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6.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C.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Delaney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-Tohum ve Toprak-5. İslamiyet’in Kuşatan Bağlamı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Carol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Delaney</a:t>
            </a:r>
            <a:r>
              <a:rPr lang="tr-TR" sz="2400" dirty="0">
                <a:latin typeface="Bell MT" pitchFamily="18" charset="0"/>
              </a:rPr>
              <a:t> (2001). </a:t>
            </a:r>
            <a:r>
              <a:rPr lang="tr-TR" sz="2400" i="1" dirty="0">
                <a:latin typeface="Bell MT" pitchFamily="18" charset="0"/>
              </a:rPr>
              <a:t>Tohum ve Toprak: Türk Köy Toplumunda Cinsiyet ve Kozmoloji.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5. İslamiyet’in Kuşatan Bağlamı</a:t>
            </a:r>
            <a:r>
              <a:rPr lang="tr-TR" sz="2400" dirty="0">
                <a:latin typeface="Bell MT" pitchFamily="18" charset="0"/>
              </a:rPr>
              <a:t> 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Altıncı hafta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konular: nereden geliyoruz ve nereye gidiyoruz sorularının dinsel anlamı ve zamansal bir içeri-dışarı sınıflamasına kaynak sağlamaları; kadının zamansal olarak ikincilliği</a:t>
            </a:r>
          </a:p>
          <a:p>
            <a:r>
              <a:rPr lang="tr-TR" sz="2400" dirty="0">
                <a:latin typeface="Bell MT" pitchFamily="18" charset="0"/>
              </a:rPr>
              <a:t>Göstergebilimsel (semiyotik) analizin eleştirisi.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336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6. hafta</vt:lpstr>
      <vt:lpstr>6. hafta</vt:lpstr>
      <vt:lpstr>6. hafta</vt:lpstr>
      <vt:lpstr>6. hafta</vt:lpstr>
      <vt:lpstr>6.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21</cp:revision>
  <dcterms:created xsi:type="dcterms:W3CDTF">2018-05-08T13:48:36Z</dcterms:created>
  <dcterms:modified xsi:type="dcterms:W3CDTF">2018-06-10T13:01:56Z</dcterms:modified>
</cp:coreProperties>
</file>