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8" r:id="rId3"/>
    <p:sldId id="269" r:id="rId4"/>
    <p:sldId id="270" r:id="rId5"/>
    <p:sldId id="271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3" autoAdjust="0"/>
    <p:restoredTop sz="94660"/>
  </p:normalViewPr>
  <p:slideViewPr>
    <p:cSldViewPr snapToGrid="0">
      <p:cViewPr varScale="1">
        <p:scale>
          <a:sx n="70" d="100"/>
          <a:sy n="70" d="100"/>
        </p:scale>
        <p:origin x="3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06B3A9D-8E96-4415-B40B-8D395C40A6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CB65B022-9F55-4595-A5EE-1A5C450C62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DA5979C-07EA-44CA-916F-8E41FA045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AE63C-8DAE-4863-A710-8EDF7767BCD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02C6AC3-BF65-4938-9D91-540A4F881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69C3F11-C4BA-453E-A161-9246F6001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6252-8DA1-4E39-9B97-E7C654E4B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5512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C738632-CE88-40AF-88A9-08EE8F1A6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40F8C80-4A6F-48E6-873B-780E9E5FC3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BB27B0D-87C1-4CD0-9C68-85250B2C7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AE63C-8DAE-4863-A710-8EDF7767BCD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6B64A91-5206-4F88-9D02-1291ABCC3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6ECED72-3C39-4181-8E60-B26E347F9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6252-8DA1-4E39-9B97-E7C654E4B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3667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142002A8-B005-49F5-81AE-0F31A1CE55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401290-D7A1-4DFC-A24C-BDFBD854B7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FAC90D1-62ED-4F9E-BDAA-65BFF91BC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AE63C-8DAE-4863-A710-8EDF7767BCD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E05CF2E-40BB-451C-8A82-443BA672A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21FF685-612B-4488-9193-F76D9C6D1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6252-8DA1-4E39-9B97-E7C654E4B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4806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17D21A6-8316-4B06-BA9A-EA34CF40B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5EA18C7-0B5F-4C3E-B15F-67F3A1A9BE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93928C1-52A1-43EB-946F-8CE8711FF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AE63C-8DAE-4863-A710-8EDF7767BCD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90B3D24-2C3B-4A88-91E2-06D119455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93EC835-6F17-4111-AE90-BA6CE1FDA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6252-8DA1-4E39-9B97-E7C654E4B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3781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8627B03-0705-421F-A609-19D447585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012303B-1222-4A97-BD81-4A12309644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536A5CA-CCE1-4A3F-8AEC-83FB55792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AE63C-8DAE-4863-A710-8EDF7767BCD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1C38B6B-C788-4E4E-B9EE-68159A5B8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1E79C5F-10EE-4DC9-AD65-E50B8F8BA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6252-8DA1-4E39-9B97-E7C654E4B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5550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86C83A2-6217-48EF-8286-3F0AA6E81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E5D37F3-F726-4928-8D49-4CDA9FDCD1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C0B62D6-34DE-4C44-88E9-0CF57F07A3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9393EDF-09B2-4A8D-AEAC-CB4D7FE0F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AE63C-8DAE-4863-A710-8EDF7767BCD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5441954-BDAE-4690-B85A-0C457C67E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CD89E56-032F-4961-A1AC-519269045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6252-8DA1-4E39-9B97-E7C654E4B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3793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53253B7-010E-4F7D-ADB3-16753C537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87D9B14-6326-4EAC-9116-AF8D6F4B9C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093E13FC-5954-4408-BD42-89FA86CA8C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A1B57B14-DCC7-4C42-88B0-804DCA20F8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4A9B6910-C9D4-4B74-B39A-1AC5789168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25E83AE4-A225-4AAC-BDA0-13F5A6086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AE63C-8DAE-4863-A710-8EDF7767BCD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CD2544F5-E821-47E9-BBFA-ED6753F6E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6086E35-364E-436A-9537-F6612D270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6252-8DA1-4E39-9B97-E7C654E4B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1263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3C554F-3E0E-4597-807D-A89E33CE4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945C6E2B-2F9A-439C-924F-F89A9EFB8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AE63C-8DAE-4863-A710-8EDF7767BCD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8DAF4D3-ED33-4241-B16C-F50501CE3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D730486F-6A42-4C87-9021-B2F83DD66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6252-8DA1-4E39-9B97-E7C654E4B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9716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73FD7BC-FC22-4CF6-89D2-1FBF4185E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AE63C-8DAE-4863-A710-8EDF7767BCD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064C0F9A-4121-468A-9A47-0F02C0ADC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0B752FEF-93FD-4497-A10E-4D89807E2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6252-8DA1-4E39-9B97-E7C654E4B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534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1BC6AE8-7DF4-496A-AC1B-179590C55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33946D-3EC6-4079-8011-03C555973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8305B73-4028-4BA7-99AF-592A40A4EB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098029D-A994-4A12-8093-0EB21C7C3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AE63C-8DAE-4863-A710-8EDF7767BCD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C3A6E2E-1C2D-4682-A496-B756030E8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F20601C-7CCE-47D2-A352-17760D93B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6252-8DA1-4E39-9B97-E7C654E4B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7347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366E4D1-ED68-438B-969D-7D2EC9B18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9D5FB997-5C5B-425C-A353-8EDFFA774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617284D-41C1-4771-944A-12FE61CD9A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08AFE14-E5B5-4442-9FF2-FC57CF146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AE63C-8DAE-4863-A710-8EDF7767BCD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C4602BE-B8A9-4D74-BA2D-9A1E174C3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8DC863F-ACE9-48DE-8956-FB054D735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6252-8DA1-4E39-9B97-E7C654E4B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864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1065CA13-185E-49B2-A998-26645579F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DBB027E-5CCF-4DB3-9EF6-F711FDBBAD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AB56577-B5E6-4CED-B112-4D1C1E4147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AE63C-8DAE-4863-A710-8EDF7767BCD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680E92D-87D5-4AA3-A0EF-CA944578FC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F67D130-8CDB-418D-A324-584A8568BF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C6252-8DA1-4E39-9B97-E7C654E4B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0418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AE62AA2-0E39-4705-B8DD-9D82867AF3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YAPILIŞ ŞEKİLLERİNE GÖRE DENEY ÇEŞİTLERİ</a:t>
            </a:r>
          </a:p>
        </p:txBody>
      </p:sp>
    </p:spTree>
    <p:extLst>
      <p:ext uri="{BB962C8B-B14F-4D97-AF65-F5344CB8AC3E}">
        <p14:creationId xmlns:p14="http://schemas.microsoft.com/office/powerpoint/2010/main" val="3198151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71C6546-3058-4EE8-9281-218C0A90B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73345"/>
          </a:xfrm>
        </p:spPr>
        <p:txBody>
          <a:bodyPr/>
          <a:lstStyle/>
          <a:p>
            <a:pPr algn="ctr"/>
            <a:r>
              <a:rPr lang="tr-TR" b="1" dirty="0">
                <a:solidFill>
                  <a:srgbClr val="00B0F0"/>
                </a:solidFill>
              </a:rPr>
              <a:t>Yapılış Şekillerine Göre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30A34E8-2542-40E4-9EC9-90CD9C44F1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4000"/>
            <a:ext cx="10515600" cy="4652963"/>
          </a:xfrm>
        </p:spPr>
        <p:txBody>
          <a:bodyPr>
            <a:normAutofit/>
          </a:bodyPr>
          <a:lstStyle/>
          <a:p>
            <a:r>
              <a:rPr lang="tr-TR" sz="3600" dirty="0"/>
              <a:t>Bireysel deneyler: öğrencilerin kendi kendine yaptığı deneyler, öğretmen öğrenciyi gözlemler gerektiğinde yardımcı olur. </a:t>
            </a:r>
          </a:p>
          <a:p>
            <a:pPr marL="0" indent="0">
              <a:buNone/>
            </a:pPr>
            <a:endParaRPr lang="tr-TR" sz="3600" dirty="0"/>
          </a:p>
          <a:p>
            <a:r>
              <a:rPr lang="tr-TR" sz="3600" dirty="0"/>
              <a:t>Kendi kendine güven duygusu, bireysel kararlar verebilme yeteneği, </a:t>
            </a:r>
            <a:r>
              <a:rPr lang="tr-TR" sz="3600" dirty="0" err="1"/>
              <a:t>psikomotor</a:t>
            </a:r>
            <a:r>
              <a:rPr lang="tr-TR" sz="3600" dirty="0"/>
              <a:t> becerilerini, verileri çözümleyebilme becerilerini geliştirir.   </a:t>
            </a:r>
          </a:p>
          <a:p>
            <a:endParaRPr lang="tr-TR" sz="3600" dirty="0"/>
          </a:p>
          <a:p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38315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4D516E-9522-4D13-941F-BEFCCD39B7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9966"/>
            <a:ext cx="10515600" cy="4351338"/>
          </a:xfrm>
        </p:spPr>
        <p:txBody>
          <a:bodyPr>
            <a:normAutofit/>
          </a:bodyPr>
          <a:lstStyle/>
          <a:p>
            <a:r>
              <a:rPr lang="tr-TR" dirty="0"/>
              <a:t>Grup Deneyleri: Birkaç öğrencinin bir araya gelerek yaptığı deneylerdir. Öğrencilerden tartışarak ve yardımlaşarak deneyleri yapmaları beklenir. </a:t>
            </a:r>
          </a:p>
          <a:p>
            <a:endParaRPr lang="tr-TR" dirty="0"/>
          </a:p>
          <a:p>
            <a:r>
              <a:rPr lang="tr-TR" dirty="0"/>
              <a:t>Öğrenci sayısı az tutulmalıdır: 3-4 kişi, öğrenciler kendi istedikleri arkadaşları ile grup oluşturmalıdır. 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Öğrenciler derse yönelik olumlu tutumlar geliştirirler, öğrenciler işbirliğini geliştirir, kritik düşünme becerisi geliştirirler.  </a:t>
            </a:r>
          </a:p>
        </p:txBody>
      </p:sp>
      <p:sp>
        <p:nvSpPr>
          <p:cNvPr id="4" name="Başlık 1">
            <a:extLst>
              <a:ext uri="{FF2B5EF4-FFF2-40B4-BE49-F238E27FC236}">
                <a16:creationId xmlns:a16="http://schemas.microsoft.com/office/drawing/2014/main" id="{50F3B93A-07E9-4678-AA0F-F8AF3F80D4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58708"/>
          </a:xfrm>
        </p:spPr>
        <p:txBody>
          <a:bodyPr/>
          <a:lstStyle/>
          <a:p>
            <a:pPr algn="ctr"/>
            <a:r>
              <a:rPr lang="tr-TR" b="1" dirty="0">
                <a:solidFill>
                  <a:srgbClr val="00B0F0"/>
                </a:solidFill>
              </a:rPr>
              <a:t>Yapılış Şekillerine Göre</a:t>
            </a:r>
          </a:p>
        </p:txBody>
      </p:sp>
    </p:spTree>
    <p:extLst>
      <p:ext uri="{BB962C8B-B14F-4D97-AF65-F5344CB8AC3E}">
        <p14:creationId xmlns:p14="http://schemas.microsoft.com/office/powerpoint/2010/main" val="3814282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E598D59-535C-4000-919F-20CD11E0F4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69774"/>
            <a:ext cx="10515600" cy="4507189"/>
          </a:xfrm>
        </p:spPr>
        <p:txBody>
          <a:bodyPr>
            <a:normAutofit/>
          </a:bodyPr>
          <a:lstStyle/>
          <a:p>
            <a:r>
              <a:rPr lang="tr-TR" sz="3200" dirty="0"/>
              <a:t>Gösteri Deneyleri: laboratuvarda veya sınıfta öğrencilerin tümünün gözlemleyebileceği şekilde öğretmen tarafından bir deneyin yapılmasıdır. </a:t>
            </a:r>
          </a:p>
          <a:p>
            <a:r>
              <a:rPr lang="tr-TR" sz="3200" dirty="0"/>
              <a:t>Özellikle araç gereç eksikliğinin olduğu durumlarda ve kalabalık sınıflarda kullanılır. </a:t>
            </a:r>
          </a:p>
          <a:p>
            <a:r>
              <a:rPr lang="tr-TR" sz="3200" dirty="0"/>
              <a:t>Öğrenciler dinleyici ve izleyici konumundadır. Dolayısıyla aktif bir deney yapma sürecinde yer almazlar. Sürekli sorular sorarak onları aktif tutmak önemlidir.  </a:t>
            </a:r>
          </a:p>
        </p:txBody>
      </p:sp>
      <p:sp>
        <p:nvSpPr>
          <p:cNvPr id="4" name="Başlık 1">
            <a:extLst>
              <a:ext uri="{FF2B5EF4-FFF2-40B4-BE49-F238E27FC236}">
                <a16:creationId xmlns:a16="http://schemas.microsoft.com/office/drawing/2014/main" id="{0C21A516-D386-4124-BC53-7136C6630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92614"/>
          </a:xfrm>
        </p:spPr>
        <p:txBody>
          <a:bodyPr/>
          <a:lstStyle/>
          <a:p>
            <a:pPr algn="ctr"/>
            <a:r>
              <a:rPr lang="tr-TR" b="1" dirty="0">
                <a:solidFill>
                  <a:srgbClr val="00B0F0"/>
                </a:solidFill>
              </a:rPr>
              <a:t>Yapılış Şekillerine Göre</a:t>
            </a:r>
          </a:p>
        </p:txBody>
      </p:sp>
    </p:spTree>
    <p:extLst>
      <p:ext uri="{BB962C8B-B14F-4D97-AF65-F5344CB8AC3E}">
        <p14:creationId xmlns:p14="http://schemas.microsoft.com/office/powerpoint/2010/main" val="1144338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B60EAD9-5EB5-45FD-85FA-345C9AB15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663"/>
            <a:ext cx="10515600" cy="1325563"/>
          </a:xfrm>
        </p:spPr>
        <p:txBody>
          <a:bodyPr/>
          <a:lstStyle/>
          <a:p>
            <a:pPr algn="ctr"/>
            <a:r>
              <a:rPr lang="tr-TR" dirty="0">
                <a:solidFill>
                  <a:srgbClr val="00B0F0"/>
                </a:solidFill>
              </a:rPr>
              <a:t>Gösteri Deneyleri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004C1E5-515D-462C-BE4B-AF0AE16E3B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8226"/>
            <a:ext cx="10515600" cy="4798737"/>
          </a:xfrm>
        </p:spPr>
        <p:txBody>
          <a:bodyPr>
            <a:normAutofit/>
          </a:bodyPr>
          <a:lstStyle/>
          <a:p>
            <a:r>
              <a:rPr lang="tr-TR" sz="3200" dirty="0"/>
              <a:t>Ders öncesinde mutlaka öğretmen tarafından yapılmalıdır</a:t>
            </a:r>
          </a:p>
          <a:p>
            <a:r>
              <a:rPr lang="tr-TR" sz="3200" dirty="0"/>
              <a:t>Tüm öğrencileri deneyi görebilmeleri ve sorulara cevaplarıyla katılımları önemlidir.</a:t>
            </a:r>
          </a:p>
          <a:p>
            <a:r>
              <a:rPr lang="tr-TR" sz="3200" dirty="0"/>
              <a:t>Deneyle ilgili ön bilgiler ve deneyin amacı öğrencilere verilir.</a:t>
            </a:r>
          </a:p>
          <a:p>
            <a:r>
              <a:rPr lang="tr-TR" sz="3200" dirty="0"/>
              <a:t>Deneyle elde edilen veriler deney sonunda öğrencilerle beraber değerlendirilmelidir. </a:t>
            </a:r>
          </a:p>
          <a:p>
            <a:r>
              <a:rPr lang="tr-TR" sz="3200" dirty="0"/>
              <a:t>Deney sonunda öğrencilerin neler öğrendiği sorulmalıdır. </a:t>
            </a:r>
          </a:p>
        </p:txBody>
      </p:sp>
    </p:spTree>
    <p:extLst>
      <p:ext uri="{BB962C8B-B14F-4D97-AF65-F5344CB8AC3E}">
        <p14:creationId xmlns:p14="http://schemas.microsoft.com/office/powerpoint/2010/main" val="20047655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194</Words>
  <Application>Microsoft Office PowerPoint</Application>
  <PresentationFormat>Geniş ekran</PresentationFormat>
  <Paragraphs>21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YAPILIŞ ŞEKİLLERİNE GÖRE DENEY ÇEŞİTLERİ</vt:lpstr>
      <vt:lpstr>Yapılış Şekillerine Göre</vt:lpstr>
      <vt:lpstr>Yapılış Şekillerine Göre</vt:lpstr>
      <vt:lpstr>Yapılış Şekillerine Göre</vt:lpstr>
      <vt:lpstr>Gösteri Deneyleri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YAPILIŞ ŞEKİLLERİNE GÖRE DENEY ÇEŞİTLERİ</dc:title>
  <dc:creator>Eren CEYLAN</dc:creator>
  <cp:lastModifiedBy>Eren CEYLAN</cp:lastModifiedBy>
  <cp:revision>1</cp:revision>
  <dcterms:created xsi:type="dcterms:W3CDTF">2020-04-06T14:25:50Z</dcterms:created>
  <dcterms:modified xsi:type="dcterms:W3CDTF">2020-04-06T14:28:26Z</dcterms:modified>
</cp:coreProperties>
</file>