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eblebitozu.com/bilmeniz-gereken-14-ekspresyonist-ressam-ve-tablolar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Empresyonist tablolar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12177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Aşağıda yer alacak tablo ve metinlerin hepsi </a:t>
            </a:r>
          </a:p>
          <a:p>
            <a:r>
              <a:rPr lang="tr-TR" dirty="0"/>
              <a:t> </a:t>
            </a:r>
          </a:p>
          <a:p>
            <a:r>
              <a:rPr lang="tr-TR" u="sng" dirty="0">
                <a:hlinkClick r:id="rId2"/>
              </a:rPr>
              <a:t>http://www.leblebitozu.com/bilmeniz-gereken-14-ekspresyonist-ressam-ve-tablolari/</a:t>
            </a:r>
            <a:endParaRPr lang="tr-TR" dirty="0"/>
          </a:p>
          <a:p>
            <a:endParaRPr lang="tr-TR" dirty="0" smtClean="0"/>
          </a:p>
          <a:p>
            <a:r>
              <a:rPr lang="tr-TR" dirty="0" err="1" smtClean="0"/>
              <a:t>Websitesinden</a:t>
            </a:r>
            <a:r>
              <a:rPr lang="tr-TR" dirty="0" smtClean="0"/>
              <a:t> alıntıdır. Dünyadaki empresyonizm örneklerini tanıtmak için kullanılmıştır.</a:t>
            </a:r>
            <a:endParaRPr lang="tr-TR" dirty="0"/>
          </a:p>
        </p:txBody>
      </p:sp>
    </p:spTree>
    <p:extLst>
      <p:ext uri="{BB962C8B-B14F-4D97-AF65-F5344CB8AC3E}">
        <p14:creationId xmlns:p14="http://schemas.microsoft.com/office/powerpoint/2010/main" val="1375636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1. James Ensor (1860 – 1949)</a:t>
            </a:r>
            <a:r>
              <a:rPr lang="tr-TR" b="1" dirty="0"/>
              <a:t/>
            </a:r>
            <a:br>
              <a:rPr lang="tr-TR" b="1" dirty="0"/>
            </a:br>
            <a:endParaRPr lang="tr-TR" dirty="0"/>
          </a:p>
        </p:txBody>
      </p:sp>
      <p:sp>
        <p:nvSpPr>
          <p:cNvPr id="3" name="İçerik Yer Tutucusu 2"/>
          <p:cNvSpPr>
            <a:spLocks noGrp="1"/>
          </p:cNvSpPr>
          <p:nvPr>
            <p:ph idx="1"/>
          </p:nvPr>
        </p:nvSpPr>
        <p:spPr/>
        <p:txBody>
          <a:bodyPr>
            <a:normAutofit fontScale="85000" lnSpcReduction="20000"/>
          </a:bodyPr>
          <a:lstStyle/>
          <a:p>
            <a:pPr fontAlgn="base"/>
            <a:r>
              <a:rPr lang="pl-PL" i="1" dirty="0"/>
              <a:t>The Intrigue, 1890</a:t>
            </a:r>
            <a:endParaRPr lang="tr-TR" dirty="0"/>
          </a:p>
          <a:p>
            <a:pPr fontAlgn="base"/>
            <a:r>
              <a:rPr lang="pl-PL" dirty="0"/>
              <a:t>Resimlerine gerçek dışı korkunç öğeler sokmuş, karnaval maskeleri, figürler ve iskeletlerden yararlanmıştır. Eserlerinde izlenimci ve realist yöntemleri kullanarak maske ve hortlaklar yapan Ensor’un inanılmaz fantezilerinde, gerçekler yerini iskeletlere bırakmış, maskelerin ve giysilerin arkasına gizlenmiş ölümü sıkça vurgulayan korkulu bir dünya ortaya çıkmıştır. O dışavurumcu olsun diye resim yapmıyordu, kendisinin ruhsal durumunu doğrudan doğruya yansıtan, içinden fışkıran düşgücünün dürtüsüyle hareket ediyordu. </a:t>
            </a:r>
            <a:r>
              <a:rPr lang="en-GB" dirty="0"/>
              <a:t>Bu </a:t>
            </a:r>
            <a:r>
              <a:rPr lang="en-GB" dirty="0" err="1"/>
              <a:t>haliyle</a:t>
            </a:r>
            <a:r>
              <a:rPr lang="en-GB" dirty="0"/>
              <a:t> de Van Gogh </a:t>
            </a:r>
            <a:r>
              <a:rPr lang="en-GB" dirty="0" err="1"/>
              <a:t>ve</a:t>
            </a:r>
            <a:r>
              <a:rPr lang="en-GB" dirty="0"/>
              <a:t> </a:t>
            </a:r>
            <a:r>
              <a:rPr lang="en-GB" dirty="0" err="1"/>
              <a:t>Edvard</a:t>
            </a:r>
            <a:r>
              <a:rPr lang="en-GB" dirty="0"/>
              <a:t> </a:t>
            </a:r>
            <a:r>
              <a:rPr lang="en-GB" dirty="0" err="1"/>
              <a:t>Munch’e</a:t>
            </a:r>
            <a:r>
              <a:rPr lang="en-GB" dirty="0"/>
              <a:t> </a:t>
            </a:r>
            <a:r>
              <a:rPr lang="en-GB" dirty="0" err="1"/>
              <a:t>yaklaştı</a:t>
            </a:r>
            <a:r>
              <a:rPr lang="en-GB" dirty="0"/>
              <a:t>.</a:t>
            </a:r>
            <a:endParaRPr lang="tr-TR" dirty="0"/>
          </a:p>
          <a:p>
            <a:endParaRPr lang="tr-TR" dirty="0"/>
          </a:p>
        </p:txBody>
      </p:sp>
    </p:spTree>
    <p:extLst>
      <p:ext uri="{BB962C8B-B14F-4D97-AF65-F5344CB8AC3E}">
        <p14:creationId xmlns:p14="http://schemas.microsoft.com/office/powerpoint/2010/main" val="1597160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descr="James Ensor - The Intrigue, 1890"/>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04900" y="1753394"/>
            <a:ext cx="6934200" cy="4219575"/>
          </a:xfrm>
          <a:prstGeom prst="rect">
            <a:avLst/>
          </a:prstGeom>
          <a:noFill/>
          <a:ln>
            <a:noFill/>
          </a:ln>
        </p:spPr>
      </p:pic>
    </p:spTree>
    <p:extLst>
      <p:ext uri="{BB962C8B-B14F-4D97-AF65-F5344CB8AC3E}">
        <p14:creationId xmlns:p14="http://schemas.microsoft.com/office/powerpoint/2010/main" val="1120416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en-GB" b="1" dirty="0"/>
              <a:t>2. </a:t>
            </a:r>
            <a:r>
              <a:rPr lang="en-GB" b="1" dirty="0" err="1"/>
              <a:t>Edvard</a:t>
            </a:r>
            <a:r>
              <a:rPr lang="en-GB" b="1" dirty="0"/>
              <a:t> Munch (1863 – 1944)</a:t>
            </a:r>
            <a:r>
              <a:rPr lang="tr-TR" b="1" dirty="0"/>
              <a:t/>
            </a:r>
            <a:br>
              <a:rPr lang="tr-TR" b="1" dirty="0"/>
            </a:br>
            <a:endParaRPr lang="tr-TR" dirty="0"/>
          </a:p>
        </p:txBody>
      </p:sp>
      <p:sp>
        <p:nvSpPr>
          <p:cNvPr id="3" name="İçerik Yer Tutucusu 2"/>
          <p:cNvSpPr>
            <a:spLocks noGrp="1"/>
          </p:cNvSpPr>
          <p:nvPr>
            <p:ph idx="1"/>
          </p:nvPr>
        </p:nvSpPr>
        <p:spPr/>
        <p:txBody>
          <a:bodyPr>
            <a:normAutofit fontScale="70000" lnSpcReduction="20000"/>
          </a:bodyPr>
          <a:lstStyle/>
          <a:p>
            <a:pPr fontAlgn="base"/>
            <a:r>
              <a:rPr lang="pl-PL" i="1" dirty="0"/>
              <a:t>Çığlık, 1893</a:t>
            </a:r>
            <a:endParaRPr lang="tr-TR" dirty="0"/>
          </a:p>
          <a:p>
            <a:pPr fontAlgn="base"/>
            <a:r>
              <a:rPr lang="pl-PL" dirty="0"/>
              <a:t>Munch bu en tanınmış tablosunda hayat, aşk, korku, ölüm ve melankoli gibi öğeleri anlatır. Diğer pek çok eserinde olduğu gibi bunun da birçok versiyonunu yaptı. Bir köprünün üzerinde, korkulukların hemen yanında yüzü bize dönük bir insan, yüzünde büyük bir dehşet ifadesiyle başını ellerinin arasına almış bağırmaktadır. Ne var ki sanki bu haykırışı duyan yoktur, geri plandaki iki kişi sakin bir biçimde köprünün tepeden baktığı körfezi, limanı ve tepeleri seyreder gibi görünmektedirler. Bu anlamda resim bize korkunun yanı sıra yalnızlık, terk edilmişlik duygusu da verir. Adeta bütün dünya, haykıran kişinin üzerine yıkılmaktadır ve o tek başınadır. Bunlardan başka bir şey daha dikkatimizi çeker. Gökyüzü çok büyük bir yangın varmış gibi kırmızı, sarı tonlarındadır, fakat ortada ne yangın vardır, ne de yangınla beraber olması gereken siyah dumanlar. Ara ara biraz mavinin göründüğü bu tuhaf gökyüzü, kuzey ışıklarını andırır biçimde katman katmandır.</a:t>
            </a:r>
            <a:endParaRPr lang="tr-TR" dirty="0"/>
          </a:p>
          <a:p>
            <a:endParaRPr lang="tr-TR" dirty="0"/>
          </a:p>
        </p:txBody>
      </p:sp>
    </p:spTree>
    <p:extLst>
      <p:ext uri="{BB962C8B-B14F-4D97-AF65-F5344CB8AC3E}">
        <p14:creationId xmlns:p14="http://schemas.microsoft.com/office/powerpoint/2010/main" val="1869082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descr="edvard munch - ciglik"/>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90837" y="1720056"/>
            <a:ext cx="3362325" cy="4286250"/>
          </a:xfrm>
          <a:prstGeom prst="rect">
            <a:avLst/>
          </a:prstGeom>
          <a:noFill/>
          <a:ln>
            <a:noFill/>
          </a:ln>
        </p:spPr>
      </p:pic>
    </p:spTree>
    <p:extLst>
      <p:ext uri="{BB962C8B-B14F-4D97-AF65-F5344CB8AC3E}">
        <p14:creationId xmlns:p14="http://schemas.microsoft.com/office/powerpoint/2010/main" val="4070430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pl-PL" b="1" dirty="0"/>
              <a:t>3. Gustav Klimt (1862 – 1918)</a:t>
            </a:r>
            <a:r>
              <a:rPr lang="tr-TR" b="1" dirty="0"/>
              <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pPr fontAlgn="base"/>
            <a:r>
              <a:rPr lang="pl-PL" i="1" dirty="0"/>
              <a:t>Öpücük, 1907-1908</a:t>
            </a:r>
            <a:endParaRPr lang="tr-TR" dirty="0"/>
          </a:p>
          <a:p>
            <a:pPr fontAlgn="base"/>
            <a:r>
              <a:rPr lang="pl-PL" dirty="0"/>
              <a:t>Öpücük, Klimt’in en ünlü eserlerinden birisidir. Sanatçının altın çağının doruk noktası olarak belirtilen bu resminde süslemeci renklerle, parıldayan altın varakla ve soyut desenlerle birlikte ideal bir dünyaya çağrışım yapmakta olduğu düşünülür. İlk bakışta mutlu bir çiftin birbirleriyle olan tutku dolu aşkına şahitlik edilse de, erkek figüründe egemen bir tavır, kadında ise utançla karışık bir ifade dikkat çeker. İki aşığı saran altın renkli çerçeve onları dünyadan soyutlamaktadır. Çiçekli bir zemin üzerinde duran bu çift zeminin en uç kısmında betimlenmiş ve kadının ayaklarına neredeyse uçurumdan düşüyormuş gibi bir hareket verilmiştir. Figürlerin yerleşimi ölüm ile yaşam arasındaki ince çizgiye gönderme yapar gibidir. Erkek figürünün elbisesinde daha büyük karelerin, kadın figürünün elbisesinde ise renkli ve yuvarlak şekillerin kullanılması ile farklı iki cinsiyete vurgu yapılmak istenmiş olabilir. Ayrıca figürlerin bir araya gelerek oluşturduğu şekil, erkek cinsel organına da benzetilmekte, kadın figüründe ise doğurganlığa ait sembollere yer verilmektedir.</a:t>
            </a:r>
            <a:endParaRPr lang="tr-TR" dirty="0"/>
          </a:p>
          <a:p>
            <a:endParaRPr lang="tr-TR" dirty="0"/>
          </a:p>
        </p:txBody>
      </p:sp>
    </p:spTree>
    <p:extLst>
      <p:ext uri="{BB962C8B-B14F-4D97-AF65-F5344CB8AC3E}">
        <p14:creationId xmlns:p14="http://schemas.microsoft.com/office/powerpoint/2010/main" val="2630282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descr="gustav klimt - opucuk"/>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86025" y="1720056"/>
            <a:ext cx="4171950" cy="4286250"/>
          </a:xfrm>
          <a:prstGeom prst="rect">
            <a:avLst/>
          </a:prstGeom>
          <a:noFill/>
          <a:ln>
            <a:noFill/>
          </a:ln>
        </p:spPr>
      </p:pic>
    </p:spTree>
    <p:extLst>
      <p:ext uri="{BB962C8B-B14F-4D97-AF65-F5344CB8AC3E}">
        <p14:creationId xmlns:p14="http://schemas.microsoft.com/office/powerpoint/2010/main" val="9020375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312</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Empresyonist tablolar</vt:lpstr>
      <vt:lpstr>PowerPoint Sunusu</vt:lpstr>
      <vt:lpstr>1. James Ensor (1860 – 1949) </vt:lpstr>
      <vt:lpstr>PowerPoint Sunusu</vt:lpstr>
      <vt:lpstr>2. Edvard Munch (1863 – 1944) </vt:lpstr>
      <vt:lpstr>PowerPoint Sunusu</vt:lpstr>
      <vt:lpstr>3. Gustav Klimt (1862 – 1918)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Empresyonist tablolar</dc:title>
  <dc:creator>nevra vardal</dc:creator>
  <cp:lastModifiedBy>nevra vardal</cp:lastModifiedBy>
  <cp:revision>3</cp:revision>
  <dcterms:created xsi:type="dcterms:W3CDTF">2020-05-22T09:03:16Z</dcterms:created>
  <dcterms:modified xsi:type="dcterms:W3CDTF">2020-05-22T09:53:15Z</dcterms:modified>
</cp:coreProperties>
</file>