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1" d="100"/>
          <a:sy n="51" d="100"/>
        </p:scale>
        <p:origin x="1906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365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25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43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98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29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821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71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23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079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4721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6EDE0-F6D3-4740-BA48-5CB403D1D65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A44F4-8CB0-43AB-813D-9523531802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356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BEDEN EĞİTİMİ VE VÜCUT GELİŞTİRME DERSİ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771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EGZERSİZLER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Egzersizler belirli kas gruplarına yönelik gelişim sağlamak için yapılan çalışmalardır.</a:t>
            </a:r>
          </a:p>
          <a:p>
            <a:r>
              <a:rPr lang="tr-TR" dirty="0" smtClean="0"/>
              <a:t>Farklı kas gruplarının farklı işlevleri vardır. </a:t>
            </a:r>
            <a:r>
              <a:rPr lang="tr-TR" dirty="0" err="1" smtClean="0"/>
              <a:t>Fleksör</a:t>
            </a:r>
            <a:r>
              <a:rPr lang="tr-TR" dirty="0" smtClean="0"/>
              <a:t> ve </a:t>
            </a:r>
            <a:r>
              <a:rPr lang="tr-TR" dirty="0" err="1" smtClean="0"/>
              <a:t>ekstansör</a:t>
            </a:r>
            <a:r>
              <a:rPr lang="tr-TR" dirty="0" smtClean="0"/>
              <a:t> kaslar için yapılan egzersizlerde farklılık gösterir.</a:t>
            </a:r>
          </a:p>
          <a:p>
            <a:r>
              <a:rPr lang="tr-TR" dirty="0" smtClean="0"/>
              <a:t>Her sporcu kendi spor tarzıyla ilgili olarak egzersizler yapmaktadır.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3600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Örneğin futbolcular şut çekmek için bacak kaslarını güçlendirmelidir.</a:t>
            </a:r>
          </a:p>
          <a:p>
            <a:r>
              <a:rPr lang="tr-TR" dirty="0" smtClean="0"/>
              <a:t>Güreşçilerin kol boyun ve bel kasları rakibi yere yatırabilmek adına önemlidir.</a:t>
            </a:r>
          </a:p>
          <a:p>
            <a:r>
              <a:rPr lang="tr-TR" dirty="0" err="1" smtClean="0"/>
              <a:t>Paramedikler</a:t>
            </a:r>
            <a:r>
              <a:rPr lang="tr-TR" dirty="0" smtClean="0"/>
              <a:t> içinde özellikle ağırlık kaldırmada işe yarayan </a:t>
            </a:r>
            <a:r>
              <a:rPr lang="tr-TR" dirty="0" err="1" smtClean="0"/>
              <a:t>bacak,bel</a:t>
            </a:r>
            <a:r>
              <a:rPr lang="tr-TR" dirty="0" smtClean="0"/>
              <a:t>, sırt gibi kas gruplarını güçlendirmeleri gerekmektedir.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3691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Egzersiz Hareketleri | Bel egzersizleri, Fizik tedavi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292" b="81236"/>
          <a:stretch/>
        </p:blipFill>
        <p:spPr bwMode="auto">
          <a:xfrm>
            <a:off x="110605" y="2171061"/>
            <a:ext cx="12167804" cy="2340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992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Egzersiz Hareketleri | Bel egzersizleri, Fizik tedavi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6613" r="142" b="63869"/>
          <a:stretch/>
        </p:blipFill>
        <p:spPr bwMode="auto">
          <a:xfrm>
            <a:off x="0" y="1690687"/>
            <a:ext cx="12126161" cy="246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0920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Egzersiz Hareketleri | Bel egzersizleri, Fizik tedavi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35210" r="-814" b="44658"/>
          <a:stretch/>
        </p:blipFill>
        <p:spPr bwMode="auto">
          <a:xfrm>
            <a:off x="0" y="2727130"/>
            <a:ext cx="12286858" cy="2548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1721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672530"/>
            <a:ext cx="10515600" cy="1325563"/>
          </a:xfrm>
        </p:spPr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Egzersiz Hareketleri | Bel egzersizleri, Fizik tedavi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725" r="144" b="23295"/>
          <a:stretch/>
        </p:blipFill>
        <p:spPr bwMode="auto">
          <a:xfrm>
            <a:off x="0" y="3020516"/>
            <a:ext cx="12192000" cy="2533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238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Egzersiz Hareketleri | Bel egzersizleri, Fizik tedavi egzersizler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476" r="-1292"/>
          <a:stretch/>
        </p:blipFill>
        <p:spPr bwMode="auto">
          <a:xfrm>
            <a:off x="0" y="2323476"/>
            <a:ext cx="12400235" cy="311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706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Geniş ekran</PresentationFormat>
  <Paragraphs>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BEDEN EĞİTİMİ VE VÜCUT GELİŞTİRME DERSİ</vt:lpstr>
      <vt:lpstr>EGZERSİZLER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 VE VÜCUT GELİŞTİRME DERSİ</dc:title>
  <dc:creator>HP</dc:creator>
  <cp:lastModifiedBy>HP</cp:lastModifiedBy>
  <cp:revision>1</cp:revision>
  <dcterms:created xsi:type="dcterms:W3CDTF">2020-05-10T20:19:35Z</dcterms:created>
  <dcterms:modified xsi:type="dcterms:W3CDTF">2020-05-10T20:20:05Z</dcterms:modified>
</cp:coreProperties>
</file>