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Week</a:t>
            </a:r>
            <a:r>
              <a:rPr lang="tr-TR" dirty="0" smtClean="0"/>
              <a:t> 4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>
                <a:ea typeface="Calibri"/>
                <a:cs typeface="Arial"/>
              </a:rPr>
              <a:t>Culture</a:t>
            </a:r>
            <a:r>
              <a:rPr lang="tr-TR" dirty="0">
                <a:ea typeface="Calibri"/>
                <a:cs typeface="Arial"/>
              </a:rPr>
              <a:t>, </a:t>
            </a:r>
            <a:r>
              <a:rPr lang="tr-TR" dirty="0" err="1">
                <a:ea typeface="Calibri"/>
                <a:cs typeface="Arial"/>
              </a:rPr>
              <a:t>Religion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And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Women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2885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>
                <a:ea typeface="Times New Roman"/>
                <a:cs typeface="Times New Roman"/>
              </a:rPr>
              <a:t>Dustin</a:t>
            </a:r>
            <a:r>
              <a:rPr lang="tr-TR" dirty="0">
                <a:ea typeface="Times New Roman"/>
                <a:cs typeface="Times New Roman"/>
              </a:rPr>
              <a:t> M. (2012). </a:t>
            </a:r>
            <a:r>
              <a:rPr lang="tr-TR" dirty="0" err="1">
                <a:ea typeface="Times New Roman"/>
                <a:cs typeface="Times New Roman"/>
              </a:rPr>
              <a:t>Defference</a:t>
            </a:r>
            <a:r>
              <a:rPr lang="tr-TR" dirty="0">
                <a:ea typeface="Times New Roman"/>
                <a:cs typeface="Times New Roman"/>
              </a:rPr>
              <a:t> </a:t>
            </a:r>
            <a:r>
              <a:rPr lang="tr-TR" dirty="0" err="1">
                <a:ea typeface="Times New Roman"/>
                <a:cs typeface="Times New Roman"/>
              </a:rPr>
              <a:t>or</a:t>
            </a:r>
            <a:r>
              <a:rPr lang="tr-TR" dirty="0">
                <a:ea typeface="Times New Roman"/>
                <a:cs typeface="Times New Roman"/>
              </a:rPr>
              <a:t> </a:t>
            </a:r>
            <a:r>
              <a:rPr lang="tr-TR" dirty="0" err="1">
                <a:ea typeface="Times New Roman"/>
                <a:cs typeface="Times New Roman"/>
              </a:rPr>
              <a:t>Interrogation</a:t>
            </a:r>
            <a:r>
              <a:rPr lang="tr-TR" dirty="0">
                <a:ea typeface="Times New Roman"/>
                <a:cs typeface="Times New Roman"/>
              </a:rPr>
              <a:t>? </a:t>
            </a:r>
            <a:r>
              <a:rPr lang="tr-TR" dirty="0" err="1">
                <a:ea typeface="Times New Roman"/>
                <a:cs typeface="Times New Roman"/>
              </a:rPr>
              <a:t>Constrasting</a:t>
            </a:r>
            <a:r>
              <a:rPr lang="tr-TR" dirty="0">
                <a:ea typeface="Times New Roman"/>
                <a:cs typeface="Times New Roman"/>
              </a:rPr>
              <a:t> </a:t>
            </a:r>
            <a:r>
              <a:rPr lang="tr-TR" dirty="0" err="1">
                <a:ea typeface="Times New Roman"/>
                <a:cs typeface="Times New Roman"/>
              </a:rPr>
              <a:t>Models</a:t>
            </a:r>
            <a:r>
              <a:rPr lang="tr-TR" dirty="0">
                <a:ea typeface="Times New Roman"/>
                <a:cs typeface="Times New Roman"/>
              </a:rPr>
              <a:t> </a:t>
            </a:r>
            <a:r>
              <a:rPr lang="tr-TR" dirty="0" err="1">
                <a:ea typeface="Times New Roman"/>
                <a:cs typeface="Times New Roman"/>
              </a:rPr>
              <a:t>for</a:t>
            </a:r>
            <a:r>
              <a:rPr lang="tr-TR" dirty="0">
                <a:ea typeface="Times New Roman"/>
                <a:cs typeface="Times New Roman"/>
              </a:rPr>
              <a:t> </a:t>
            </a:r>
            <a:r>
              <a:rPr lang="tr-TR" dirty="0" err="1">
                <a:ea typeface="Times New Roman"/>
                <a:cs typeface="Times New Roman"/>
              </a:rPr>
              <a:t>Reconciling</a:t>
            </a:r>
            <a:r>
              <a:rPr lang="tr-TR" dirty="0">
                <a:ea typeface="Times New Roman"/>
                <a:cs typeface="Times New Roman"/>
              </a:rPr>
              <a:t> </a:t>
            </a:r>
            <a:r>
              <a:rPr lang="tr-TR" dirty="0" err="1">
                <a:ea typeface="Times New Roman"/>
                <a:cs typeface="Times New Roman"/>
              </a:rPr>
              <a:t>Religion</a:t>
            </a:r>
            <a:r>
              <a:rPr lang="tr-TR" dirty="0">
                <a:ea typeface="Times New Roman"/>
                <a:cs typeface="Times New Roman"/>
              </a:rPr>
              <a:t>, </a:t>
            </a:r>
            <a:r>
              <a:rPr lang="tr-TR" dirty="0" err="1">
                <a:ea typeface="Times New Roman"/>
                <a:cs typeface="Times New Roman"/>
              </a:rPr>
              <a:t>Gender</a:t>
            </a:r>
            <a:r>
              <a:rPr lang="tr-TR" dirty="0">
                <a:ea typeface="Times New Roman"/>
                <a:cs typeface="Times New Roman"/>
              </a:rPr>
              <a:t> </a:t>
            </a:r>
            <a:r>
              <a:rPr lang="tr-TR" dirty="0" err="1">
                <a:ea typeface="Times New Roman"/>
                <a:cs typeface="Times New Roman"/>
              </a:rPr>
              <a:t>and</a:t>
            </a:r>
            <a:r>
              <a:rPr lang="tr-TR" dirty="0">
                <a:ea typeface="Times New Roman"/>
                <a:cs typeface="Times New Roman"/>
              </a:rPr>
              <a:t> </a:t>
            </a:r>
            <a:r>
              <a:rPr lang="tr-TR" dirty="0" err="1">
                <a:ea typeface="Times New Roman"/>
                <a:cs typeface="Times New Roman"/>
              </a:rPr>
              <a:t>Equality</a:t>
            </a:r>
            <a:r>
              <a:rPr lang="tr-TR" dirty="0">
                <a:ea typeface="Times New Roman"/>
                <a:cs typeface="Times New Roman"/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1054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intersection of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religion and gender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in the context of international and constitutional human rights 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520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D</a:t>
            </a:r>
            <a:r>
              <a:rPr lang="en-US" dirty="0" err="1" smtClean="0"/>
              <a:t>ifferent</a:t>
            </a:r>
            <a:r>
              <a:rPr lang="en-US" dirty="0" smtClean="0"/>
              <a:t> </a:t>
            </a:r>
            <a:r>
              <a:rPr lang="en-US" dirty="0"/>
              <a:t>cultures and their multiple ways of making sense of the world.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7201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tr-TR" smtClean="0">
                <a:latin typeface="Helvetica"/>
                <a:ea typeface="Times New Roman"/>
              </a:rPr>
              <a:t>sociological,anthropological</a:t>
            </a:r>
            <a:r>
              <a:rPr lang="tr-TR" dirty="0">
                <a:latin typeface="Helvetica"/>
                <a:ea typeface="Times New Roman"/>
              </a:rPr>
              <a:t>, </a:t>
            </a:r>
            <a:r>
              <a:rPr lang="tr-TR" dirty="0" err="1">
                <a:latin typeface="Helvetica"/>
                <a:ea typeface="Times New Roman"/>
              </a:rPr>
              <a:t>psychological</a:t>
            </a:r>
            <a:r>
              <a:rPr lang="tr-TR" dirty="0">
                <a:latin typeface="Helvetica"/>
                <a:ea typeface="Times New Roman"/>
              </a:rPr>
              <a:t> </a:t>
            </a:r>
            <a:r>
              <a:rPr lang="tr-TR" dirty="0" err="1">
                <a:latin typeface="Helvetica"/>
                <a:ea typeface="Times New Roman"/>
              </a:rPr>
              <a:t>and</a:t>
            </a:r>
            <a:r>
              <a:rPr lang="tr-TR" dirty="0">
                <a:latin typeface="Helvetica"/>
                <a:ea typeface="Times New Roman"/>
              </a:rPr>
              <a:t> </a:t>
            </a:r>
            <a:r>
              <a:rPr lang="tr-TR" dirty="0" err="1">
                <a:latin typeface="Helvetica"/>
                <a:ea typeface="Times New Roman"/>
              </a:rPr>
              <a:t>historical</a:t>
            </a:r>
            <a:r>
              <a:rPr lang="tr-TR" dirty="0">
                <a:latin typeface="Helvetica"/>
                <a:ea typeface="Times New Roman"/>
              </a:rPr>
              <a:t> </a:t>
            </a:r>
            <a:r>
              <a:rPr lang="tr-TR" dirty="0" err="1" smtClean="0">
                <a:latin typeface="Helvetica"/>
                <a:ea typeface="Times New Roman"/>
              </a:rPr>
              <a:t>tools</a:t>
            </a:r>
            <a:r>
              <a:rPr lang="tr-TR" dirty="0" smtClean="0">
                <a:latin typeface="Helvetica"/>
                <a:ea typeface="Times New Roman"/>
              </a:rPr>
              <a:t> </a:t>
            </a:r>
            <a:r>
              <a:rPr lang="tr-TR" dirty="0" err="1" smtClean="0">
                <a:latin typeface="Helvetica"/>
                <a:ea typeface="Times New Roman"/>
              </a:rPr>
              <a:t>about</a:t>
            </a:r>
            <a:r>
              <a:rPr lang="tr-TR" dirty="0" smtClean="0">
                <a:latin typeface="Helvetica"/>
                <a:ea typeface="Times New Roman"/>
              </a:rPr>
              <a:t> </a:t>
            </a:r>
            <a:r>
              <a:rPr lang="tr-TR" dirty="0" err="1" smtClean="0">
                <a:latin typeface="Helvetica"/>
                <a:ea typeface="Times New Roman"/>
              </a:rPr>
              <a:t>gender</a:t>
            </a:r>
            <a:r>
              <a:rPr lang="tr-TR" dirty="0" smtClean="0">
                <a:latin typeface="Helvetica"/>
                <a:ea typeface="Times New Roman"/>
              </a:rPr>
              <a:t> </a:t>
            </a:r>
            <a:r>
              <a:rPr lang="tr-TR" dirty="0" err="1" smtClean="0">
                <a:latin typeface="Helvetica"/>
                <a:ea typeface="Times New Roman"/>
              </a:rPr>
              <a:t>and</a:t>
            </a:r>
            <a:r>
              <a:rPr lang="tr-TR" dirty="0" smtClean="0">
                <a:latin typeface="Helvetica"/>
                <a:ea typeface="Times New Roman"/>
              </a:rPr>
              <a:t> </a:t>
            </a:r>
            <a:r>
              <a:rPr lang="tr-TR" dirty="0" err="1" smtClean="0">
                <a:latin typeface="Helvetica"/>
                <a:ea typeface="Times New Roman"/>
              </a:rPr>
              <a:t>religion</a:t>
            </a:r>
            <a:r>
              <a:rPr lang="tr-TR" dirty="0">
                <a:latin typeface="Helvetica"/>
                <a:ea typeface="Times New Roman"/>
              </a:rPr>
              <a:t>.</a:t>
            </a:r>
            <a:endParaRPr lang="tr-TR" dirty="0">
              <a:latin typeface="Times New Roman"/>
              <a:ea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8534835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56</Words>
  <Application>Microsoft Office PowerPoint</Application>
  <PresentationFormat>Ekran Gösterisi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Hava Akımı</vt:lpstr>
      <vt:lpstr>Culture, Religion And Women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Culture, Religion And Women</dc:title>
  <dc:creator>Administrator</dc:creator>
  <cp:lastModifiedBy>Administrator</cp:lastModifiedBy>
  <cp:revision>2</cp:revision>
  <dcterms:created xsi:type="dcterms:W3CDTF">2019-04-03T08:30:05Z</dcterms:created>
  <dcterms:modified xsi:type="dcterms:W3CDTF">2019-04-03T08:36:59Z</dcterms:modified>
</cp:coreProperties>
</file>