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76" r:id="rId2"/>
    <p:sldId id="277" r:id="rId3"/>
    <p:sldId id="278" r:id="rId4"/>
    <p:sldId id="279" r:id="rId5"/>
    <p:sldId id="280" r:id="rId6"/>
    <p:sldId id="28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5"/>
  </p:normalViewPr>
  <p:slideViewPr>
    <p:cSldViewPr snapToGrid="0" snapToObjects="1">
      <p:cViewPr varScale="1">
        <p:scale>
          <a:sx n="109" d="100"/>
          <a:sy n="109" d="100"/>
        </p:scale>
        <p:origin x="17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FD844-0AAB-2540-9B54-BD1F226739F3}" type="datetimeFigureOut">
              <a:rPr lang="en-US" smtClean="0"/>
              <a:t>1/3/21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CB255A-C3AB-1C46-88FB-4FF2BA1F04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45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0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08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3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6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3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5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76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611E8-85EB-4C4F-A7E5-2EAE289AC394}" type="datetimeFigureOut">
              <a:rPr lang="en-US" smtClean="0"/>
              <a:t>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988A-53F9-DD4A-BD96-CF85AFF9E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0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RUBBER DAME (LASTİK ÖRTÜ)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Dişi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dişleri</a:t>
            </a:r>
            <a:r>
              <a:rPr lang="en-US" sz="2000" dirty="0"/>
              <a:t> </a:t>
            </a:r>
            <a:r>
              <a:rPr lang="en-US" sz="2000" dirty="0" err="1"/>
              <a:t>izole</a:t>
            </a:r>
            <a:r>
              <a:rPr lang="en-US" sz="2000" dirty="0"/>
              <a:t> </a:t>
            </a:r>
            <a:r>
              <a:rPr lang="en-US" sz="2000" dirty="0" err="1"/>
              <a:t>etmek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r>
              <a:rPr lang="en-US" sz="2000" dirty="0" err="1"/>
              <a:t>Nem</a:t>
            </a:r>
            <a:r>
              <a:rPr lang="en-US" sz="2000" dirty="0"/>
              <a:t> </a:t>
            </a:r>
            <a:r>
              <a:rPr lang="en-US" sz="2000" dirty="0" err="1"/>
              <a:t>kontrolüne</a:t>
            </a:r>
            <a:r>
              <a:rPr lang="en-US" sz="2000" dirty="0"/>
              <a:t> </a:t>
            </a:r>
            <a:r>
              <a:rPr lang="en-US" sz="2000" dirty="0" err="1"/>
              <a:t>yardımcı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endParaRPr lang="en-US" sz="2000" dirty="0"/>
          </a:p>
          <a:p>
            <a:r>
              <a:rPr lang="en-US" sz="2000" dirty="0" err="1"/>
              <a:t>Enfeksiyon</a:t>
            </a:r>
            <a:r>
              <a:rPr lang="en-US" sz="2000" dirty="0"/>
              <a:t> </a:t>
            </a:r>
            <a:r>
              <a:rPr lang="en-US" sz="2000" dirty="0" err="1"/>
              <a:t>kontrolüne</a:t>
            </a:r>
            <a:r>
              <a:rPr lang="en-US" sz="2000" dirty="0"/>
              <a:t> </a:t>
            </a:r>
            <a:r>
              <a:rPr lang="en-US" sz="2000" dirty="0" err="1"/>
              <a:t>yardımcı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endParaRPr lang="en-US" sz="2000" dirty="0"/>
          </a:p>
          <a:p>
            <a:r>
              <a:rPr lang="en-US" sz="2000" dirty="0" err="1"/>
              <a:t>Dilin</a:t>
            </a:r>
            <a:r>
              <a:rPr lang="en-US" sz="2000" dirty="0"/>
              <a:t> </a:t>
            </a:r>
            <a:r>
              <a:rPr lang="en-US" sz="2000" dirty="0" err="1"/>
              <a:t>retraksiyonuna</a:t>
            </a:r>
            <a:r>
              <a:rPr lang="en-US" sz="2000" dirty="0"/>
              <a:t> </a:t>
            </a:r>
            <a:r>
              <a:rPr lang="en-US" sz="2000" dirty="0" err="1"/>
              <a:t>yardımcı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endParaRPr lang="en-US" sz="2000" dirty="0"/>
          </a:p>
          <a:p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hava</a:t>
            </a:r>
            <a:r>
              <a:rPr lang="en-US" sz="2000" dirty="0"/>
              <a:t> </a:t>
            </a:r>
            <a:r>
              <a:rPr lang="en-US" sz="2000" dirty="0" err="1"/>
              <a:t>yolunun</a:t>
            </a:r>
            <a:r>
              <a:rPr lang="en-US" sz="2000" dirty="0"/>
              <a:t> </a:t>
            </a:r>
            <a:r>
              <a:rPr lang="en-US" sz="2000" dirty="0" err="1"/>
              <a:t>korur</a:t>
            </a:r>
            <a:endParaRPr lang="en-US" sz="2000" dirty="0"/>
          </a:p>
          <a:p>
            <a:r>
              <a:rPr lang="en-US" sz="2000" dirty="0" err="1"/>
              <a:t>Hekimin</a:t>
            </a:r>
            <a:r>
              <a:rPr lang="en-US" sz="2000" dirty="0"/>
              <a:t> </a:t>
            </a:r>
            <a:r>
              <a:rPr lang="en-US" sz="2000" dirty="0" err="1"/>
              <a:t>görüşüne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çalışmasına</a:t>
            </a:r>
            <a:r>
              <a:rPr lang="en-US" sz="2000" dirty="0"/>
              <a:t> </a:t>
            </a:r>
            <a:r>
              <a:rPr lang="en-US" sz="2000" dirty="0" err="1"/>
              <a:t>yardımcı</a:t>
            </a:r>
            <a:r>
              <a:rPr lang="en-US" sz="2000" dirty="0"/>
              <a:t> </a:t>
            </a:r>
            <a:r>
              <a:rPr lang="en-US" sz="2000" dirty="0" err="1"/>
              <a:t>olur</a:t>
            </a:r>
            <a:endParaRPr lang="en-US" sz="2000" dirty="0"/>
          </a:p>
          <a:p>
            <a:r>
              <a:rPr lang="en-US" sz="2000" dirty="0" err="1"/>
              <a:t>Ağız</a:t>
            </a:r>
            <a:r>
              <a:rPr lang="en-US" sz="2000" dirty="0"/>
              <a:t> </a:t>
            </a:r>
            <a:r>
              <a:rPr lang="en-US" sz="2000" dirty="0" err="1"/>
              <a:t>içindeki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malzeme</a:t>
            </a:r>
            <a:r>
              <a:rPr lang="en-US" sz="2000" dirty="0"/>
              <a:t> </a:t>
            </a:r>
            <a:r>
              <a:rPr lang="en-US" sz="2000" dirty="0" err="1"/>
              <a:t>miktarını</a:t>
            </a:r>
            <a:r>
              <a:rPr lang="en-US" sz="2000" dirty="0"/>
              <a:t> </a:t>
            </a:r>
            <a:r>
              <a:rPr lang="en-US" sz="2000" dirty="0" err="1"/>
              <a:t>azaltarak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konforunu</a:t>
            </a:r>
            <a:r>
              <a:rPr lang="en-US" sz="2000" dirty="0"/>
              <a:t> </a:t>
            </a:r>
            <a:r>
              <a:rPr lang="en-US" sz="2000" dirty="0" err="1"/>
              <a:t>arttırır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095" y="4190091"/>
            <a:ext cx="3808908" cy="244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41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52677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Rubber dam </a:t>
            </a:r>
            <a:r>
              <a:rPr lang="en-US" sz="2000" dirty="0" err="1"/>
              <a:t>delicisi</a:t>
            </a:r>
            <a:endParaRPr lang="en-US" sz="2000" dirty="0"/>
          </a:p>
          <a:p>
            <a:r>
              <a:rPr lang="en-US" sz="2000" dirty="0" err="1"/>
              <a:t>Klempler</a:t>
            </a:r>
            <a:r>
              <a:rPr lang="en-US" sz="2000" dirty="0"/>
              <a:t> </a:t>
            </a:r>
          </a:p>
          <a:p>
            <a:r>
              <a:rPr lang="en-US" sz="2000" dirty="0"/>
              <a:t>Rubber dam </a:t>
            </a:r>
            <a:r>
              <a:rPr lang="en-US" sz="2000" dirty="0" err="1"/>
              <a:t>tutucu</a:t>
            </a:r>
            <a:r>
              <a:rPr lang="en-US" sz="2000" dirty="0"/>
              <a:t> </a:t>
            </a:r>
            <a:r>
              <a:rPr lang="en-US" sz="2000" dirty="0" err="1"/>
              <a:t>pensi</a:t>
            </a:r>
            <a:endParaRPr lang="en-US" sz="2000" dirty="0"/>
          </a:p>
          <a:p>
            <a:r>
              <a:rPr lang="en-US" sz="2000" dirty="0"/>
              <a:t>Rubber dam </a:t>
            </a:r>
            <a:r>
              <a:rPr lang="en-US" sz="2000" dirty="0" err="1"/>
              <a:t>çerçevesi</a:t>
            </a:r>
            <a:r>
              <a:rPr lang="en-US" sz="2000" dirty="0"/>
              <a:t> (metal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plastik</a:t>
            </a:r>
            <a:r>
              <a:rPr lang="en-US" sz="2000" dirty="0"/>
              <a:t>)</a:t>
            </a:r>
          </a:p>
          <a:p>
            <a:r>
              <a:rPr lang="en-US" sz="2000" dirty="0"/>
              <a:t>Rubber dam </a:t>
            </a:r>
            <a:r>
              <a:rPr lang="en-US" sz="2000" dirty="0" err="1"/>
              <a:t>materyali</a:t>
            </a:r>
            <a:r>
              <a:rPr lang="en-US" sz="2000" dirty="0"/>
              <a:t> (</a:t>
            </a:r>
            <a:r>
              <a:rPr lang="en-US" sz="2000" dirty="0" err="1"/>
              <a:t>lastik</a:t>
            </a:r>
            <a:r>
              <a:rPr lang="en-US" sz="2000" dirty="0"/>
              <a:t> </a:t>
            </a:r>
            <a:r>
              <a:rPr lang="en-US" sz="2000" dirty="0" err="1"/>
              <a:t>örtü</a:t>
            </a:r>
            <a:r>
              <a:rPr lang="en-US" sz="2000" dirty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467" y="2628484"/>
            <a:ext cx="4549333" cy="404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19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975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Rubber dam </a:t>
            </a:r>
            <a:r>
              <a:rPr lang="en-US" sz="2000" dirty="0" err="1"/>
              <a:t>delicisi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Rubber dam </a:t>
            </a:r>
            <a:r>
              <a:rPr lang="en-US" sz="2000" dirty="0" err="1"/>
              <a:t>materyali</a:t>
            </a:r>
            <a:r>
              <a:rPr lang="en-US" sz="2000" dirty="0"/>
              <a:t> </a:t>
            </a:r>
            <a:r>
              <a:rPr lang="en-US" sz="2000" dirty="0" err="1"/>
              <a:t>üstünde</a:t>
            </a:r>
            <a:r>
              <a:rPr lang="en-US" sz="2000" dirty="0"/>
              <a:t> </a:t>
            </a:r>
            <a:r>
              <a:rPr lang="en-US" sz="2000" dirty="0" err="1"/>
              <a:t>izole</a:t>
            </a:r>
            <a:r>
              <a:rPr lang="en-US" sz="2000" dirty="0"/>
              <a:t> </a:t>
            </a:r>
            <a:r>
              <a:rPr lang="en-US" sz="2000" dirty="0" err="1"/>
              <a:t>edilecek</a:t>
            </a:r>
            <a:r>
              <a:rPr lang="en-US" sz="2000" dirty="0"/>
              <a:t> </a:t>
            </a:r>
            <a:r>
              <a:rPr lang="en-US" sz="2000" dirty="0" err="1"/>
              <a:t>dişin</a:t>
            </a:r>
            <a:r>
              <a:rPr lang="en-US" sz="2000" dirty="0"/>
              <a:t> </a:t>
            </a:r>
            <a:r>
              <a:rPr lang="en-US" sz="2000" dirty="0" err="1"/>
              <a:t>boyutuna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yerine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değişecek</a:t>
            </a:r>
            <a:r>
              <a:rPr lang="en-US" sz="2000" dirty="0"/>
              <a:t> </a:t>
            </a:r>
            <a:r>
              <a:rPr lang="en-US" sz="2000" dirty="0" err="1"/>
              <a:t>şekilde</a:t>
            </a:r>
            <a:r>
              <a:rPr lang="en-US" sz="2000" dirty="0"/>
              <a:t> </a:t>
            </a:r>
            <a:r>
              <a:rPr lang="en-US" sz="2000" dirty="0" err="1"/>
              <a:t>delik</a:t>
            </a:r>
            <a:r>
              <a:rPr lang="en-US" sz="2000" dirty="0"/>
              <a:t> </a:t>
            </a:r>
            <a:r>
              <a:rPr lang="en-US" sz="2000" dirty="0" err="1"/>
              <a:t>açmak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788" y="2998534"/>
            <a:ext cx="3859466" cy="385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8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151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/>
              <a:t>Klempler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İzole</a:t>
            </a:r>
            <a:r>
              <a:rPr lang="en-US" sz="2000" dirty="0"/>
              <a:t> </a:t>
            </a:r>
            <a:r>
              <a:rPr lang="en-US" sz="2000" dirty="0" err="1"/>
              <a:t>edilecek</a:t>
            </a:r>
            <a:r>
              <a:rPr lang="en-US" sz="2000" dirty="0"/>
              <a:t> </a:t>
            </a:r>
            <a:r>
              <a:rPr lang="en-US" sz="2000" dirty="0" err="1"/>
              <a:t>dişin</a:t>
            </a:r>
            <a:r>
              <a:rPr lang="en-US" sz="2000" dirty="0"/>
              <a:t> </a:t>
            </a:r>
            <a:r>
              <a:rPr lang="en-US" sz="2000" dirty="0" err="1"/>
              <a:t>etrafına</a:t>
            </a:r>
            <a:r>
              <a:rPr lang="en-US" sz="2000" dirty="0"/>
              <a:t> </a:t>
            </a:r>
            <a:r>
              <a:rPr lang="en-US" sz="2000" dirty="0" err="1"/>
              <a:t>yerleştirilip</a:t>
            </a:r>
            <a:r>
              <a:rPr lang="en-US" sz="2000" dirty="0"/>
              <a:t> rubber </a:t>
            </a:r>
            <a:r>
              <a:rPr lang="en-US" sz="2000" dirty="0" err="1"/>
              <a:t>dam’ın</a:t>
            </a:r>
            <a:r>
              <a:rPr lang="en-US" sz="2000" dirty="0"/>
              <a:t> </a:t>
            </a:r>
            <a:r>
              <a:rPr lang="en-US" sz="2000" dirty="0" err="1"/>
              <a:t>stabilizasyonunu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endParaRPr lang="en-US" sz="2000" dirty="0"/>
          </a:p>
          <a:p>
            <a:r>
              <a:rPr lang="en-US" sz="2000" dirty="0" err="1"/>
              <a:t>Dişlere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şekil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boyuttadır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255" y="2047857"/>
            <a:ext cx="4163655" cy="455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33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Rubber dam </a:t>
            </a:r>
            <a:r>
              <a:rPr lang="en-US" sz="2000" dirty="0" err="1"/>
              <a:t>tutucu</a:t>
            </a:r>
            <a:r>
              <a:rPr lang="en-US" sz="2000" dirty="0"/>
              <a:t> </a:t>
            </a:r>
            <a:r>
              <a:rPr lang="en-US" sz="2000" dirty="0" err="1"/>
              <a:t>pensi</a:t>
            </a:r>
            <a:endParaRPr lang="en-US" sz="2000" dirty="0"/>
          </a:p>
          <a:p>
            <a:r>
              <a:rPr lang="en-US" sz="2000" dirty="0"/>
              <a:t>Rubber dam </a:t>
            </a:r>
            <a:r>
              <a:rPr lang="en-US" sz="2000" dirty="0" err="1"/>
              <a:t>tutucularını</a:t>
            </a:r>
            <a:r>
              <a:rPr lang="en-US" sz="2000" dirty="0"/>
              <a:t> </a:t>
            </a:r>
            <a:r>
              <a:rPr lang="en-US" sz="2000" dirty="0" err="1"/>
              <a:t>dişe</a:t>
            </a:r>
            <a:r>
              <a:rPr lang="en-US" sz="2000" dirty="0"/>
              <a:t> </a:t>
            </a:r>
            <a:r>
              <a:rPr lang="en-US" sz="2000" dirty="0" err="1"/>
              <a:t>takıp</a:t>
            </a:r>
            <a:r>
              <a:rPr lang="en-US" sz="2000" dirty="0"/>
              <a:t> </a:t>
            </a:r>
            <a:r>
              <a:rPr lang="en-US" sz="2000" dirty="0" err="1"/>
              <a:t>çıkartmak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919" y="2819457"/>
            <a:ext cx="5346957" cy="294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8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146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Rubber dam </a:t>
            </a:r>
            <a:r>
              <a:rPr lang="en-US" sz="2000" dirty="0" err="1"/>
              <a:t>çerçevesi</a:t>
            </a:r>
            <a:endParaRPr lang="en-US" sz="2000" dirty="0"/>
          </a:p>
          <a:p>
            <a:r>
              <a:rPr lang="en-US" sz="2000" dirty="0"/>
              <a:t>Rubber </a:t>
            </a:r>
            <a:r>
              <a:rPr lang="en-US" sz="2000" dirty="0" err="1"/>
              <a:t>dam’ı</a:t>
            </a:r>
            <a:r>
              <a:rPr lang="en-US" sz="2000" dirty="0"/>
              <a:t> </a:t>
            </a:r>
            <a:r>
              <a:rPr lang="en-US" sz="2000" dirty="0" err="1"/>
              <a:t>gererek</a:t>
            </a:r>
            <a:r>
              <a:rPr lang="en-US" sz="2000" dirty="0"/>
              <a:t> hasta </a:t>
            </a:r>
            <a:r>
              <a:rPr lang="en-US" sz="2000" dirty="0" err="1"/>
              <a:t>ağzında</a:t>
            </a:r>
            <a:r>
              <a:rPr lang="en-US" sz="2000" dirty="0"/>
              <a:t> </a:t>
            </a:r>
            <a:r>
              <a:rPr lang="en-US" sz="2000" dirty="0" err="1"/>
              <a:t>rahat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görüş</a:t>
            </a:r>
            <a:r>
              <a:rPr lang="en-US" sz="2000" dirty="0"/>
              <a:t> </a:t>
            </a:r>
            <a:r>
              <a:rPr lang="en-US" sz="2000" dirty="0" err="1"/>
              <a:t>alanı</a:t>
            </a:r>
            <a:r>
              <a:rPr lang="en-US" sz="2000" dirty="0"/>
              <a:t> </a:t>
            </a:r>
            <a:r>
              <a:rPr lang="en-US" sz="2000" dirty="0" err="1"/>
              <a:t>yaratmak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Rubber dam </a:t>
            </a:r>
            <a:r>
              <a:rPr lang="en-US" sz="2000" dirty="0" err="1"/>
              <a:t>materyali</a:t>
            </a:r>
            <a:endParaRPr lang="en-US" sz="2000" dirty="0"/>
          </a:p>
          <a:p>
            <a:r>
              <a:rPr lang="en-US" sz="2000" dirty="0"/>
              <a:t>Latex </a:t>
            </a:r>
            <a:r>
              <a:rPr lang="en-US" sz="2000" dirty="0" err="1"/>
              <a:t>veya</a:t>
            </a:r>
            <a:r>
              <a:rPr lang="en-US" sz="2000" dirty="0"/>
              <a:t> non-latex </a:t>
            </a:r>
            <a:r>
              <a:rPr lang="en-US" sz="2000" dirty="0" err="1"/>
              <a:t>malzemeden</a:t>
            </a:r>
            <a:r>
              <a:rPr lang="en-US" sz="2000" dirty="0"/>
              <a:t> </a:t>
            </a:r>
            <a:r>
              <a:rPr lang="en-US" sz="2000" dirty="0" err="1"/>
              <a:t>yapılmış</a:t>
            </a:r>
            <a:r>
              <a:rPr lang="en-US" sz="2000" dirty="0"/>
              <a:t> </a:t>
            </a:r>
            <a:r>
              <a:rPr lang="en-US" sz="2000" dirty="0" err="1"/>
              <a:t>ince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tabakadır</a:t>
            </a:r>
            <a:r>
              <a:rPr lang="en-US" sz="2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014" y="2672255"/>
            <a:ext cx="4909969" cy="381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08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9827</TotalTime>
  <Words>143</Words>
  <Application>Microsoft Macintosh PowerPoint</Application>
  <PresentationFormat>On-screen Show (4:3)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RUBBER DAME (LASTİK ÖRTÜ)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Endodontik Tedavi İlkeleri</dc:title>
  <dc:creator>Funda Yılmaz</dc:creator>
  <cp:lastModifiedBy>1053</cp:lastModifiedBy>
  <cp:revision>46</cp:revision>
  <dcterms:created xsi:type="dcterms:W3CDTF">2016-09-20T10:56:42Z</dcterms:created>
  <dcterms:modified xsi:type="dcterms:W3CDTF">2021-01-03T17:56:12Z</dcterms:modified>
</cp:coreProperties>
</file>