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D844-0AAB-2540-9B54-BD1F226739F3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255A-C3AB-1C46-88FB-4FF2BA1F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1E8-85EB-4C4F-A7E5-2EAE289AC394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RUBBER DAME (LASTİK ÖRTÜ)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Dişi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dişleri</a:t>
            </a:r>
            <a:r>
              <a:rPr lang="en-US" sz="2000" dirty="0"/>
              <a:t> </a:t>
            </a:r>
            <a:r>
              <a:rPr lang="en-US" sz="2000" dirty="0" err="1"/>
              <a:t>izole</a:t>
            </a:r>
            <a:r>
              <a:rPr lang="en-US" sz="2000" dirty="0"/>
              <a:t> </a:t>
            </a:r>
            <a:r>
              <a:rPr lang="en-US" sz="2000" dirty="0" err="1"/>
              <a:t>etmek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kontrolüne</a:t>
            </a:r>
            <a:r>
              <a:rPr lang="en-US" sz="2000" dirty="0"/>
              <a:t> </a:t>
            </a:r>
            <a:r>
              <a:rPr lang="en-US" sz="2000" dirty="0" err="1"/>
              <a:t>yardımcı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endParaRPr lang="en-US" sz="2000" dirty="0"/>
          </a:p>
          <a:p>
            <a:r>
              <a:rPr lang="en-US" sz="2000" dirty="0" err="1"/>
              <a:t>Enfeksiyon</a:t>
            </a:r>
            <a:r>
              <a:rPr lang="en-US" sz="2000" dirty="0"/>
              <a:t> </a:t>
            </a:r>
            <a:r>
              <a:rPr lang="en-US" sz="2000" dirty="0" err="1"/>
              <a:t>kontrolüne</a:t>
            </a:r>
            <a:r>
              <a:rPr lang="en-US" sz="2000" dirty="0"/>
              <a:t> </a:t>
            </a:r>
            <a:r>
              <a:rPr lang="en-US" sz="2000" dirty="0" err="1"/>
              <a:t>yardımcı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endParaRPr lang="en-US" sz="2000" dirty="0"/>
          </a:p>
          <a:p>
            <a:r>
              <a:rPr lang="en-US" sz="2000" dirty="0" err="1"/>
              <a:t>Dilin</a:t>
            </a:r>
            <a:r>
              <a:rPr lang="en-US" sz="2000" dirty="0"/>
              <a:t> </a:t>
            </a:r>
            <a:r>
              <a:rPr lang="en-US" sz="2000" dirty="0" err="1"/>
              <a:t>retraksiyonuna</a:t>
            </a:r>
            <a:r>
              <a:rPr lang="en-US" sz="2000" dirty="0"/>
              <a:t> </a:t>
            </a:r>
            <a:r>
              <a:rPr lang="en-US" sz="2000" dirty="0" err="1"/>
              <a:t>yardımcı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endParaRPr lang="en-US" sz="2000" dirty="0"/>
          </a:p>
          <a:p>
            <a:r>
              <a:rPr lang="en-US" sz="2000" dirty="0" err="1"/>
              <a:t>Hastanın</a:t>
            </a:r>
            <a:r>
              <a:rPr lang="en-US" sz="2000" dirty="0"/>
              <a:t> </a:t>
            </a: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yolunun</a:t>
            </a:r>
            <a:r>
              <a:rPr lang="en-US" sz="2000" dirty="0"/>
              <a:t> </a:t>
            </a:r>
            <a:r>
              <a:rPr lang="en-US" sz="2000" dirty="0" err="1"/>
              <a:t>korur</a:t>
            </a:r>
            <a:endParaRPr lang="en-US" sz="2000" dirty="0"/>
          </a:p>
          <a:p>
            <a:r>
              <a:rPr lang="en-US" sz="2000" dirty="0" err="1"/>
              <a:t>Hekimin</a:t>
            </a:r>
            <a:r>
              <a:rPr lang="en-US" sz="2000" dirty="0"/>
              <a:t> </a:t>
            </a:r>
            <a:r>
              <a:rPr lang="en-US" sz="2000" dirty="0" err="1"/>
              <a:t>görüşüne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çalışmasına</a:t>
            </a:r>
            <a:r>
              <a:rPr lang="en-US" sz="2000" dirty="0"/>
              <a:t> </a:t>
            </a:r>
            <a:r>
              <a:rPr lang="en-US" sz="2000" dirty="0" err="1"/>
              <a:t>yardımcı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endParaRPr lang="en-US" sz="2000" dirty="0"/>
          </a:p>
          <a:p>
            <a:r>
              <a:rPr lang="en-US" sz="2000" dirty="0" err="1"/>
              <a:t>Ağız</a:t>
            </a:r>
            <a:r>
              <a:rPr lang="en-US" sz="2000" dirty="0"/>
              <a:t> </a:t>
            </a:r>
            <a:r>
              <a:rPr lang="en-US" sz="2000" dirty="0" err="1"/>
              <a:t>içindeki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malzeme</a:t>
            </a:r>
            <a:r>
              <a:rPr lang="en-US" sz="2000" dirty="0"/>
              <a:t> </a:t>
            </a:r>
            <a:r>
              <a:rPr lang="en-US" sz="2000" dirty="0" err="1"/>
              <a:t>miktarını</a:t>
            </a:r>
            <a:r>
              <a:rPr lang="en-US" sz="2000" dirty="0"/>
              <a:t> </a:t>
            </a:r>
            <a:r>
              <a:rPr lang="en-US" sz="2000" dirty="0" err="1"/>
              <a:t>azaltarak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hastanın</a:t>
            </a:r>
            <a:r>
              <a:rPr lang="en-US" sz="2000" dirty="0"/>
              <a:t> </a:t>
            </a:r>
            <a:r>
              <a:rPr lang="en-US" sz="2000" dirty="0" err="1"/>
              <a:t>konforunu</a:t>
            </a:r>
            <a:r>
              <a:rPr lang="en-US" sz="2000" dirty="0"/>
              <a:t> </a:t>
            </a:r>
            <a:r>
              <a:rPr lang="en-US" sz="2000" dirty="0" err="1"/>
              <a:t>arttırır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95" y="4190091"/>
            <a:ext cx="3808908" cy="24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67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Rubber dam </a:t>
            </a:r>
            <a:r>
              <a:rPr lang="en-US" sz="2000" dirty="0" err="1"/>
              <a:t>delicisi</a:t>
            </a:r>
            <a:endParaRPr lang="en-US" sz="2000" dirty="0"/>
          </a:p>
          <a:p>
            <a:r>
              <a:rPr lang="en-US" sz="2000" dirty="0" err="1"/>
              <a:t>Klempler</a:t>
            </a:r>
            <a:r>
              <a:rPr lang="en-US" sz="2000" dirty="0"/>
              <a:t> </a:t>
            </a:r>
          </a:p>
          <a:p>
            <a:r>
              <a:rPr lang="en-US" sz="2000" dirty="0"/>
              <a:t>Rubber dam </a:t>
            </a:r>
            <a:r>
              <a:rPr lang="en-US" sz="2000" dirty="0" err="1"/>
              <a:t>tutucu</a:t>
            </a:r>
            <a:r>
              <a:rPr lang="en-US" sz="2000" dirty="0"/>
              <a:t> </a:t>
            </a:r>
            <a:r>
              <a:rPr lang="en-US" sz="2000" dirty="0" err="1"/>
              <a:t>pensi</a:t>
            </a:r>
            <a:endParaRPr lang="en-US" sz="2000" dirty="0"/>
          </a:p>
          <a:p>
            <a:r>
              <a:rPr lang="en-US" sz="2000" dirty="0"/>
              <a:t>Rubber dam </a:t>
            </a:r>
            <a:r>
              <a:rPr lang="en-US" sz="2000" dirty="0" err="1"/>
              <a:t>çerçevesi</a:t>
            </a:r>
            <a:r>
              <a:rPr lang="en-US" sz="2000" dirty="0"/>
              <a:t> (metal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)</a:t>
            </a:r>
          </a:p>
          <a:p>
            <a:r>
              <a:rPr lang="en-US" sz="2000" dirty="0"/>
              <a:t>Rubber dam </a:t>
            </a:r>
            <a:r>
              <a:rPr lang="en-US" sz="2000" dirty="0" err="1"/>
              <a:t>materyali</a:t>
            </a:r>
            <a:r>
              <a:rPr lang="en-US" sz="2000" dirty="0"/>
              <a:t> (</a:t>
            </a:r>
            <a:r>
              <a:rPr lang="en-US" sz="2000" dirty="0" err="1"/>
              <a:t>lastik</a:t>
            </a:r>
            <a:r>
              <a:rPr lang="en-US" sz="2000" dirty="0"/>
              <a:t> </a:t>
            </a:r>
            <a:r>
              <a:rPr lang="en-US" sz="2000" dirty="0" err="1"/>
              <a:t>örtü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467" y="2628484"/>
            <a:ext cx="4549333" cy="40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5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Rubber dam </a:t>
            </a:r>
            <a:r>
              <a:rPr lang="en-US" sz="2000" dirty="0" err="1"/>
              <a:t>delicisi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Rubber dam </a:t>
            </a:r>
            <a:r>
              <a:rPr lang="en-US" sz="2000" dirty="0" err="1"/>
              <a:t>materyali</a:t>
            </a:r>
            <a:r>
              <a:rPr lang="en-US" sz="2000" dirty="0"/>
              <a:t> </a:t>
            </a:r>
            <a:r>
              <a:rPr lang="en-US" sz="2000" dirty="0" err="1"/>
              <a:t>üstünde</a:t>
            </a:r>
            <a:r>
              <a:rPr lang="en-US" sz="2000" dirty="0"/>
              <a:t> </a:t>
            </a:r>
            <a:r>
              <a:rPr lang="en-US" sz="2000" dirty="0" err="1"/>
              <a:t>izole</a:t>
            </a:r>
            <a:r>
              <a:rPr lang="en-US" sz="2000" dirty="0"/>
              <a:t> </a:t>
            </a:r>
            <a:r>
              <a:rPr lang="en-US" sz="2000" dirty="0" err="1"/>
              <a:t>edilecek</a:t>
            </a:r>
            <a:r>
              <a:rPr lang="en-US" sz="2000" dirty="0"/>
              <a:t> </a:t>
            </a:r>
            <a:r>
              <a:rPr lang="en-US" sz="2000" dirty="0" err="1"/>
              <a:t>dişin</a:t>
            </a:r>
            <a:r>
              <a:rPr lang="en-US" sz="2000" dirty="0"/>
              <a:t> </a:t>
            </a:r>
            <a:r>
              <a:rPr lang="en-US" sz="2000" dirty="0" err="1"/>
              <a:t>boyutuna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yerine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değişecek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delik</a:t>
            </a:r>
            <a:r>
              <a:rPr lang="en-US" sz="2000" dirty="0"/>
              <a:t> </a:t>
            </a:r>
            <a:r>
              <a:rPr lang="en-US" sz="2000" dirty="0" err="1"/>
              <a:t>açmak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88" y="2998534"/>
            <a:ext cx="3859466" cy="38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8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5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Klempler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İzole</a:t>
            </a:r>
            <a:r>
              <a:rPr lang="en-US" sz="2000" dirty="0"/>
              <a:t> </a:t>
            </a:r>
            <a:r>
              <a:rPr lang="en-US" sz="2000" dirty="0" err="1"/>
              <a:t>edilecek</a:t>
            </a:r>
            <a:r>
              <a:rPr lang="en-US" sz="2000" dirty="0"/>
              <a:t> </a:t>
            </a:r>
            <a:r>
              <a:rPr lang="en-US" sz="2000" dirty="0" err="1"/>
              <a:t>dişin</a:t>
            </a:r>
            <a:r>
              <a:rPr lang="en-US" sz="2000" dirty="0"/>
              <a:t> </a:t>
            </a:r>
            <a:r>
              <a:rPr lang="en-US" sz="2000" dirty="0" err="1"/>
              <a:t>etrafına</a:t>
            </a:r>
            <a:r>
              <a:rPr lang="en-US" sz="2000" dirty="0"/>
              <a:t> </a:t>
            </a:r>
            <a:r>
              <a:rPr lang="en-US" sz="2000" dirty="0" err="1"/>
              <a:t>yerleştirilip</a:t>
            </a:r>
            <a:r>
              <a:rPr lang="en-US" sz="2000" dirty="0"/>
              <a:t> rubber </a:t>
            </a:r>
            <a:r>
              <a:rPr lang="en-US" sz="2000" dirty="0" err="1"/>
              <a:t>dam’ın</a:t>
            </a:r>
            <a:r>
              <a:rPr lang="en-US" sz="2000" dirty="0"/>
              <a:t> </a:t>
            </a:r>
            <a:r>
              <a:rPr lang="en-US" sz="2000" dirty="0" err="1"/>
              <a:t>stabilizasyonunu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endParaRPr lang="en-US" sz="2000" dirty="0"/>
          </a:p>
          <a:p>
            <a:r>
              <a:rPr lang="en-US" sz="2000" dirty="0" err="1"/>
              <a:t>Dişlere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şekil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boyuttadır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55" y="2047857"/>
            <a:ext cx="4163655" cy="45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Rubber dam </a:t>
            </a:r>
            <a:r>
              <a:rPr lang="en-US" sz="2000" dirty="0" err="1"/>
              <a:t>tutucu</a:t>
            </a:r>
            <a:r>
              <a:rPr lang="en-US" sz="2000" dirty="0"/>
              <a:t> </a:t>
            </a:r>
            <a:r>
              <a:rPr lang="en-US" sz="2000" dirty="0" err="1"/>
              <a:t>pensi</a:t>
            </a:r>
            <a:endParaRPr lang="en-US" sz="2000" dirty="0"/>
          </a:p>
          <a:p>
            <a:r>
              <a:rPr lang="en-US" sz="2000" dirty="0"/>
              <a:t>Rubber dam </a:t>
            </a:r>
            <a:r>
              <a:rPr lang="en-US" sz="2000" dirty="0" err="1"/>
              <a:t>tutucularını</a:t>
            </a:r>
            <a:r>
              <a:rPr lang="en-US" sz="2000" dirty="0"/>
              <a:t> </a:t>
            </a:r>
            <a:r>
              <a:rPr lang="en-US" sz="2000" dirty="0" err="1"/>
              <a:t>dişe</a:t>
            </a:r>
            <a:r>
              <a:rPr lang="en-US" sz="2000" dirty="0"/>
              <a:t> </a:t>
            </a:r>
            <a:r>
              <a:rPr lang="en-US" sz="2000" dirty="0" err="1"/>
              <a:t>takıp</a:t>
            </a:r>
            <a:r>
              <a:rPr lang="en-US" sz="2000" dirty="0"/>
              <a:t> </a:t>
            </a:r>
            <a:r>
              <a:rPr lang="en-US" sz="2000" dirty="0" err="1"/>
              <a:t>çıkartmak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19" y="2819457"/>
            <a:ext cx="5346957" cy="29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4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Rubber dam </a:t>
            </a:r>
            <a:r>
              <a:rPr lang="en-US" sz="2000" dirty="0" err="1"/>
              <a:t>çerçevesi</a:t>
            </a:r>
            <a:endParaRPr lang="en-US" sz="2000" dirty="0"/>
          </a:p>
          <a:p>
            <a:r>
              <a:rPr lang="en-US" sz="2000" dirty="0"/>
              <a:t>Rubber </a:t>
            </a:r>
            <a:r>
              <a:rPr lang="en-US" sz="2000" dirty="0" err="1"/>
              <a:t>dam’ı</a:t>
            </a:r>
            <a:r>
              <a:rPr lang="en-US" sz="2000" dirty="0"/>
              <a:t> </a:t>
            </a:r>
            <a:r>
              <a:rPr lang="en-US" sz="2000" dirty="0" err="1"/>
              <a:t>gererek</a:t>
            </a:r>
            <a:r>
              <a:rPr lang="en-US" sz="2000" dirty="0"/>
              <a:t> hasta </a:t>
            </a:r>
            <a:r>
              <a:rPr lang="en-US" sz="2000" dirty="0" err="1"/>
              <a:t>ağzında</a:t>
            </a:r>
            <a:r>
              <a:rPr lang="en-US" sz="2000" dirty="0"/>
              <a:t> </a:t>
            </a:r>
            <a:r>
              <a:rPr lang="en-US" sz="2000" dirty="0" err="1"/>
              <a:t>rahat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görüş</a:t>
            </a:r>
            <a:r>
              <a:rPr lang="en-US" sz="2000" dirty="0"/>
              <a:t>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yaratmak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Rubber dam </a:t>
            </a:r>
            <a:r>
              <a:rPr lang="en-US" sz="2000" dirty="0" err="1"/>
              <a:t>materyali</a:t>
            </a:r>
            <a:endParaRPr lang="en-US" sz="2000" dirty="0"/>
          </a:p>
          <a:p>
            <a:r>
              <a:rPr lang="en-US" sz="2000" dirty="0"/>
              <a:t>Latex </a:t>
            </a:r>
            <a:r>
              <a:rPr lang="en-US" sz="2000" dirty="0" err="1"/>
              <a:t>veya</a:t>
            </a:r>
            <a:r>
              <a:rPr lang="en-US" sz="2000" dirty="0"/>
              <a:t> non-latex </a:t>
            </a:r>
            <a:r>
              <a:rPr lang="en-US" sz="2000" dirty="0" err="1"/>
              <a:t>malzemeden</a:t>
            </a:r>
            <a:r>
              <a:rPr lang="en-US" sz="2000" dirty="0"/>
              <a:t> </a:t>
            </a:r>
            <a:r>
              <a:rPr lang="en-US" sz="2000" dirty="0" err="1"/>
              <a:t>yapılmış</a:t>
            </a:r>
            <a:r>
              <a:rPr lang="en-US" sz="2000" dirty="0"/>
              <a:t> </a:t>
            </a:r>
            <a:r>
              <a:rPr lang="en-US" sz="2000" dirty="0" err="1"/>
              <a:t>ince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tabakadır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14" y="2672255"/>
            <a:ext cx="4909969" cy="38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9827</TotalTime>
  <Words>143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RUBBER DAME (LASTİK ÖRTÜ)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Endodontik Tedavi İlkeleri</dc:title>
  <dc:creator>Funda Yılmaz</dc:creator>
  <cp:lastModifiedBy>1053</cp:lastModifiedBy>
  <cp:revision>46</cp:revision>
  <dcterms:created xsi:type="dcterms:W3CDTF">2016-09-20T10:56:42Z</dcterms:created>
  <dcterms:modified xsi:type="dcterms:W3CDTF">2021-01-03T17:56:12Z</dcterms:modified>
</cp:coreProperties>
</file>