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7948C-9AD2-448E-AFF4-2F39CC9CACF2}" type="datetimeFigureOut">
              <a:rPr lang="en-US" smtClean="0"/>
              <a:t>2/29/2020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3F097-BB3F-48E9-8F61-FC89D8FDCE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llpoetry.com/William-Carlos-William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Modern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Poetry</a:t>
            </a:r>
            <a:r>
              <a:rPr lang="tr-TR" dirty="0" smtClean="0"/>
              <a:t> I </a:t>
            </a: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 (1883-1963)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b="1" dirty="0" smtClean="0"/>
              <a:t>Spring Storm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sky has given over </a:t>
            </a:r>
          </a:p>
          <a:p>
            <a:pPr>
              <a:buNone/>
            </a:pPr>
            <a:r>
              <a:rPr lang="en-US" dirty="0" smtClean="0"/>
              <a:t>its bitterness. </a:t>
            </a:r>
          </a:p>
          <a:p>
            <a:pPr>
              <a:buNone/>
            </a:pPr>
            <a:r>
              <a:rPr lang="en-US" dirty="0" smtClean="0"/>
              <a:t>Out of the dark change </a:t>
            </a:r>
          </a:p>
          <a:p>
            <a:pPr>
              <a:buNone/>
            </a:pPr>
            <a:r>
              <a:rPr lang="en-US" dirty="0" smtClean="0"/>
              <a:t>all day long </a:t>
            </a:r>
          </a:p>
          <a:p>
            <a:pPr>
              <a:buNone/>
            </a:pPr>
            <a:r>
              <a:rPr lang="en-US" dirty="0" smtClean="0"/>
              <a:t>rain falls and falls </a:t>
            </a:r>
          </a:p>
          <a:p>
            <a:pPr>
              <a:buNone/>
            </a:pPr>
            <a:r>
              <a:rPr lang="en-US" dirty="0" smtClean="0"/>
              <a:t>as if it would never end. </a:t>
            </a:r>
          </a:p>
          <a:p>
            <a:pPr>
              <a:buNone/>
            </a:pPr>
            <a:r>
              <a:rPr lang="en-US" dirty="0" smtClean="0"/>
              <a:t>Still the snow keeps </a:t>
            </a:r>
          </a:p>
          <a:p>
            <a:pPr>
              <a:buNone/>
            </a:pPr>
            <a:r>
              <a:rPr lang="en-US" dirty="0" smtClean="0"/>
              <a:t>its hold on the ground. </a:t>
            </a:r>
          </a:p>
          <a:p>
            <a:pPr>
              <a:buNone/>
            </a:pPr>
            <a:r>
              <a:rPr lang="en-US" dirty="0" smtClean="0"/>
              <a:t>But water, water </a:t>
            </a:r>
          </a:p>
          <a:p>
            <a:pPr>
              <a:buNone/>
            </a:pPr>
            <a:r>
              <a:rPr lang="en-US" dirty="0" smtClean="0"/>
              <a:t>from a thousand runnels! </a:t>
            </a:r>
          </a:p>
          <a:p>
            <a:pPr>
              <a:buNone/>
            </a:pPr>
            <a:r>
              <a:rPr lang="en-US" dirty="0" smtClean="0"/>
              <a:t>It collects swiftly, </a:t>
            </a:r>
          </a:p>
          <a:p>
            <a:pPr>
              <a:buNone/>
            </a:pPr>
            <a:r>
              <a:rPr lang="en-US" dirty="0" smtClean="0"/>
              <a:t>dappled with black </a:t>
            </a:r>
          </a:p>
          <a:p>
            <a:pPr>
              <a:buNone/>
            </a:pPr>
            <a:r>
              <a:rPr lang="en-US" dirty="0" smtClean="0"/>
              <a:t>cuts a way for itself </a:t>
            </a:r>
          </a:p>
          <a:p>
            <a:pPr>
              <a:buNone/>
            </a:pPr>
            <a:r>
              <a:rPr lang="en-US" dirty="0" smtClean="0"/>
              <a:t>through green ice in the gutters. </a:t>
            </a:r>
          </a:p>
          <a:p>
            <a:pPr>
              <a:buNone/>
            </a:pPr>
            <a:r>
              <a:rPr lang="en-US" dirty="0" smtClean="0"/>
              <a:t>Drop after drop it falls </a:t>
            </a:r>
          </a:p>
          <a:p>
            <a:pPr>
              <a:buNone/>
            </a:pPr>
            <a:r>
              <a:rPr lang="en-US" dirty="0" smtClean="0"/>
              <a:t>from the withered grass-stems </a:t>
            </a:r>
          </a:p>
          <a:p>
            <a:pPr>
              <a:buNone/>
            </a:pPr>
            <a:r>
              <a:rPr lang="en-US" dirty="0" smtClean="0"/>
              <a:t>of the overhanging embankment.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dirty="0" err="1" smtClean="0"/>
              <a:t>Approach</a:t>
            </a:r>
            <a:r>
              <a:rPr lang="tr-TR" b="1" dirty="0" smtClean="0"/>
              <a:t> of </a:t>
            </a:r>
            <a:r>
              <a:rPr lang="tr-TR" b="1" dirty="0" err="1" smtClean="0"/>
              <a:t>Winter</a:t>
            </a:r>
            <a:endParaRPr lang="tr-TR" b="1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The half-stripped trees</a:t>
            </a:r>
          </a:p>
          <a:p>
            <a:pPr>
              <a:buNone/>
            </a:pPr>
            <a:r>
              <a:rPr lang="en-US" dirty="0" smtClean="0"/>
              <a:t>struck by a wind together,</a:t>
            </a:r>
          </a:p>
          <a:p>
            <a:pPr>
              <a:buNone/>
            </a:pPr>
            <a:r>
              <a:rPr lang="en-US" dirty="0" smtClean="0"/>
              <a:t>bending all,</a:t>
            </a:r>
          </a:p>
          <a:p>
            <a:pPr>
              <a:buNone/>
            </a:pPr>
            <a:r>
              <a:rPr lang="en-US" dirty="0" smtClean="0"/>
              <a:t>the leaves flutter drily</a:t>
            </a:r>
          </a:p>
          <a:p>
            <a:pPr>
              <a:buNone/>
            </a:pPr>
            <a:r>
              <a:rPr lang="en-US" dirty="0" smtClean="0"/>
              <a:t>and refuse to let go</a:t>
            </a:r>
          </a:p>
          <a:p>
            <a:pPr>
              <a:buNone/>
            </a:pPr>
            <a:r>
              <a:rPr lang="en-US" dirty="0" smtClean="0"/>
              <a:t>or driven like hail</a:t>
            </a:r>
          </a:p>
          <a:p>
            <a:pPr>
              <a:buNone/>
            </a:pPr>
            <a:r>
              <a:rPr lang="en-US" dirty="0" smtClean="0"/>
              <a:t>stream bitterly out to one side</a:t>
            </a:r>
          </a:p>
          <a:p>
            <a:pPr>
              <a:buNone/>
            </a:pPr>
            <a:r>
              <a:rPr lang="en-US" dirty="0" smtClean="0"/>
              <a:t>and fall</a:t>
            </a:r>
          </a:p>
          <a:p>
            <a:pPr>
              <a:buNone/>
            </a:pPr>
            <a:r>
              <a:rPr lang="en-US" dirty="0" smtClean="0"/>
              <a:t>where the salvias, hard carmine,—</a:t>
            </a:r>
          </a:p>
          <a:p>
            <a:pPr>
              <a:buNone/>
            </a:pPr>
            <a:r>
              <a:rPr lang="en-US" dirty="0" smtClean="0"/>
              <a:t>like no leaf that ever was—</a:t>
            </a:r>
          </a:p>
          <a:p>
            <a:pPr>
              <a:buNone/>
            </a:pPr>
            <a:r>
              <a:rPr lang="en-US" dirty="0" smtClean="0"/>
              <a:t>edge the bare garden.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Portrait of the artists as a man of ordinary, calm life. Likewise, he depicted the common life of ordinary people.</a:t>
            </a:r>
          </a:p>
          <a:p>
            <a:r>
              <a:rPr lang="en-US" dirty="0" smtClean="0"/>
              <a:t>He was a pediatrician and while he was practicing medicine throughout his career, he wrote great poetry.</a:t>
            </a:r>
          </a:p>
          <a:p>
            <a:r>
              <a:rPr lang="en-US" dirty="0" smtClean="0"/>
              <a:t>Known to be an imagist and modernist; more imagist than modernist</a:t>
            </a:r>
            <a:r>
              <a:rPr lang="tr-TR" dirty="0" smtClean="0"/>
              <a:t>. </a:t>
            </a:r>
            <a:endParaRPr lang="en-US" dirty="0"/>
          </a:p>
        </p:txBody>
      </p:sp>
      <p:pic>
        <p:nvPicPr>
          <p:cNvPr id="12" name="11 İçerik Yer Tutucusu" descr="william carlos williams ile ilgili görsel sonucu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38187" y="1600994"/>
            <a:ext cx="3476625" cy="452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larger</a:t>
            </a:r>
            <a:r>
              <a:rPr lang="tr-TR" dirty="0" smtClean="0"/>
              <a:t> </a:t>
            </a:r>
            <a:r>
              <a:rPr lang="tr-TR" dirty="0" err="1" smtClean="0"/>
              <a:t>biographic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, </a:t>
            </a:r>
            <a:r>
              <a:rPr lang="tr-TR" dirty="0" err="1" smtClean="0"/>
              <a:t>visit</a:t>
            </a:r>
            <a:r>
              <a:rPr lang="tr-TR" dirty="0" smtClean="0"/>
              <a:t> </a:t>
            </a:r>
            <a:r>
              <a:rPr lang="tr-TR" dirty="0" smtClean="0">
                <a:hlinkClick r:id="rId2"/>
              </a:rPr>
              <a:t>https://allpoetry.com/William-Carlos-Williams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poems</a:t>
            </a:r>
            <a:r>
              <a:rPr lang="tr-TR" dirty="0" smtClean="0"/>
              <a:t> </a:t>
            </a:r>
            <a:r>
              <a:rPr lang="tr-TR" dirty="0" err="1" smtClean="0"/>
              <a:t>included</a:t>
            </a:r>
            <a:r>
              <a:rPr lang="tr-TR" dirty="0" smtClean="0"/>
              <a:t> </a:t>
            </a:r>
            <a:r>
              <a:rPr lang="tr-TR" dirty="0" err="1" smtClean="0"/>
              <a:t>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in </a:t>
            </a:r>
            <a:r>
              <a:rPr lang="tr-TR" dirty="0" err="1" smtClean="0"/>
              <a:t>public</a:t>
            </a:r>
            <a:r>
              <a:rPr lang="tr-TR" dirty="0" smtClean="0"/>
              <a:t> domain.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visit</a:t>
            </a:r>
            <a:r>
              <a:rPr lang="tr-TR" dirty="0" smtClean="0"/>
              <a:t> </a:t>
            </a:r>
            <a:r>
              <a:rPr lang="tr-TR" dirty="0" err="1" smtClean="0"/>
              <a:t>poets</a:t>
            </a:r>
            <a:r>
              <a:rPr lang="tr-TR" dirty="0" smtClean="0"/>
              <a:t>.org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verification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dirty="0" smtClean="0"/>
              <a:t>	Pastoral</a:t>
            </a:r>
            <a:endParaRPr lang="en-US" b="1" dirty="0"/>
          </a:p>
          <a:p>
            <a:pPr>
              <a:buNone/>
            </a:pPr>
            <a:r>
              <a:rPr lang="tr-TR" dirty="0" smtClean="0"/>
              <a:t>	</a:t>
            </a:r>
            <a:r>
              <a:rPr lang="en-US" dirty="0" smtClean="0"/>
              <a:t>The </a:t>
            </a:r>
            <a:r>
              <a:rPr lang="en-US" dirty="0"/>
              <a:t>little sparrows</a:t>
            </a:r>
            <a:br>
              <a:rPr lang="en-US" dirty="0"/>
            </a:br>
            <a:r>
              <a:rPr lang="en-US" dirty="0"/>
              <a:t>Hop ingenuously</a:t>
            </a:r>
            <a:br>
              <a:rPr lang="en-US" dirty="0"/>
            </a:br>
            <a:r>
              <a:rPr lang="en-US" dirty="0"/>
              <a:t>About the pavement</a:t>
            </a:r>
            <a:br>
              <a:rPr lang="en-US" dirty="0"/>
            </a:br>
            <a:r>
              <a:rPr lang="en-US" dirty="0"/>
              <a:t>Quarreling</a:t>
            </a:r>
            <a:br>
              <a:rPr lang="en-US" dirty="0"/>
            </a:br>
            <a:r>
              <a:rPr lang="en-US" dirty="0"/>
              <a:t>With sharp voices</a:t>
            </a:r>
            <a:br>
              <a:rPr lang="en-US" dirty="0"/>
            </a:br>
            <a:r>
              <a:rPr lang="en-US" dirty="0"/>
              <a:t>Over those things</a:t>
            </a:r>
            <a:br>
              <a:rPr lang="en-US" dirty="0"/>
            </a:br>
            <a:r>
              <a:rPr lang="en-US" dirty="0"/>
              <a:t>That interest them.</a:t>
            </a:r>
            <a:br>
              <a:rPr lang="en-US" dirty="0"/>
            </a:br>
            <a:r>
              <a:rPr lang="en-US" dirty="0"/>
              <a:t>But we who are wiser</a:t>
            </a:r>
            <a:br>
              <a:rPr lang="en-US" dirty="0"/>
            </a:br>
            <a:r>
              <a:rPr lang="en-US" dirty="0"/>
              <a:t>Shut ourselves in</a:t>
            </a:r>
            <a:br>
              <a:rPr lang="en-US" dirty="0"/>
            </a:br>
            <a:r>
              <a:rPr lang="en-US" dirty="0"/>
              <a:t>On either hand</a:t>
            </a:r>
            <a:br>
              <a:rPr lang="en-US" dirty="0"/>
            </a:br>
            <a:r>
              <a:rPr lang="en-US" dirty="0"/>
              <a:t>And no one knows</a:t>
            </a:r>
            <a:br>
              <a:rPr lang="en-US" dirty="0"/>
            </a:br>
            <a:r>
              <a:rPr lang="en-US" dirty="0"/>
              <a:t>Whether we think good</a:t>
            </a:r>
            <a:br>
              <a:rPr lang="en-US" dirty="0"/>
            </a:br>
            <a:r>
              <a:rPr lang="en-US" dirty="0"/>
              <a:t>Or evil.</a:t>
            </a:r>
            <a:br>
              <a:rPr lang="en-US" dirty="0"/>
            </a:br>
            <a:r>
              <a:rPr lang="en-US" dirty="0"/>
              <a:t>                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sz="2400" dirty="0" smtClean="0"/>
              <a:t>	</a:t>
            </a:r>
            <a:r>
              <a:rPr lang="en-US" sz="2400" dirty="0" smtClean="0"/>
              <a:t>Then again,</a:t>
            </a:r>
            <a:br>
              <a:rPr lang="en-US" sz="2400" dirty="0" smtClean="0"/>
            </a:br>
            <a:r>
              <a:rPr lang="en-US" sz="2400" dirty="0" smtClean="0"/>
              <a:t>The old man who goes about</a:t>
            </a:r>
            <a:br>
              <a:rPr lang="en-US" sz="2400" dirty="0" smtClean="0"/>
            </a:br>
            <a:r>
              <a:rPr lang="en-US" sz="2400" dirty="0" smtClean="0"/>
              <a:t>Gathering dog lime</a:t>
            </a:r>
            <a:br>
              <a:rPr lang="en-US" sz="2400" dirty="0" smtClean="0"/>
            </a:br>
            <a:r>
              <a:rPr lang="en-US" sz="2400" dirty="0" smtClean="0"/>
              <a:t>Walks in the gutter</a:t>
            </a:r>
            <a:br>
              <a:rPr lang="en-US" sz="2400" dirty="0" smtClean="0"/>
            </a:br>
            <a:r>
              <a:rPr lang="en-US" sz="2400" dirty="0" smtClean="0"/>
              <a:t>Without looking up</a:t>
            </a:r>
            <a:br>
              <a:rPr lang="en-US" sz="2400" dirty="0" smtClean="0"/>
            </a:br>
            <a:r>
              <a:rPr lang="en-US" sz="2400" dirty="0" smtClean="0"/>
              <a:t>And his tread</a:t>
            </a:r>
            <a:br>
              <a:rPr lang="en-US" sz="2400" dirty="0" smtClean="0"/>
            </a:br>
            <a:r>
              <a:rPr lang="en-US" sz="2400" dirty="0" smtClean="0"/>
              <a:t>Is more majestic than</a:t>
            </a:r>
            <a:br>
              <a:rPr lang="en-US" sz="2400" dirty="0" smtClean="0"/>
            </a:br>
            <a:r>
              <a:rPr lang="en-US" sz="2400" dirty="0" smtClean="0"/>
              <a:t>That of the Episcopal minister</a:t>
            </a:r>
            <a:br>
              <a:rPr lang="en-US" sz="2400" dirty="0" smtClean="0"/>
            </a:br>
            <a:r>
              <a:rPr lang="en-US" sz="2400" dirty="0" smtClean="0"/>
              <a:t>Approaching the pulpit</a:t>
            </a:r>
            <a:br>
              <a:rPr lang="en-US" sz="2400" dirty="0" smtClean="0"/>
            </a:br>
            <a:r>
              <a:rPr lang="en-US" sz="2400" dirty="0" smtClean="0"/>
              <a:t>Of a Sunday.</a:t>
            </a:r>
            <a:br>
              <a:rPr lang="en-US" sz="2400" dirty="0" smtClean="0"/>
            </a:br>
            <a:r>
              <a:rPr lang="en-US" sz="2400" dirty="0" smtClean="0"/>
              <a:t>These things</a:t>
            </a:r>
            <a:br>
              <a:rPr lang="en-US" sz="2400" dirty="0" smtClean="0"/>
            </a:br>
            <a:r>
              <a:rPr lang="en-US" sz="2400" dirty="0" smtClean="0"/>
              <a:t>Astonish me beyond words.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b="1" dirty="0" err="1" smtClean="0"/>
              <a:t>Crude</a:t>
            </a:r>
            <a:r>
              <a:rPr lang="tr-TR" b="1" dirty="0" smtClean="0"/>
              <a:t> </a:t>
            </a:r>
            <a:r>
              <a:rPr lang="tr-TR" b="1" dirty="0" err="1" smtClean="0"/>
              <a:t>Lament</a:t>
            </a:r>
            <a:endParaRPr lang="tr-TR" b="1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       Mother of flames,</a:t>
            </a:r>
            <a:br>
              <a:rPr lang="en-US" dirty="0"/>
            </a:br>
            <a:r>
              <a:rPr lang="en-US" dirty="0"/>
              <a:t>       The men that went </a:t>
            </a:r>
            <a:r>
              <a:rPr lang="en-US" dirty="0" err="1"/>
              <a:t>ahunting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Are asleep in the snow drifts.</a:t>
            </a:r>
            <a:br>
              <a:rPr lang="en-US" dirty="0"/>
            </a:br>
            <a:r>
              <a:rPr lang="en-US" dirty="0"/>
              <a:t>       You have kept the fire burning!</a:t>
            </a:r>
            <a:br>
              <a:rPr lang="en-US" dirty="0"/>
            </a:br>
            <a:r>
              <a:rPr lang="en-US" dirty="0"/>
              <a:t>Crooked fingers that pull</a:t>
            </a:r>
            <a:br>
              <a:rPr lang="en-US" dirty="0"/>
            </a:br>
            <a:r>
              <a:rPr lang="en-US" dirty="0"/>
              <a:t>Fuel from among the wet leaves,</a:t>
            </a:r>
            <a:br>
              <a:rPr lang="en-US" dirty="0"/>
            </a:br>
            <a:r>
              <a:rPr lang="en-US" dirty="0"/>
              <a:t>       Mother of flames</a:t>
            </a:r>
            <a:br>
              <a:rPr lang="en-US" dirty="0"/>
            </a:br>
            <a:r>
              <a:rPr lang="en-US" dirty="0"/>
              <a:t>       You have kept the fire burning!</a:t>
            </a:r>
            <a:br>
              <a:rPr lang="en-US" dirty="0"/>
            </a:br>
            <a:r>
              <a:rPr lang="en-US" dirty="0"/>
              <a:t>The young wives have fallen asleep</a:t>
            </a:r>
            <a:br>
              <a:rPr lang="en-US" dirty="0"/>
            </a:br>
            <a:r>
              <a:rPr lang="en-US" dirty="0"/>
              <a:t>With wet hair, weeping,</a:t>
            </a:r>
            <a:br>
              <a:rPr lang="en-US" dirty="0"/>
            </a:br>
            <a:r>
              <a:rPr lang="en-US" dirty="0"/>
              <a:t>       Mother of flames!</a:t>
            </a:r>
            <a:br>
              <a:rPr lang="en-US" dirty="0"/>
            </a:br>
            <a:r>
              <a:rPr lang="en-US" dirty="0"/>
              <a:t>The young men raised the heavy spears</a:t>
            </a:r>
            <a:br>
              <a:rPr lang="en-US" dirty="0"/>
            </a:br>
            <a:r>
              <a:rPr lang="en-US" dirty="0"/>
              <a:t>And are gone prowling in the darkness.</a:t>
            </a:r>
            <a:br>
              <a:rPr lang="en-US" dirty="0"/>
            </a:br>
            <a:r>
              <a:rPr lang="en-US" dirty="0"/>
              <a:t>       O mother of flames,</a:t>
            </a:r>
            <a:br>
              <a:rPr lang="en-US" dirty="0"/>
            </a:br>
            <a:r>
              <a:rPr lang="en-US" dirty="0"/>
              <a:t>       You who have kept the fire burning!</a:t>
            </a:r>
            <a:br>
              <a:rPr lang="en-US" dirty="0"/>
            </a:br>
            <a:r>
              <a:rPr lang="en-US" dirty="0"/>
              <a:t>       Lo, I am helpless!</a:t>
            </a:r>
            <a:br>
              <a:rPr lang="en-US" dirty="0"/>
            </a:br>
            <a:r>
              <a:rPr lang="en-US" dirty="0"/>
              <a:t>Would God they had taken me with them!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tr-TR" b="1" dirty="0" err="1" smtClean="0"/>
              <a:t>It</a:t>
            </a:r>
            <a:r>
              <a:rPr lang="tr-TR" b="1" dirty="0" smtClean="0"/>
              <a:t> is a </a:t>
            </a:r>
            <a:r>
              <a:rPr lang="tr-TR" b="1" dirty="0" err="1" smtClean="0"/>
              <a:t>Small</a:t>
            </a:r>
            <a:r>
              <a:rPr lang="tr-TR" b="1" dirty="0" smtClean="0"/>
              <a:t> </a:t>
            </a:r>
            <a:r>
              <a:rPr lang="tr-TR" b="1" dirty="0" err="1" smtClean="0"/>
              <a:t>Plant</a:t>
            </a:r>
            <a:endParaRPr lang="tr-TR" b="1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It is a small plant	</a:t>
            </a:r>
          </a:p>
          <a:p>
            <a:pPr>
              <a:buNone/>
            </a:pPr>
            <a:r>
              <a:rPr lang="en-US" dirty="0" smtClean="0"/>
              <a:t>delicately branched and	</a:t>
            </a:r>
          </a:p>
          <a:p>
            <a:pPr>
              <a:buNone/>
            </a:pPr>
            <a:r>
              <a:rPr lang="en-US" dirty="0" smtClean="0"/>
              <a:t>tapering conically	</a:t>
            </a:r>
          </a:p>
          <a:p>
            <a:pPr>
              <a:buNone/>
            </a:pPr>
            <a:r>
              <a:rPr lang="en-US" dirty="0" smtClean="0"/>
              <a:t>to a point, each branch	</a:t>
            </a:r>
          </a:p>
          <a:p>
            <a:pPr>
              <a:buNone/>
            </a:pPr>
            <a:r>
              <a:rPr lang="en-US" dirty="0" smtClean="0"/>
              <a:t>and the peak a wire for	        </a:t>
            </a:r>
          </a:p>
          <a:p>
            <a:pPr>
              <a:buNone/>
            </a:pPr>
            <a:r>
              <a:rPr lang="en-US" dirty="0" smtClean="0"/>
              <a:t>green pods, blind lanterns	</a:t>
            </a:r>
          </a:p>
          <a:p>
            <a:pPr>
              <a:buNone/>
            </a:pPr>
            <a:r>
              <a:rPr lang="en-US" dirty="0" smtClean="0"/>
              <a:t>starting upward from	</a:t>
            </a:r>
          </a:p>
          <a:p>
            <a:pPr>
              <a:buNone/>
            </a:pPr>
            <a:r>
              <a:rPr lang="en-US" dirty="0" smtClean="0"/>
              <a:t>the stalk each way to	</a:t>
            </a:r>
          </a:p>
          <a:p>
            <a:pPr>
              <a:buNone/>
            </a:pPr>
            <a:r>
              <a:rPr lang="en-US" dirty="0" smtClean="0"/>
              <a:t>a pair of prickly edged blue	</a:t>
            </a:r>
          </a:p>
          <a:p>
            <a:pPr>
              <a:buNone/>
            </a:pPr>
            <a:r>
              <a:rPr lang="en-US" dirty="0" smtClean="0"/>
              <a:t>flowerets: it is her regard,	        </a:t>
            </a:r>
          </a:p>
          <a:p>
            <a:pPr>
              <a:buNone/>
            </a:pPr>
            <a:r>
              <a:rPr lang="en-US" dirty="0" smtClean="0"/>
              <a:t>a little plant without leaves,	</a:t>
            </a:r>
          </a:p>
          <a:p>
            <a:pPr>
              <a:buNone/>
            </a:pPr>
            <a:r>
              <a:rPr lang="en-US" dirty="0" smtClean="0"/>
              <a:t>a finished thing guarding	</a:t>
            </a:r>
          </a:p>
          <a:p>
            <a:pPr>
              <a:buNone/>
            </a:pPr>
            <a:r>
              <a:rPr lang="en-US" dirty="0" smtClean="0"/>
              <a:t>its secret. Blue eyes—	</a:t>
            </a:r>
          </a:p>
          <a:p>
            <a:pPr>
              <a:buNone/>
            </a:pPr>
            <a:r>
              <a:rPr lang="en-US" dirty="0" smtClean="0"/>
              <a:t>but there are twenty looks	</a:t>
            </a:r>
          </a:p>
          <a:p>
            <a:pPr>
              <a:buNone/>
            </a:pPr>
            <a:r>
              <a:rPr lang="en-US" dirty="0" smtClean="0"/>
              <a:t>in one, alike as forty flowers	        </a:t>
            </a:r>
          </a:p>
          <a:p>
            <a:pPr>
              <a:buNone/>
            </a:pPr>
            <a:r>
              <a:rPr lang="en-US" dirty="0" smtClean="0"/>
              <a:t>on twenty stems—Blue eyes	</a:t>
            </a:r>
          </a:p>
          <a:p>
            <a:pPr>
              <a:buNone/>
            </a:pPr>
            <a:r>
              <a:rPr lang="en-US" dirty="0" smtClean="0"/>
              <a:t>a little closed upon a wish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500" dirty="0" smtClean="0"/>
              <a:t>achieved and half lost again,	</a:t>
            </a:r>
          </a:p>
          <a:p>
            <a:pPr>
              <a:buNone/>
            </a:pPr>
            <a:r>
              <a:rPr lang="en-US" sz="1500" dirty="0" smtClean="0"/>
              <a:t>stemming back, garlanded	</a:t>
            </a:r>
          </a:p>
          <a:p>
            <a:pPr>
              <a:buNone/>
            </a:pPr>
            <a:r>
              <a:rPr lang="en-US" sz="1500" dirty="0" smtClean="0"/>
              <a:t>with green sacks of	        </a:t>
            </a:r>
          </a:p>
          <a:p>
            <a:pPr>
              <a:buNone/>
            </a:pPr>
            <a:r>
              <a:rPr lang="en-US" sz="1500" dirty="0" smtClean="0"/>
              <a:t>satisfaction gone to seed,	</a:t>
            </a:r>
          </a:p>
          <a:p>
            <a:pPr>
              <a:buNone/>
            </a:pPr>
            <a:r>
              <a:rPr lang="en-US" sz="1500" dirty="0" smtClean="0"/>
              <a:t>back to a straight stem—if	</a:t>
            </a:r>
          </a:p>
          <a:p>
            <a:pPr>
              <a:buNone/>
            </a:pPr>
            <a:r>
              <a:rPr lang="en-US" sz="1500" dirty="0" smtClean="0"/>
              <a:t>one looks into you, trumpets—!	</a:t>
            </a:r>
          </a:p>
          <a:p>
            <a:pPr>
              <a:buNone/>
            </a:pPr>
            <a:r>
              <a:rPr lang="en-US" sz="1500" dirty="0" smtClean="0"/>
              <a:t>No. It is the pale hollow of	</a:t>
            </a:r>
          </a:p>
          <a:p>
            <a:pPr>
              <a:buNone/>
            </a:pPr>
            <a:r>
              <a:rPr lang="en-US" sz="1500" dirty="0" smtClean="0"/>
              <a:t>desire itself counting	        </a:t>
            </a:r>
          </a:p>
          <a:p>
            <a:pPr>
              <a:buNone/>
            </a:pPr>
            <a:r>
              <a:rPr lang="en-US" sz="1500" dirty="0" smtClean="0"/>
              <a:t>over and over the moneys of	</a:t>
            </a:r>
          </a:p>
          <a:p>
            <a:pPr>
              <a:buNone/>
            </a:pPr>
            <a:r>
              <a:rPr lang="en-US" sz="1500" dirty="0" smtClean="0"/>
              <a:t>a stale achievement. Three	</a:t>
            </a:r>
          </a:p>
          <a:p>
            <a:pPr>
              <a:buNone/>
            </a:pPr>
            <a:r>
              <a:rPr lang="en-US" sz="1500" dirty="0" smtClean="0"/>
              <a:t>small lavender imploring tips	</a:t>
            </a:r>
          </a:p>
          <a:p>
            <a:pPr>
              <a:buNone/>
            </a:pPr>
            <a:r>
              <a:rPr lang="en-US" sz="1500" dirty="0" smtClean="0"/>
              <a:t>below and above them two	</a:t>
            </a:r>
          </a:p>
          <a:p>
            <a:pPr>
              <a:buNone/>
            </a:pPr>
            <a:r>
              <a:rPr lang="en-US" sz="1500" dirty="0" smtClean="0"/>
              <a:t>slender colored arrows	        </a:t>
            </a:r>
          </a:p>
          <a:p>
            <a:pPr>
              <a:buNone/>
            </a:pPr>
            <a:r>
              <a:rPr lang="en-US" sz="1500" dirty="0" smtClean="0"/>
              <a:t>of disdain with anthers	</a:t>
            </a:r>
          </a:p>
          <a:p>
            <a:pPr>
              <a:buNone/>
            </a:pPr>
            <a:r>
              <a:rPr lang="en-US" sz="1500" dirty="0" smtClean="0"/>
              <a:t>between them and	</a:t>
            </a:r>
          </a:p>
          <a:p>
            <a:pPr>
              <a:buNone/>
            </a:pPr>
            <a:r>
              <a:rPr lang="en-US" sz="1500" dirty="0" smtClean="0"/>
              <a:t>at the edge of the goblet	</a:t>
            </a:r>
          </a:p>
          <a:p>
            <a:pPr>
              <a:buNone/>
            </a:pPr>
            <a:r>
              <a:rPr lang="en-US" sz="1500" dirty="0" smtClean="0"/>
              <a:t>a white lip, to drink from—!	</a:t>
            </a:r>
          </a:p>
          <a:p>
            <a:pPr>
              <a:buNone/>
            </a:pPr>
            <a:r>
              <a:rPr lang="en-US" sz="1500" dirty="0" smtClean="0"/>
              <a:t>And summer lifts her look	        </a:t>
            </a:r>
          </a:p>
          <a:p>
            <a:pPr>
              <a:buNone/>
            </a:pPr>
            <a:r>
              <a:rPr lang="en-US" sz="1500" dirty="0" smtClean="0"/>
              <a:t>forty times over, forty times	</a:t>
            </a:r>
          </a:p>
          <a:p>
            <a:pPr>
              <a:buNone/>
            </a:pPr>
            <a:r>
              <a:rPr lang="en-US" sz="1500" dirty="0" smtClean="0"/>
              <a:t>over—namelessly.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Carlos</a:t>
            </a:r>
            <a:r>
              <a:rPr lang="tr-TR" dirty="0" smtClean="0"/>
              <a:t> Williams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tr-TR" b="1" dirty="0" err="1" smtClean="0"/>
              <a:t>Complaint</a:t>
            </a:r>
            <a:endParaRPr lang="tr-TR" b="1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en-US" dirty="0" smtClean="0"/>
              <a:t>They call me and I go. </a:t>
            </a:r>
          </a:p>
          <a:p>
            <a:pPr>
              <a:buNone/>
            </a:pPr>
            <a:r>
              <a:rPr lang="en-US" dirty="0" smtClean="0"/>
              <a:t>It is a frozen road </a:t>
            </a:r>
          </a:p>
          <a:p>
            <a:pPr>
              <a:buNone/>
            </a:pPr>
            <a:r>
              <a:rPr lang="en-US" dirty="0" smtClean="0"/>
              <a:t>past midnight, a dust </a:t>
            </a:r>
          </a:p>
          <a:p>
            <a:pPr>
              <a:buNone/>
            </a:pPr>
            <a:r>
              <a:rPr lang="en-US" dirty="0" smtClean="0"/>
              <a:t>of snow caught </a:t>
            </a:r>
          </a:p>
          <a:p>
            <a:pPr>
              <a:buNone/>
            </a:pPr>
            <a:r>
              <a:rPr lang="en-US" dirty="0" smtClean="0"/>
              <a:t>in the rigid </a:t>
            </a:r>
            <a:r>
              <a:rPr lang="en-US" dirty="0" err="1" smtClean="0"/>
              <a:t>wheeltracks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The door opens. </a:t>
            </a:r>
          </a:p>
          <a:p>
            <a:pPr>
              <a:buNone/>
            </a:pPr>
            <a:r>
              <a:rPr lang="en-US" dirty="0" smtClean="0"/>
              <a:t>I smile, enter and </a:t>
            </a:r>
          </a:p>
          <a:p>
            <a:pPr>
              <a:buNone/>
            </a:pPr>
            <a:r>
              <a:rPr lang="en-US" dirty="0" smtClean="0"/>
              <a:t>shake off the cold. </a:t>
            </a:r>
          </a:p>
          <a:p>
            <a:pPr>
              <a:buNone/>
            </a:pPr>
            <a:r>
              <a:rPr lang="en-US" dirty="0" smtClean="0"/>
              <a:t>Here is a great woman </a:t>
            </a:r>
          </a:p>
          <a:p>
            <a:pPr>
              <a:buNone/>
            </a:pPr>
            <a:r>
              <a:rPr lang="en-US" dirty="0" smtClean="0"/>
              <a:t>on her side in the bed. </a:t>
            </a:r>
          </a:p>
          <a:p>
            <a:pPr>
              <a:buNone/>
            </a:pPr>
            <a:r>
              <a:rPr lang="en-US" dirty="0" smtClean="0"/>
              <a:t>She is sick, </a:t>
            </a:r>
          </a:p>
          <a:p>
            <a:pPr>
              <a:buNone/>
            </a:pPr>
            <a:r>
              <a:rPr lang="en-US" dirty="0" smtClean="0"/>
              <a:t>perhaps vomiting, </a:t>
            </a:r>
          </a:p>
          <a:p>
            <a:pPr>
              <a:buNone/>
            </a:pPr>
            <a:r>
              <a:rPr lang="en-US" dirty="0" smtClean="0"/>
              <a:t>perhaps laboring </a:t>
            </a:r>
          </a:p>
          <a:p>
            <a:pPr>
              <a:buNone/>
            </a:pPr>
            <a:r>
              <a:rPr lang="en-US" dirty="0" smtClean="0"/>
              <a:t>to give birth to </a:t>
            </a:r>
          </a:p>
          <a:p>
            <a:pPr>
              <a:buNone/>
            </a:pPr>
            <a:r>
              <a:rPr lang="en-US" dirty="0" smtClean="0"/>
              <a:t>a tenth child. Joy! Joy! </a:t>
            </a:r>
          </a:p>
          <a:p>
            <a:pPr>
              <a:buNone/>
            </a:pPr>
            <a:r>
              <a:rPr lang="en-US" dirty="0" smtClean="0"/>
              <a:t>Night is a room </a:t>
            </a:r>
          </a:p>
          <a:p>
            <a:pPr>
              <a:buNone/>
            </a:pPr>
            <a:r>
              <a:rPr lang="en-US" dirty="0" smtClean="0"/>
              <a:t>darkened for lovers, </a:t>
            </a:r>
          </a:p>
          <a:p>
            <a:pPr>
              <a:buNone/>
            </a:pPr>
            <a:r>
              <a:rPr lang="en-US" dirty="0" smtClean="0"/>
              <a:t>through the jalousies the sun </a:t>
            </a:r>
          </a:p>
          <a:p>
            <a:pPr>
              <a:buNone/>
            </a:pPr>
            <a:r>
              <a:rPr lang="en-US" dirty="0" smtClean="0"/>
              <a:t>has sent one golden needle! </a:t>
            </a:r>
          </a:p>
          <a:p>
            <a:pPr>
              <a:buNone/>
            </a:pPr>
            <a:r>
              <a:rPr lang="en-US" dirty="0" smtClean="0"/>
              <a:t>I pick the hair from her eyes </a:t>
            </a:r>
          </a:p>
          <a:p>
            <a:pPr>
              <a:buNone/>
            </a:pPr>
            <a:r>
              <a:rPr lang="en-US" dirty="0" smtClean="0"/>
              <a:t>and watch her misery </a:t>
            </a:r>
          </a:p>
          <a:p>
            <a:pPr>
              <a:buNone/>
            </a:pPr>
            <a:r>
              <a:rPr lang="en-US" dirty="0" smtClean="0"/>
              <a:t>with compassion.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376</Words>
  <Application>Microsoft Office PowerPoint</Application>
  <PresentationFormat>Ekran Gösterisi (4:3)</PresentationFormat>
  <Paragraphs>117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Modern American Poetry I </vt:lpstr>
      <vt:lpstr>William Carlos Williams</vt:lpstr>
      <vt:lpstr>William Carlos Williams</vt:lpstr>
      <vt:lpstr>William Carlos Williams</vt:lpstr>
      <vt:lpstr>Slayt 5</vt:lpstr>
      <vt:lpstr>William Carlos Williams</vt:lpstr>
      <vt:lpstr>William Carlos Williams</vt:lpstr>
      <vt:lpstr>Slayt 8</vt:lpstr>
      <vt:lpstr>William Carlos Williams</vt:lpstr>
      <vt:lpstr>William Carlos Williams</vt:lpstr>
      <vt:lpstr>William Carlos Williams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American Poetry I</dc:title>
  <dc:creator>Özel Kullanıcı</dc:creator>
  <cp:lastModifiedBy>Özel Kullanıcı</cp:lastModifiedBy>
  <cp:revision>4</cp:revision>
  <dcterms:created xsi:type="dcterms:W3CDTF">2020-02-29T14:24:10Z</dcterms:created>
  <dcterms:modified xsi:type="dcterms:W3CDTF">2020-02-29T14:58:55Z</dcterms:modified>
</cp:coreProperties>
</file>