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B720D8-BED9-45ED-B2F1-A48CBF002C7D}" type="datetimeFigureOut">
              <a:rPr lang="tr-TR" smtClean="0"/>
              <a:pPr/>
              <a:t>24.06.2011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FF1952-5457-4C8C-AD3F-012F435B44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1268761"/>
            <a:ext cx="8458200" cy="1944215"/>
          </a:xfrm>
        </p:spPr>
        <p:txBody>
          <a:bodyPr/>
          <a:lstStyle/>
          <a:p>
            <a:pPr algn="ctr"/>
            <a:r>
              <a:rPr lang="tr-TR" dirty="0" smtClean="0">
                <a:latin typeface="Calibri" pitchFamily="34" charset="0"/>
                <a:cs typeface="Calibri" pitchFamily="34" charset="0"/>
              </a:rPr>
              <a:t>8. BÖLÜM</a:t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tr-TR" dirty="0" smtClean="0">
                <a:latin typeface="Calibri" pitchFamily="34" charset="0"/>
                <a:cs typeface="Calibri" pitchFamily="34" charset="0"/>
              </a:rPr>
              <a:t> TÜRKİYE İKLİMLERİ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60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0405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6328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9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4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6967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9127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409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608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6805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3559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48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689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249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048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928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76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648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76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31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r-TR" sz="1600" b="1" dirty="0" smtClean="0"/>
              <a:t>Şekil 97. Akdeniz ikliminin kat ve tipleri</a:t>
            </a:r>
            <a:endParaRPr lang="tr-TR" sz="1600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369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86409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2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809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369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608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2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9208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9208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284</TotalTime>
  <Words>11</Words>
  <Application>Microsoft Office PowerPoint</Application>
  <PresentationFormat>Ekran Gösterisi (4:3)</PresentationFormat>
  <Paragraphs>2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96</vt:i4>
      </vt:variant>
    </vt:vector>
  </HeadingPairs>
  <TitlesOfParts>
    <vt:vector size="97" baseType="lpstr">
      <vt:lpstr>Şehir Hayatı</vt:lpstr>
      <vt:lpstr>8. BÖLÜM  TÜRKİYE İKLİMLERİ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Şekil 97. Akdeniz ikliminin kat ve tipleri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BÖLÜM  TÜRKİYE İKLİMLERİ</dc:title>
  <dc:creator>HP</dc:creator>
  <cp:lastModifiedBy>HP</cp:lastModifiedBy>
  <cp:revision>24</cp:revision>
  <dcterms:created xsi:type="dcterms:W3CDTF">2011-06-15T13:13:39Z</dcterms:created>
  <dcterms:modified xsi:type="dcterms:W3CDTF">2011-06-24T13:11:42Z</dcterms:modified>
</cp:coreProperties>
</file>