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0A356-54C4-4D9A-BBB1-A259D68B432D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ECC30-1C70-4C12-8A30-039248C46C3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25BA2-7535-4E50-833B-4DD0B94686B2}" type="slidenum">
              <a:rPr lang="tr-TR"/>
              <a:pPr/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pazarlama okulları ve </a:t>
            </a:r>
            <a:r>
              <a:rPr lang="tr-TR" dirty="0" smtClean="0"/>
              <a:t>tarihi (1)</a:t>
            </a:r>
            <a:endParaRPr lang="tr-T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EA2DB8-CCDB-4672-8B3F-A8C22142E8CF}" type="slidenum">
              <a:rPr lang="tr-TR"/>
              <a:pPr/>
              <a:t>2</a:t>
            </a:fld>
            <a:endParaRPr lang="tr-TR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9251" name="Group 3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88535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İçerdiği okullar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Geleneksel yaklaşım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pazarlama fonksiyonları okulu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meta okulu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kurumsal okul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bölgelerarası ticaret okulu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paradigma kayması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pazarlama yönetimi okulu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pazarlama sistemleri okulu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tüketici davranışları okulu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makro-pazarlama okulu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değişim-değiş tokuş okulu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pazarlama tarihi okulu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paradigmanın genişlemesi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C642E-65E2-46AA-83F9-B3CCF5562EEE}" type="slidenum">
              <a:rPr lang="tr-TR"/>
              <a:pPr/>
              <a:t>3</a:t>
            </a:fld>
            <a:endParaRPr lang="tr-TR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pazarlamada okulların tarihi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akademi öncesi pazarlama düşüncesi (1900lere kadar)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Platon ve Aristotales pazarlamanın nasıl toplumla ilişkili olduğu gibi makro-pazarlama konuları ile ilgilendi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ortaçağda St Augustus ve St Thomas insanların pazarlamayı etik olarak ve günahsız bir şekilde nasıl yapacağı gibi mikro-pazarlama konuları ile ilgilendi</a:t>
            </a:r>
          </a:p>
          <a:p>
            <a:pPr>
              <a:lnSpc>
                <a:spcPct val="90000"/>
              </a:lnSpc>
            </a:pPr>
            <a:r>
              <a:rPr lang="tr-TR" sz="2400"/>
              <a:t>pazarlamada geleneksel yaklaşımlar (1900-1955)</a:t>
            </a:r>
          </a:p>
          <a:p>
            <a:pPr>
              <a:lnSpc>
                <a:spcPct val="90000"/>
              </a:lnSpc>
            </a:pPr>
            <a:r>
              <a:rPr lang="tr-TR" sz="2400"/>
              <a:t>paradigma kayması (Alderson’un çalışması- pazarlama karması kavramı) (1955-1975)</a:t>
            </a:r>
          </a:p>
          <a:p>
            <a:pPr>
              <a:lnSpc>
                <a:spcPct val="90000"/>
              </a:lnSpc>
            </a:pPr>
            <a:r>
              <a:rPr lang="tr-TR" sz="2400"/>
              <a:t>paradigmanın genişlemesi (genellikle Kotler’in izinde-pazarlama sadece ekonomik ilişkilerde kullanılmıyor) (1975-2000)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64449-6D6F-4581-8689-B3DAEEA6622C}" type="slidenum">
              <a:rPr lang="tr-TR"/>
              <a:pPr/>
              <a:t>4</a:t>
            </a:fld>
            <a:endParaRPr lang="tr-TR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akademi öncesi pazarlama düşüncesi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akademi öncesi pazarlama düşüncesi (1900lere kadar)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Platon ve Aristotales pazarlamanın nasıl toplumla ilişkili olduğu gibi makro-pazarlama konuları ile ilgilendi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ortaçağda St Augustus ve St Thomas insanların pazarlamayı etik olarak ve günahsız bir şekilde nasıl yapacağı gibi mikro-pazarlama konuları ile ilgilendi</a:t>
            </a:r>
          </a:p>
          <a:p>
            <a:pPr>
              <a:lnSpc>
                <a:spcPct val="90000"/>
              </a:lnSpc>
            </a:pPr>
            <a:r>
              <a:rPr lang="tr-TR" sz="2800"/>
              <a:t>birçok akademisyen pazarlamanın akademik disiplin olarak uygulamalı iktisattan çıktığı konusunda hemfikir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8622F-2DC2-4069-95B7-96AA3B0D19A0}" type="slidenum">
              <a:rPr lang="tr-TR"/>
              <a:pPr/>
              <a:t>5</a:t>
            </a:fld>
            <a:endParaRPr lang="tr-TR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pazarlamada geleneksel yaklaşımlar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köyden kente göçün artması</a:t>
            </a:r>
          </a:p>
          <a:p>
            <a:r>
              <a:rPr lang="tr-TR"/>
              <a:t>ulusal markaların ortaya çıkması</a:t>
            </a:r>
          </a:p>
          <a:p>
            <a:r>
              <a:rPr lang="tr-TR"/>
              <a:t>alışveriş zincirlerinin ortaya çıkması</a:t>
            </a:r>
          </a:p>
          <a:p>
            <a:r>
              <a:rPr lang="tr-TR"/>
              <a:t>tren hatlarının yaygınlaşması</a:t>
            </a:r>
          </a:p>
          <a:p>
            <a:endParaRPr lang="tr-TR"/>
          </a:p>
          <a:p>
            <a:r>
              <a:rPr lang="tr-TR"/>
              <a:t>ABD üniversitelerinde ilk pazarlama dersi 1902 yılında verilmeye başlandı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E639A-EEF9-4F29-B5E1-B6A668ABB654}" type="slidenum">
              <a:rPr lang="tr-TR"/>
              <a:pPr/>
              <a:t>6</a:t>
            </a:fld>
            <a:endParaRPr lang="tr-TR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paradigma kayması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tr-TR" sz="2800"/>
              <a:t>2. dünya savaşı boyunca matematiksel modellemede militarist gelişmeler 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lineer programlama gibi</a:t>
            </a:r>
          </a:p>
          <a:p>
            <a:pPr>
              <a:lnSpc>
                <a:spcPct val="90000"/>
              </a:lnSpc>
            </a:pPr>
            <a:r>
              <a:rPr lang="tr-TR" sz="2800"/>
              <a:t>savaç sonrası üretim kapasitesi tüketici ürünlerine kaydı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arz fazlası</a:t>
            </a:r>
          </a:p>
          <a:p>
            <a:pPr lvl="1">
              <a:lnSpc>
                <a:spcPct val="90000"/>
              </a:lnSpc>
            </a:pPr>
            <a:r>
              <a:rPr lang="tr-TR" sz="2400"/>
              <a:t>talep oluşturma çabaları</a:t>
            </a:r>
          </a:p>
          <a:p>
            <a:pPr>
              <a:lnSpc>
                <a:spcPct val="90000"/>
              </a:lnSpc>
            </a:pPr>
            <a:r>
              <a:rPr lang="tr-TR" sz="2800"/>
              <a:t>Ford ve Carnegie vakıflarının raporları ve maddi fonları ile üniversitelerin işletme bölümlerinin ders programları tekrar ele alındı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A8BD27-91CB-462B-A16B-31873C22EEF9}" type="slidenum">
              <a:rPr lang="tr-TR"/>
              <a:pPr/>
              <a:t>7</a:t>
            </a:fld>
            <a:endParaRPr lang="tr-TR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paradigmanın genişlemesi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başka disiplinlerden girişler oldu, özellikle tüketici davranışları okulunda</a:t>
            </a:r>
          </a:p>
          <a:p>
            <a:r>
              <a:rPr lang="tr-TR"/>
              <a:t>pazarlamanın sınırlarının sadece ekonomik ilişkilerden her türlü insan faaliyetini içerecek şekilde daha genel bir alana doğru açılması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FAF4D7-83F8-4A0E-B48B-AD63949F8B7B}" type="slidenum">
              <a:rPr lang="tr-TR"/>
              <a:pPr/>
              <a:t>8</a:t>
            </a:fld>
            <a:endParaRPr lang="tr-TR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pazarlama okulları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2800"/>
              <a:t>pazarlama fonksiyonları okulu</a:t>
            </a:r>
          </a:p>
          <a:p>
            <a:pPr>
              <a:lnSpc>
                <a:spcPct val="80000"/>
              </a:lnSpc>
            </a:pPr>
            <a:r>
              <a:rPr lang="tr-TR" sz="2800"/>
              <a:t>meta okulu</a:t>
            </a:r>
          </a:p>
          <a:p>
            <a:pPr>
              <a:lnSpc>
                <a:spcPct val="80000"/>
              </a:lnSpc>
            </a:pPr>
            <a:r>
              <a:rPr lang="tr-TR" sz="2800"/>
              <a:t>kurumsal okul</a:t>
            </a:r>
          </a:p>
          <a:p>
            <a:pPr>
              <a:lnSpc>
                <a:spcPct val="80000"/>
              </a:lnSpc>
            </a:pPr>
            <a:r>
              <a:rPr lang="tr-TR" sz="2800"/>
              <a:t>bölgelerarası ticaret okulu</a:t>
            </a:r>
          </a:p>
          <a:p>
            <a:pPr>
              <a:lnSpc>
                <a:spcPct val="80000"/>
              </a:lnSpc>
            </a:pPr>
            <a:r>
              <a:rPr lang="tr-TR" sz="2800"/>
              <a:t>pazarlama yönetimi okulu</a:t>
            </a:r>
          </a:p>
          <a:p>
            <a:pPr>
              <a:lnSpc>
                <a:spcPct val="80000"/>
              </a:lnSpc>
            </a:pPr>
            <a:r>
              <a:rPr lang="tr-TR" sz="2800"/>
              <a:t>pazarlama sistemleri okulu</a:t>
            </a:r>
          </a:p>
          <a:p>
            <a:pPr>
              <a:lnSpc>
                <a:spcPct val="80000"/>
              </a:lnSpc>
            </a:pPr>
            <a:r>
              <a:rPr lang="tr-TR" sz="2800"/>
              <a:t>tüketici davranışları okulu</a:t>
            </a:r>
          </a:p>
          <a:p>
            <a:pPr>
              <a:lnSpc>
                <a:spcPct val="80000"/>
              </a:lnSpc>
            </a:pPr>
            <a:r>
              <a:rPr lang="tr-TR" sz="2800"/>
              <a:t>makro-pazarlama okulu</a:t>
            </a:r>
          </a:p>
          <a:p>
            <a:pPr>
              <a:lnSpc>
                <a:spcPct val="80000"/>
              </a:lnSpc>
            </a:pPr>
            <a:r>
              <a:rPr lang="tr-TR" sz="2800"/>
              <a:t>Değişim-değiş tokuş okulu</a:t>
            </a:r>
          </a:p>
          <a:p>
            <a:pPr>
              <a:lnSpc>
                <a:spcPct val="80000"/>
              </a:lnSpc>
            </a:pPr>
            <a:r>
              <a:rPr lang="tr-TR" sz="2800"/>
              <a:t>pazarlama tarihi okulu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77A03-61C9-4784-A856-622990E284AF}" type="slidenum">
              <a:rPr lang="tr-TR"/>
              <a:pPr/>
              <a:t>9</a:t>
            </a:fld>
            <a:endParaRPr lang="tr-TR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pazarlama fonksiyonları okulu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pazarlama ne işe yarar?</a:t>
            </a:r>
          </a:p>
          <a:p>
            <a:r>
              <a:rPr lang="tr-TR"/>
              <a:t>makro bir bakış açısı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</Words>
  <Application>Microsoft Office PowerPoint</Application>
  <PresentationFormat>Ekran Gösterisi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pazarlama okulları ve tarihi (1)</vt:lpstr>
      <vt:lpstr>Slayt 2</vt:lpstr>
      <vt:lpstr>pazarlamada okulların tarihi</vt:lpstr>
      <vt:lpstr>akademi öncesi pazarlama düşüncesi</vt:lpstr>
      <vt:lpstr>pazarlamada geleneksel yaklaşımlar</vt:lpstr>
      <vt:lpstr>paradigma kayması</vt:lpstr>
      <vt:lpstr>paradigmanın genişlemesi</vt:lpstr>
      <vt:lpstr>pazarlama okulları</vt:lpstr>
      <vt:lpstr>pazarlama fonksiyonları okulu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pazarlama okulları ve tarihi (1)</dc:title>
  <dc:creator>SENAY SABAH</dc:creator>
  <cp:lastModifiedBy>SENAY SABAH </cp:lastModifiedBy>
  <cp:revision>2</cp:revision>
  <dcterms:created xsi:type="dcterms:W3CDTF">2018-02-12T15:07:17Z</dcterms:created>
  <dcterms:modified xsi:type="dcterms:W3CDTF">2018-02-12T15:09:15Z</dcterms:modified>
</cp:coreProperties>
</file>