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333" r:id="rId3"/>
    <p:sldId id="334" r:id="rId4"/>
    <p:sldId id="335" r:id="rId5"/>
    <p:sldId id="336" r:id="rId6"/>
    <p:sldId id="337" r:id="rId7"/>
    <p:sldId id="338" r:id="rId8"/>
    <p:sldId id="339" r:id="rId9"/>
    <p:sldId id="340" r:id="rId10"/>
    <p:sldId id="341" r:id="rId11"/>
    <p:sldId id="342" r:id="rId12"/>
    <p:sldId id="343" r:id="rId13"/>
    <p:sldId id="346" r:id="rId14"/>
    <p:sldId id="348" r:id="rId15"/>
    <p:sldId id="351" r:id="rId16"/>
    <p:sldId id="353" r:id="rId17"/>
    <p:sldId id="354" r:id="rId18"/>
    <p:sldId id="356" r:id="rId19"/>
    <p:sldId id="358" r:id="rId20"/>
    <p:sldId id="359" r:id="rId21"/>
    <p:sldId id="360" r:id="rId2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50021"/>
    <a:srgbClr val="0000CC"/>
    <a:srgbClr val="FF000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5" d="100"/>
          <a:sy n="55" d="100"/>
        </p:scale>
        <p:origin x="-95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11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Asıl metin stillerini düzenlemek için tıklatın</a:t>
            </a:r>
          </a:p>
          <a:p>
            <a:pPr lvl="1"/>
            <a:r>
              <a:rPr lang="en-US" noProof="0" smtClean="0"/>
              <a:t>İkinci düzey</a:t>
            </a:r>
          </a:p>
          <a:p>
            <a:pPr lvl="2"/>
            <a:r>
              <a:rPr lang="en-US" noProof="0" smtClean="0"/>
              <a:t>Üçüncü düzey</a:t>
            </a:r>
          </a:p>
          <a:p>
            <a:pPr lvl="3"/>
            <a:r>
              <a:rPr lang="en-US" noProof="0" smtClean="0"/>
              <a:t>Dördüncü düzey</a:t>
            </a:r>
          </a:p>
          <a:p>
            <a:pPr lvl="4"/>
            <a:r>
              <a:rPr lang="en-US" noProof="0" smtClean="0"/>
              <a:t>Beşinci düzey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FEC319F-6460-4F05-A0CC-560BC5C3E6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26911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49CA1C88-173B-46B1-8CA9-3D2FCA3BEF7A}" type="slidenum">
              <a:rPr lang="en-US" altLang="en-US" smtClean="0"/>
              <a:pPr eaLnBrk="1" hangingPunct="1">
                <a:spcBef>
                  <a:spcPct val="0"/>
                </a:spcBef>
              </a:pPr>
              <a:t>1</a:t>
            </a:fld>
            <a:endParaRPr lang="en-US" altLang="en-US" smtClean="0"/>
          </a:p>
        </p:txBody>
      </p:sp>
      <p:sp>
        <p:nvSpPr>
          <p:cNvPr id="921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tr-TR" alt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9D634B1A-1441-474E-A8B0-D356C183E588}" type="slidenum">
              <a:rPr lang="en-US" altLang="en-US" smtClean="0"/>
              <a:pPr eaLnBrk="1" hangingPunct="1">
                <a:spcBef>
                  <a:spcPct val="0"/>
                </a:spcBef>
              </a:pPr>
              <a:t>10</a:t>
            </a:fld>
            <a:endParaRPr lang="en-US" altLang="en-US" smtClean="0"/>
          </a:p>
        </p:txBody>
      </p:sp>
      <p:sp>
        <p:nvSpPr>
          <p:cNvPr id="1024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tr-TR" alt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9E1CBDCB-2053-47A9-BDE3-0A2DCEC86217}" type="slidenum">
              <a:rPr lang="en-US" altLang="en-US" smtClean="0"/>
              <a:pPr eaLnBrk="1" hangingPunct="1">
                <a:spcBef>
                  <a:spcPct val="0"/>
                </a:spcBef>
              </a:pPr>
              <a:t>11</a:t>
            </a:fld>
            <a:endParaRPr lang="en-US" altLang="en-US" smtClean="0"/>
          </a:p>
        </p:txBody>
      </p:sp>
      <p:sp>
        <p:nvSpPr>
          <p:cNvPr id="1034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tr-TR" alt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D19759A3-9B67-4ECD-AB18-8DB00339FB69}" type="slidenum">
              <a:rPr lang="en-US" altLang="en-US" smtClean="0"/>
              <a:pPr eaLnBrk="1" hangingPunct="1">
                <a:spcBef>
                  <a:spcPct val="0"/>
                </a:spcBef>
              </a:pPr>
              <a:t>12</a:t>
            </a:fld>
            <a:endParaRPr lang="en-US" altLang="en-US" smtClean="0"/>
          </a:p>
        </p:txBody>
      </p:sp>
      <p:sp>
        <p:nvSpPr>
          <p:cNvPr id="1044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tr-TR" alt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1AA36A4D-9351-486B-9914-F3A8997C37BB}" type="slidenum">
              <a:rPr lang="en-US" altLang="en-US" smtClean="0"/>
              <a:pPr eaLnBrk="1" hangingPunct="1">
                <a:spcBef>
                  <a:spcPct val="0"/>
                </a:spcBef>
              </a:pPr>
              <a:t>13</a:t>
            </a:fld>
            <a:endParaRPr lang="en-US" altLang="en-US" smtClean="0"/>
          </a:p>
        </p:txBody>
      </p:sp>
      <p:sp>
        <p:nvSpPr>
          <p:cNvPr id="1075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tr-TR" alt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EB320DA6-FE6A-43D5-B5CA-26EF7E6DACB7}" type="slidenum">
              <a:rPr lang="en-US" altLang="en-US" smtClean="0"/>
              <a:pPr eaLnBrk="1" hangingPunct="1">
                <a:spcBef>
                  <a:spcPct val="0"/>
                </a:spcBef>
              </a:pPr>
              <a:t>14</a:t>
            </a:fld>
            <a:endParaRPr lang="en-US" altLang="en-US" smtClean="0"/>
          </a:p>
        </p:txBody>
      </p:sp>
      <p:sp>
        <p:nvSpPr>
          <p:cNvPr id="1095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5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tr-TR" alt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F37DEFEA-8192-45DF-BC4E-80D8BE0068A3}" type="slidenum">
              <a:rPr lang="en-US" altLang="en-US" smtClean="0"/>
              <a:pPr eaLnBrk="1" hangingPunct="1">
                <a:spcBef>
                  <a:spcPct val="0"/>
                </a:spcBef>
              </a:pPr>
              <a:t>15</a:t>
            </a:fld>
            <a:endParaRPr lang="en-US" altLang="en-US" smtClean="0"/>
          </a:p>
        </p:txBody>
      </p:sp>
      <p:sp>
        <p:nvSpPr>
          <p:cNvPr id="1126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tr-TR" alt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A756CF81-61CB-416D-906D-977FF9AD5D19}" type="slidenum">
              <a:rPr lang="en-US" altLang="en-US" smtClean="0"/>
              <a:pPr eaLnBrk="1" hangingPunct="1">
                <a:spcBef>
                  <a:spcPct val="0"/>
                </a:spcBef>
              </a:pPr>
              <a:t>16</a:t>
            </a:fld>
            <a:endParaRPr lang="en-US" altLang="en-US" smtClean="0"/>
          </a:p>
        </p:txBody>
      </p:sp>
      <p:sp>
        <p:nvSpPr>
          <p:cNvPr id="1146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46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tr-TR" alt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535DFAB-16DF-4FBD-81B3-A89463C4FC7C}" type="slidenum">
              <a:rPr lang="en-US" altLang="en-US" smtClean="0"/>
              <a:pPr eaLnBrk="1" hangingPunct="1">
                <a:spcBef>
                  <a:spcPct val="0"/>
                </a:spcBef>
              </a:pPr>
              <a:t>17</a:t>
            </a:fld>
            <a:endParaRPr lang="en-US" altLang="en-US" smtClean="0"/>
          </a:p>
        </p:txBody>
      </p:sp>
      <p:sp>
        <p:nvSpPr>
          <p:cNvPr id="1157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57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tr-TR" alt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AFC69109-2B65-4361-A384-3A87A8A8CC3A}" type="slidenum">
              <a:rPr lang="en-US" altLang="en-US" smtClean="0"/>
              <a:pPr eaLnBrk="1" hangingPunct="1">
                <a:spcBef>
                  <a:spcPct val="0"/>
                </a:spcBef>
              </a:pPr>
              <a:t>18</a:t>
            </a:fld>
            <a:endParaRPr lang="en-US" altLang="en-US" smtClean="0"/>
          </a:p>
        </p:txBody>
      </p:sp>
      <p:sp>
        <p:nvSpPr>
          <p:cNvPr id="1177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tr-TR" alt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B96B70F3-CB4C-45A2-8B73-21DCE48D56FA}" type="slidenum">
              <a:rPr lang="en-US" altLang="en-US" smtClean="0"/>
              <a:pPr eaLnBrk="1" hangingPunct="1">
                <a:spcBef>
                  <a:spcPct val="0"/>
                </a:spcBef>
              </a:pPr>
              <a:t>19</a:t>
            </a:fld>
            <a:endParaRPr lang="en-US" altLang="en-US" smtClean="0"/>
          </a:p>
        </p:txBody>
      </p:sp>
      <p:sp>
        <p:nvSpPr>
          <p:cNvPr id="1198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98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tr-TR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A486F46-4D41-47F6-8AE9-E65B8A64B1ED}" type="slidenum">
              <a:rPr lang="en-US" altLang="en-US" smtClean="0"/>
              <a:pPr eaLnBrk="1" hangingPunct="1">
                <a:spcBef>
                  <a:spcPct val="0"/>
                </a:spcBef>
              </a:pPr>
              <a:t>2</a:t>
            </a:fld>
            <a:endParaRPr lang="en-US" altLang="en-US" smtClean="0"/>
          </a:p>
        </p:txBody>
      </p:sp>
      <p:sp>
        <p:nvSpPr>
          <p:cNvPr id="942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tr-TR" alt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76E2526A-2E52-41AA-BD40-8FAFDDC1172D}" type="slidenum">
              <a:rPr lang="en-US" altLang="en-US" smtClean="0"/>
              <a:pPr eaLnBrk="1" hangingPunct="1">
                <a:spcBef>
                  <a:spcPct val="0"/>
                </a:spcBef>
              </a:pPr>
              <a:t>20</a:t>
            </a:fld>
            <a:endParaRPr lang="en-US" altLang="en-US" smtClean="0"/>
          </a:p>
        </p:txBody>
      </p:sp>
      <p:sp>
        <p:nvSpPr>
          <p:cNvPr id="1208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08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tr-TR" alt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496BD57F-DC6B-4D97-A3C6-55B310350D17}" type="slidenum">
              <a:rPr lang="en-US" altLang="en-US" smtClean="0"/>
              <a:pPr eaLnBrk="1" hangingPunct="1">
                <a:spcBef>
                  <a:spcPct val="0"/>
                </a:spcBef>
              </a:pPr>
              <a:t>21</a:t>
            </a:fld>
            <a:endParaRPr lang="en-US" altLang="en-US" smtClean="0"/>
          </a:p>
        </p:txBody>
      </p:sp>
      <p:sp>
        <p:nvSpPr>
          <p:cNvPr id="1218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18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tr-TR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FEEF2966-73C4-4121-BEE2-ECAD137116BD}" type="slidenum">
              <a:rPr lang="en-US" altLang="en-US" smtClean="0"/>
              <a:pPr eaLnBrk="1" hangingPunct="1">
                <a:spcBef>
                  <a:spcPct val="0"/>
                </a:spcBef>
              </a:pPr>
              <a:t>3</a:t>
            </a:fld>
            <a:endParaRPr lang="en-US" altLang="en-US" smtClean="0"/>
          </a:p>
        </p:txBody>
      </p:sp>
      <p:sp>
        <p:nvSpPr>
          <p:cNvPr id="952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tr-TR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6F36701C-F5F5-4C3A-B087-BE9B8A521314}" type="slidenum">
              <a:rPr lang="en-US" altLang="en-US" smtClean="0"/>
              <a:pPr eaLnBrk="1" hangingPunct="1">
                <a:spcBef>
                  <a:spcPct val="0"/>
                </a:spcBef>
              </a:pPr>
              <a:t>4</a:t>
            </a:fld>
            <a:endParaRPr lang="en-US" altLang="en-US" smtClean="0"/>
          </a:p>
        </p:txBody>
      </p:sp>
      <p:sp>
        <p:nvSpPr>
          <p:cNvPr id="962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tr-TR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88BC8D3-FF66-4DFA-99F2-0934E0389FF2}" type="slidenum">
              <a:rPr lang="en-US" altLang="en-US" smtClean="0"/>
              <a:pPr eaLnBrk="1" hangingPunct="1">
                <a:spcBef>
                  <a:spcPct val="0"/>
                </a:spcBef>
              </a:pPr>
              <a:t>5</a:t>
            </a:fld>
            <a:endParaRPr lang="en-US" altLang="en-US" smtClean="0"/>
          </a:p>
        </p:txBody>
      </p:sp>
      <p:sp>
        <p:nvSpPr>
          <p:cNvPr id="972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tr-TR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E4DC10F4-17B6-4D0B-8969-A86ACCEA8917}" type="slidenum">
              <a:rPr lang="en-US" altLang="en-US" smtClean="0"/>
              <a:pPr eaLnBrk="1" hangingPunct="1">
                <a:spcBef>
                  <a:spcPct val="0"/>
                </a:spcBef>
              </a:pPr>
              <a:t>6</a:t>
            </a:fld>
            <a:endParaRPr lang="en-US" altLang="en-US" smtClean="0"/>
          </a:p>
        </p:txBody>
      </p:sp>
      <p:sp>
        <p:nvSpPr>
          <p:cNvPr id="983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tr-TR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7FD1A05F-BC89-4D3E-9A76-A43FD116F971}" type="slidenum">
              <a:rPr lang="en-US" altLang="en-US" smtClean="0"/>
              <a:pPr eaLnBrk="1" hangingPunct="1">
                <a:spcBef>
                  <a:spcPct val="0"/>
                </a:spcBef>
              </a:pPr>
              <a:t>7</a:t>
            </a:fld>
            <a:endParaRPr lang="en-US" altLang="en-US" smtClean="0"/>
          </a:p>
        </p:txBody>
      </p:sp>
      <p:sp>
        <p:nvSpPr>
          <p:cNvPr id="993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tr-TR" alt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BA08C178-D7BB-49CA-8E2B-F64E3916B1B5}" type="slidenum">
              <a:rPr lang="en-US" altLang="en-US" smtClean="0"/>
              <a:pPr eaLnBrk="1" hangingPunct="1">
                <a:spcBef>
                  <a:spcPct val="0"/>
                </a:spcBef>
              </a:pPr>
              <a:t>8</a:t>
            </a:fld>
            <a:endParaRPr lang="en-US" altLang="en-US" smtClean="0"/>
          </a:p>
        </p:txBody>
      </p:sp>
      <p:sp>
        <p:nvSpPr>
          <p:cNvPr id="1003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tr-TR" alt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BD4AD16D-AFF2-4CB1-B5E1-AC20AECB7C47}" type="slidenum">
              <a:rPr lang="en-US" altLang="en-US" smtClean="0"/>
              <a:pPr eaLnBrk="1" hangingPunct="1">
                <a:spcBef>
                  <a:spcPct val="0"/>
                </a:spcBef>
              </a:pPr>
              <a:t>9</a:t>
            </a:fld>
            <a:endParaRPr lang="en-US" altLang="en-US" smtClean="0"/>
          </a:p>
        </p:txBody>
      </p:sp>
      <p:sp>
        <p:nvSpPr>
          <p:cNvPr id="1013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3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tr-TR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40EC30-DFCD-4638-BBED-628757B362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706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AD2C02-ACCA-44C0-AF5F-4E6D616292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304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60350"/>
            <a:ext cx="2057400" cy="5865813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60350"/>
            <a:ext cx="6019800" cy="5865813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7B5400-543E-4E97-B8EB-BBA7706FBF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84336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20623C-D8AA-4249-8F2A-7CDE4AB1FC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6591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AA8DA8-25B1-41F8-A3A1-74BB721545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85978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52F5CE-04C0-432B-8F97-8CE45C635E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18537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BC8519-2524-4C93-992E-A2946C85AF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6614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083ACA-F897-42A7-87B3-C1E348490D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99336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546944-0E46-4934-8718-133EFA3EB9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9338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103FA5-3804-42E9-9BA9-C46DB7AD07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1397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r-TR" noProof="0" smtClean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3546D0-BA9A-4A20-A12E-B75698E62E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10124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60350"/>
            <a:ext cx="8229600" cy="77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Asıl başlık stili için tıklatın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Asıl metin stillerini düzenlemek için tıklatın</a:t>
            </a:r>
          </a:p>
          <a:p>
            <a:pPr lvl="1"/>
            <a:r>
              <a:rPr lang="en-US" altLang="en-US" smtClean="0"/>
              <a:t>İkinci düzey</a:t>
            </a:r>
          </a:p>
          <a:p>
            <a:pPr lvl="2"/>
            <a:r>
              <a:rPr lang="en-US" altLang="en-US" smtClean="0"/>
              <a:t>Üçüncü düzey</a:t>
            </a:r>
          </a:p>
          <a:p>
            <a:pPr lvl="3"/>
            <a:r>
              <a:rPr lang="en-US" altLang="en-US" smtClean="0"/>
              <a:t>Dördüncü düzey</a:t>
            </a:r>
          </a:p>
          <a:p>
            <a:pPr lvl="4"/>
            <a:r>
              <a:rPr lang="en-US" altLang="en-US" smtClean="0"/>
              <a:t>Beşinci düzey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6479C31-47AF-4434-8B46-FE5E1047C3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A5002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A5002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A5002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A5002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A5002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rgbClr val="A5002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rgbClr val="A5002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rgbClr val="A5002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rgbClr val="A5002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800">
          <a:solidFill>
            <a:srgbClr val="0000CC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3" Type="http://schemas.openxmlformats.org/officeDocument/2006/relationships/notesSlide" Target="../notesSlides/notesSlide19.xml"/><Relationship Id="rId7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3.wmf"/><Relationship Id="rId4" Type="http://schemas.openxmlformats.org/officeDocument/2006/relationships/oleObject" Target="../embeddings/oleObject2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GB" altLang="en-US" b="1" dirty="0" err="1" smtClean="0">
                <a:solidFill>
                  <a:srgbClr val="FF0000"/>
                </a:solidFill>
              </a:rPr>
              <a:t>Zamanuyumlu</a:t>
            </a:r>
            <a:r>
              <a:rPr lang="en-GB" altLang="en-US" b="1" dirty="0" smtClean="0">
                <a:solidFill>
                  <a:srgbClr val="FF0000"/>
                </a:solidFill>
              </a:rPr>
              <a:t> </a:t>
            </a:r>
            <a:r>
              <a:rPr lang="en-GB" altLang="en-US" b="1" dirty="0" err="1" smtClean="0">
                <a:solidFill>
                  <a:srgbClr val="FF0000"/>
                </a:solidFill>
              </a:rPr>
              <a:t>Dizisel</a:t>
            </a:r>
            <a:r>
              <a:rPr lang="en-GB" altLang="en-US" b="1" dirty="0" smtClean="0">
                <a:solidFill>
                  <a:srgbClr val="FF0000"/>
                </a:solidFill>
              </a:rPr>
              <a:t> </a:t>
            </a:r>
            <a:r>
              <a:rPr lang="en-GB" altLang="en-US" b="1" dirty="0" err="1" smtClean="0">
                <a:solidFill>
                  <a:srgbClr val="FF0000"/>
                </a:solidFill>
              </a:rPr>
              <a:t>Mantık</a:t>
            </a:r>
            <a:r>
              <a:rPr lang="en-GB" altLang="en-US" b="1" dirty="0" smtClean="0">
                <a:solidFill>
                  <a:srgbClr val="FF0000"/>
                </a:solidFill>
              </a:rPr>
              <a:t> </a:t>
            </a:r>
            <a:br>
              <a:rPr lang="en-GB" altLang="en-US" b="1" dirty="0" smtClean="0">
                <a:solidFill>
                  <a:srgbClr val="FF0000"/>
                </a:solidFill>
              </a:rPr>
            </a:br>
            <a:r>
              <a:rPr lang="en-GB" altLang="en-US" b="1" dirty="0" smtClean="0">
                <a:solidFill>
                  <a:srgbClr val="FF0000"/>
                </a:solidFill>
              </a:rPr>
              <a:t>(</a:t>
            </a:r>
            <a:r>
              <a:rPr lang="en-GB" altLang="en-US" b="1" dirty="0" err="1" smtClean="0">
                <a:solidFill>
                  <a:srgbClr val="FF0000"/>
                </a:solidFill>
              </a:rPr>
              <a:t>Syncronous</a:t>
            </a:r>
            <a:r>
              <a:rPr lang="en-GB" altLang="en-US" b="1" dirty="0" smtClean="0">
                <a:solidFill>
                  <a:srgbClr val="FF0000"/>
                </a:solidFill>
              </a:rPr>
              <a:t> Sequential </a:t>
            </a:r>
            <a:r>
              <a:rPr lang="en-GB" altLang="en-US" b="1" smtClean="0">
                <a:solidFill>
                  <a:srgbClr val="FF0000"/>
                </a:solidFill>
              </a:rPr>
              <a:t>Logic)</a:t>
            </a:r>
            <a:br>
              <a:rPr lang="en-GB" altLang="en-US" b="1" smtClean="0">
                <a:solidFill>
                  <a:srgbClr val="FF0000"/>
                </a:solidFill>
              </a:rPr>
            </a:br>
            <a:r>
              <a:rPr lang="en-GB" altLang="en-US" b="1" smtClean="0">
                <a:solidFill>
                  <a:srgbClr val="FF0000"/>
                </a:solidFill>
              </a:rPr>
              <a:t>1/3</a:t>
            </a:r>
            <a:endParaRPr lang="en-US" altLang="en-US" b="1" dirty="0" smtClean="0">
              <a:solidFill>
                <a:srgbClr val="FF0000"/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altLang="en-US" dirty="0" err="1" smtClean="0"/>
              <a:t>Bölüm</a:t>
            </a:r>
            <a:r>
              <a:rPr lang="tr-TR" altLang="en-US" dirty="0" smtClean="0"/>
              <a:t> 5</a:t>
            </a:r>
          </a:p>
          <a:p>
            <a:pPr eaLnBrk="1" hangingPunct="1">
              <a:lnSpc>
                <a:spcPct val="90000"/>
              </a:lnSpc>
            </a:pPr>
            <a:endParaRPr lang="tr-TR" altLang="en-US" dirty="0" smtClean="0"/>
          </a:p>
          <a:p>
            <a:pPr eaLnBrk="1" hangingPunct="1">
              <a:lnSpc>
                <a:spcPct val="90000"/>
              </a:lnSpc>
            </a:pPr>
            <a:endParaRPr lang="tr-TR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tr-TR" altLang="en-US" smtClean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tr-TR" altLang="en-US" smtClean="0"/>
          </a:p>
        </p:txBody>
      </p:sp>
      <p:pic>
        <p:nvPicPr>
          <p:cNvPr id="1229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95275"/>
            <a:ext cx="9144000" cy="626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tr-TR" altLang="en-US" smtClean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tr-TR" altLang="en-US" smtClean="0"/>
          </a:p>
        </p:txBody>
      </p:sp>
      <p:pic>
        <p:nvPicPr>
          <p:cNvPr id="1331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82575"/>
            <a:ext cx="9144000" cy="6291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tr-TR" altLang="en-US" smtClean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tr-TR" altLang="en-US" smtClean="0"/>
          </a:p>
        </p:txBody>
      </p:sp>
      <p:pic>
        <p:nvPicPr>
          <p:cNvPr id="1434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87325"/>
            <a:ext cx="9144000" cy="648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tr-TR" altLang="en-US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tr-TR" altLang="en-US" smtClean="0"/>
          </a:p>
        </p:txBody>
      </p:sp>
      <p:pic>
        <p:nvPicPr>
          <p:cNvPr id="1741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17513"/>
            <a:ext cx="9144000" cy="6021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tr-TR" altLang="en-US" smtClean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tr-TR" altLang="en-US" smtClean="0"/>
          </a:p>
        </p:txBody>
      </p:sp>
      <p:pic>
        <p:nvPicPr>
          <p:cNvPr id="1946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7638"/>
            <a:ext cx="9144000" cy="6561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tr-TR" altLang="en-US" smtClean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tr-TR" altLang="en-US" smtClean="0"/>
          </a:p>
        </p:txBody>
      </p:sp>
      <p:pic>
        <p:nvPicPr>
          <p:cNvPr id="2253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88913"/>
            <a:ext cx="9144000" cy="6478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tr-TR" altLang="en-US" smtClean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tr-TR" altLang="en-US" smtClean="0"/>
          </a:p>
        </p:txBody>
      </p:sp>
      <p:pic>
        <p:nvPicPr>
          <p:cNvPr id="2458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5575"/>
            <a:ext cx="9144000" cy="6545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dirty="0" err="1" smtClean="0"/>
              <a:t>Diğer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İkidurumlular</a:t>
            </a:r>
            <a:r>
              <a:rPr lang="en-GB" altLang="en-US" dirty="0" smtClean="0"/>
              <a:t> </a:t>
            </a:r>
            <a:br>
              <a:rPr lang="en-GB" altLang="en-US" dirty="0" smtClean="0"/>
            </a:br>
            <a:r>
              <a:rPr lang="en-GB" altLang="en-US" dirty="0" smtClean="0"/>
              <a:t>(Other Flip-Flops)</a:t>
            </a:r>
            <a:endParaRPr lang="en-US" altLang="en-US" dirty="0" smtClean="0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r-TR" altLang="en-US" dirty="0" smtClean="0"/>
              <a:t>D </a:t>
            </a:r>
            <a:r>
              <a:rPr lang="en-GB" altLang="en-US" dirty="0" err="1" smtClean="0"/>
              <a:t>ikidurumluları</a:t>
            </a:r>
            <a:r>
              <a:rPr lang="en-GB" altLang="en-US" dirty="0" smtClean="0"/>
              <a:t> (</a:t>
            </a:r>
            <a:r>
              <a:rPr lang="tr-TR" altLang="en-US" dirty="0" smtClean="0"/>
              <a:t>flip</a:t>
            </a:r>
            <a:r>
              <a:rPr lang="en-GB" altLang="en-US" dirty="0" smtClean="0"/>
              <a:t>-</a:t>
            </a:r>
            <a:r>
              <a:rPr lang="tr-TR" altLang="en-US" dirty="0" smtClean="0"/>
              <a:t>flops</a:t>
            </a:r>
            <a:r>
              <a:rPr lang="en-GB" altLang="en-US" dirty="0" smtClean="0"/>
              <a:t>)</a:t>
            </a:r>
            <a:r>
              <a:rPr lang="tr-TR" altLang="en-US" dirty="0" smtClean="0"/>
              <a:t> </a:t>
            </a:r>
            <a:r>
              <a:rPr lang="en-GB" altLang="en-US" dirty="0" err="1" smtClean="0"/>
              <a:t>en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az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kapı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gerektirenlerdir</a:t>
            </a:r>
            <a:endParaRPr lang="en-US" altLang="en-US" dirty="0" smtClean="0"/>
          </a:p>
          <a:p>
            <a:pPr eaLnBrk="1" hangingPunct="1"/>
            <a:r>
              <a:rPr lang="en-US" altLang="en-US" dirty="0" err="1" smtClean="0"/>
              <a:t>Dolayısıyla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yaygın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olarak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kullanılır</a:t>
            </a:r>
            <a:endParaRPr lang="en-US" altLang="en-US" dirty="0" smtClean="0"/>
          </a:p>
          <a:p>
            <a:pPr eaLnBrk="1" hangingPunct="1"/>
            <a:r>
              <a:rPr lang="en-US" altLang="en-US" dirty="0" err="1" smtClean="0"/>
              <a:t>Alternatifleri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ise</a:t>
            </a:r>
            <a:endParaRPr lang="en-US" altLang="en-US" dirty="0" smtClean="0"/>
          </a:p>
          <a:p>
            <a:pPr lvl="1" eaLnBrk="1" hangingPunct="1"/>
            <a:r>
              <a:rPr lang="en-US" altLang="en-US" dirty="0" smtClean="0"/>
              <a:t>JK </a:t>
            </a:r>
            <a:r>
              <a:rPr lang="en-US" altLang="en-US" dirty="0" err="1" smtClean="0"/>
              <a:t>ikidurumluları</a:t>
            </a:r>
            <a:r>
              <a:rPr lang="en-US" altLang="en-US" dirty="0" smtClean="0"/>
              <a:t> </a:t>
            </a:r>
          </a:p>
          <a:p>
            <a:pPr lvl="1" eaLnBrk="1" hangingPunct="1"/>
            <a:r>
              <a:rPr lang="en-US" altLang="en-US" dirty="0" smtClean="0"/>
              <a:t>T </a:t>
            </a:r>
            <a:r>
              <a:rPr lang="en-US" altLang="en-US" dirty="0" err="1" smtClean="0"/>
              <a:t>ikidurumluları</a:t>
            </a:r>
            <a:endParaRPr lang="en-US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JK </a:t>
            </a:r>
            <a:r>
              <a:rPr lang="en-US" altLang="en-US" dirty="0" err="1" smtClean="0"/>
              <a:t>İkidurumlusu</a:t>
            </a:r>
            <a:endParaRPr lang="en-US" altLang="en-US" dirty="0" smtClean="0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600200"/>
            <a:ext cx="7993063" cy="2405063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J </a:t>
            </a:r>
            <a:r>
              <a:rPr lang="en-US" altLang="en-US" dirty="0" err="1" smtClean="0"/>
              <a:t>girdisi</a:t>
            </a:r>
            <a:r>
              <a:rPr lang="en-US" altLang="en-US" dirty="0" smtClean="0"/>
              <a:t> 1’e </a:t>
            </a:r>
            <a:r>
              <a:rPr lang="en-US" altLang="en-US" dirty="0" err="1" smtClean="0"/>
              <a:t>ayarlar</a:t>
            </a:r>
            <a:r>
              <a:rPr lang="en-US" altLang="en-US" dirty="0" smtClean="0"/>
              <a:t> (Set)</a:t>
            </a:r>
          </a:p>
          <a:p>
            <a:pPr eaLnBrk="1" hangingPunct="1"/>
            <a:r>
              <a:rPr lang="en-US" altLang="en-US" dirty="0" smtClean="0"/>
              <a:t>K </a:t>
            </a:r>
            <a:r>
              <a:rPr lang="en-US" altLang="en-US" dirty="0" err="1" smtClean="0"/>
              <a:t>girdisi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sıfırlar</a:t>
            </a:r>
            <a:r>
              <a:rPr lang="en-US" altLang="en-US" dirty="0" smtClean="0"/>
              <a:t> (Reset)</a:t>
            </a:r>
          </a:p>
          <a:p>
            <a:pPr eaLnBrk="1" hangingPunct="1"/>
            <a:r>
              <a:rPr lang="en-US" altLang="en-US" dirty="0" smtClean="0"/>
              <a:t>Her </a:t>
            </a:r>
            <a:r>
              <a:rPr lang="en-US" altLang="en-US" dirty="0" err="1" smtClean="0"/>
              <a:t>iki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girdi</a:t>
            </a:r>
            <a:r>
              <a:rPr lang="en-US" altLang="en-US" dirty="0" smtClean="0"/>
              <a:t> de 1 </a:t>
            </a:r>
            <a:r>
              <a:rPr lang="en-US" altLang="en-US" dirty="0" err="1" smtClean="0"/>
              <a:t>olursa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tümleyen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alınır</a:t>
            </a:r>
            <a:endParaRPr lang="en-US" altLang="en-US" dirty="0" smtClean="0"/>
          </a:p>
        </p:txBody>
      </p:sp>
      <p:pic>
        <p:nvPicPr>
          <p:cNvPr id="276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2275" y="3614738"/>
            <a:ext cx="5688013" cy="3243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T (Toggle) </a:t>
            </a:r>
            <a:r>
              <a:rPr lang="en-US" altLang="en-US" dirty="0" err="1" smtClean="0"/>
              <a:t>İkidurumlusu</a:t>
            </a:r>
            <a:endParaRPr lang="en-US" altLang="en-US" dirty="0" smtClean="0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00200"/>
            <a:ext cx="6300788" cy="4525963"/>
          </a:xfrm>
        </p:spPr>
        <p:txBody>
          <a:bodyPr/>
          <a:lstStyle/>
          <a:p>
            <a:pPr eaLnBrk="1" hangingPunct="1"/>
            <a:r>
              <a:rPr lang="en-US" altLang="en-US" dirty="0" err="1" smtClean="0"/>
              <a:t>Tümleyen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alan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bir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ikidurumludur</a:t>
            </a:r>
            <a:endParaRPr lang="en-US" altLang="en-US" dirty="0" smtClean="0"/>
          </a:p>
          <a:p>
            <a:pPr eaLnBrk="1" hangingPunct="1"/>
            <a:r>
              <a:rPr lang="en-US" altLang="en-US" dirty="0" smtClean="0"/>
              <a:t>J </a:t>
            </a:r>
            <a:r>
              <a:rPr lang="en-US" altLang="en-US" dirty="0" err="1" smtClean="0"/>
              <a:t>ve</a:t>
            </a:r>
            <a:r>
              <a:rPr lang="en-US" altLang="en-US" dirty="0" smtClean="0"/>
              <a:t> K </a:t>
            </a:r>
            <a:r>
              <a:rPr lang="en-US" altLang="en-US" dirty="0" err="1" smtClean="0"/>
              <a:t>girdileri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Şekil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a’daki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gibi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birbirine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bağlanırsa</a:t>
            </a:r>
            <a:endParaRPr lang="en-US" altLang="en-US" dirty="0" smtClean="0"/>
          </a:p>
          <a:p>
            <a:pPr lvl="1" eaLnBrk="1" hangingPunct="1"/>
            <a:r>
              <a:rPr lang="en-US" altLang="en-US" dirty="0" smtClean="0"/>
              <a:t>T=0 (J=K=0), </a:t>
            </a:r>
            <a:r>
              <a:rPr lang="en-US" altLang="en-US" dirty="0" err="1" smtClean="0"/>
              <a:t>yani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değişmez</a:t>
            </a:r>
            <a:endParaRPr lang="en-US" altLang="en-US" dirty="0" smtClean="0"/>
          </a:p>
          <a:p>
            <a:pPr lvl="1" eaLnBrk="1" hangingPunct="1"/>
            <a:r>
              <a:rPr lang="en-US" altLang="en-US" dirty="0" smtClean="0"/>
              <a:t>T=1 (J=K=1), </a:t>
            </a:r>
            <a:r>
              <a:rPr lang="en-US" altLang="en-US" dirty="0" err="1" smtClean="0"/>
              <a:t>tümleyen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alır</a:t>
            </a:r>
            <a:endParaRPr lang="en-US" altLang="en-US" dirty="0" smtClean="0"/>
          </a:p>
          <a:p>
            <a:pPr eaLnBrk="1" hangingPunct="1"/>
            <a:r>
              <a:rPr lang="en-US" altLang="en-US" dirty="0" err="1" smtClean="0"/>
              <a:t>Şekil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b’deki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gibi</a:t>
            </a:r>
            <a:r>
              <a:rPr lang="en-US" altLang="en-US" dirty="0" smtClean="0"/>
              <a:t> D </a:t>
            </a:r>
            <a:r>
              <a:rPr lang="en-US" altLang="en-US" dirty="0" err="1" smtClean="0"/>
              <a:t>ikidurumlusundan</a:t>
            </a:r>
            <a:r>
              <a:rPr lang="en-US" altLang="en-US" dirty="0" smtClean="0"/>
              <a:t> da </a:t>
            </a:r>
            <a:r>
              <a:rPr lang="en-US" altLang="en-US" dirty="0" err="1" smtClean="0"/>
              <a:t>yapılabilir</a:t>
            </a:r>
            <a:endParaRPr lang="en-US" altLang="en-US" dirty="0" smtClean="0"/>
          </a:p>
          <a:p>
            <a:pPr eaLnBrk="1" hangingPunct="1"/>
            <a:endParaRPr lang="en-US" altLang="en-US" dirty="0" smtClean="0"/>
          </a:p>
          <a:p>
            <a:pPr lvl="1" eaLnBrk="1" hangingPunct="1"/>
            <a:r>
              <a:rPr lang="en-US" altLang="en-US" dirty="0" smtClean="0"/>
              <a:t>T=0 </a:t>
            </a:r>
            <a:r>
              <a:rPr lang="en-US" altLang="en-US" dirty="0" err="1" smtClean="0"/>
              <a:t>olduğunda</a:t>
            </a:r>
            <a:r>
              <a:rPr lang="en-US" altLang="en-US" dirty="0" smtClean="0"/>
              <a:t> D=Q (</a:t>
            </a:r>
            <a:r>
              <a:rPr lang="en-US" altLang="en-US" dirty="0" err="1" smtClean="0"/>
              <a:t>değişmez</a:t>
            </a:r>
            <a:r>
              <a:rPr lang="en-US" altLang="en-US" dirty="0" smtClean="0"/>
              <a:t>)</a:t>
            </a:r>
          </a:p>
          <a:p>
            <a:pPr lvl="1" eaLnBrk="1" hangingPunct="1"/>
            <a:r>
              <a:rPr lang="en-US" altLang="en-US" dirty="0" smtClean="0"/>
              <a:t>T=1 </a:t>
            </a:r>
            <a:r>
              <a:rPr lang="en-US" altLang="en-US" dirty="0" err="1" smtClean="0"/>
              <a:t>olduğunda</a:t>
            </a:r>
            <a:r>
              <a:rPr lang="en-US" altLang="en-US" dirty="0" smtClean="0"/>
              <a:t> D=Q’ (</a:t>
            </a:r>
            <a:r>
              <a:rPr lang="en-US" altLang="en-US" dirty="0" err="1" smtClean="0"/>
              <a:t>tümleyen</a:t>
            </a:r>
            <a:r>
              <a:rPr lang="en-US" altLang="en-US" dirty="0" smtClean="0"/>
              <a:t>)</a:t>
            </a:r>
          </a:p>
          <a:p>
            <a:pPr lvl="1" eaLnBrk="1" hangingPunct="1"/>
            <a:endParaRPr lang="en-US" altLang="en-US" dirty="0" smtClean="0"/>
          </a:p>
        </p:txBody>
      </p:sp>
      <p:pic>
        <p:nvPicPr>
          <p:cNvPr id="2970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1268413"/>
            <a:ext cx="1800225" cy="169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701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25" y="2997200"/>
            <a:ext cx="2228850" cy="161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702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025" y="4652963"/>
            <a:ext cx="1571625" cy="164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703" name="Rectangle 9"/>
          <p:cNvSpPr>
            <a:spLocks noChangeArrowheads="1"/>
          </p:cNvSpPr>
          <p:nvPr/>
        </p:nvSpPr>
        <p:spPr bwMode="auto">
          <a:xfrm>
            <a:off x="0" y="332898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Font typeface="Wingdings" pitchFamily="2" charset="2"/>
              <a:buChar char="§"/>
              <a:defRPr sz="2800">
                <a:solidFill>
                  <a:srgbClr val="0000CC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tr-TR" altLang="en-US" sz="1800">
              <a:solidFill>
                <a:schemeClr val="tx1"/>
              </a:solidFill>
            </a:endParaRPr>
          </a:p>
        </p:txBody>
      </p:sp>
      <p:graphicFrame>
        <p:nvGraphicFramePr>
          <p:cNvPr id="29704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09082269"/>
              </p:ext>
            </p:extLst>
          </p:nvPr>
        </p:nvGraphicFramePr>
        <p:xfrm>
          <a:off x="1331913" y="4916462"/>
          <a:ext cx="2305050" cy="312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19" name="Denklem" r:id="rId7" imgW="1473200" imgH="203200" progId="Equation.3">
                  <p:embed/>
                </p:oleObj>
              </mc:Choice>
              <mc:Fallback>
                <p:oleObj name="Denklem" r:id="rId7" imgW="1473200" imgH="2032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1913" y="4916462"/>
                        <a:ext cx="2305050" cy="312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tr-TR" altLang="en-US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tr-TR" altLang="en-US" smtClean="0"/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358775"/>
            <a:ext cx="8713787" cy="608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err="1" smtClean="0"/>
              <a:t>Karakteristik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Tabloları</a:t>
            </a:r>
            <a:endParaRPr lang="en-US" altLang="en-US" dirty="0" smtClean="0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tr-TR" altLang="en-US" smtClean="0"/>
          </a:p>
        </p:txBody>
      </p:sp>
      <p:pic>
        <p:nvPicPr>
          <p:cNvPr id="3072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1341438"/>
            <a:ext cx="8351838" cy="5373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5" name="Text Box 5"/>
          <p:cNvSpPr txBox="1">
            <a:spLocks noChangeArrowheads="1"/>
          </p:cNvSpPr>
          <p:nvPr/>
        </p:nvSpPr>
        <p:spPr bwMode="auto">
          <a:xfrm>
            <a:off x="250825" y="1557338"/>
            <a:ext cx="2233613" cy="16158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Wingdings" pitchFamily="2" charset="2"/>
              <a:buChar char="§"/>
              <a:defRPr sz="2800">
                <a:solidFill>
                  <a:srgbClr val="0000CC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dirty="0">
                <a:solidFill>
                  <a:srgbClr val="FF0000"/>
                </a:solidFill>
              </a:rPr>
              <a:t>Q(t) </a:t>
            </a:r>
            <a:r>
              <a:rPr lang="en-US" altLang="en-US" sz="1800" dirty="0" err="1" smtClean="0">
                <a:solidFill>
                  <a:srgbClr val="FF0000"/>
                </a:solidFill>
              </a:rPr>
              <a:t>şu</a:t>
            </a:r>
            <a:r>
              <a:rPr lang="en-US" altLang="en-US" sz="1800" dirty="0" smtClean="0">
                <a:solidFill>
                  <a:srgbClr val="FF0000"/>
                </a:solidFill>
              </a:rPr>
              <a:t> </a:t>
            </a:r>
            <a:r>
              <a:rPr lang="en-US" altLang="en-US" sz="1800" dirty="0" err="1" smtClean="0">
                <a:solidFill>
                  <a:srgbClr val="FF0000"/>
                </a:solidFill>
              </a:rPr>
              <a:t>anki</a:t>
            </a:r>
            <a:r>
              <a:rPr lang="en-US" altLang="en-US" sz="1800" dirty="0" smtClean="0">
                <a:solidFill>
                  <a:srgbClr val="FF0000"/>
                </a:solidFill>
              </a:rPr>
              <a:t> (</a:t>
            </a:r>
            <a:r>
              <a:rPr lang="en-US" altLang="en-US" sz="1800" dirty="0" err="1" smtClean="0">
                <a:solidFill>
                  <a:srgbClr val="FF0000"/>
                </a:solidFill>
              </a:rPr>
              <a:t>mevcut</a:t>
            </a:r>
            <a:r>
              <a:rPr lang="en-US" altLang="en-US" sz="1800" dirty="0" smtClean="0">
                <a:solidFill>
                  <a:srgbClr val="FF0000"/>
                </a:solidFill>
              </a:rPr>
              <a:t>) </a:t>
            </a:r>
            <a:r>
              <a:rPr lang="en-US" altLang="en-US" sz="1800" dirty="0" err="1" smtClean="0">
                <a:solidFill>
                  <a:srgbClr val="FF0000"/>
                </a:solidFill>
              </a:rPr>
              <a:t>durumu</a:t>
            </a:r>
            <a:r>
              <a:rPr lang="en-US" altLang="en-US" sz="1800" dirty="0" smtClean="0">
                <a:solidFill>
                  <a:srgbClr val="FF0000"/>
                </a:solidFill>
              </a:rPr>
              <a:t> </a:t>
            </a:r>
            <a:r>
              <a:rPr lang="en-US" altLang="en-US" sz="1800" dirty="0" err="1" smtClean="0">
                <a:solidFill>
                  <a:srgbClr val="FF0000"/>
                </a:solidFill>
              </a:rPr>
              <a:t>ifade</a:t>
            </a:r>
            <a:r>
              <a:rPr lang="en-US" altLang="en-US" sz="1800" dirty="0" smtClean="0">
                <a:solidFill>
                  <a:srgbClr val="FF0000"/>
                </a:solidFill>
              </a:rPr>
              <a:t> </a:t>
            </a:r>
            <a:r>
              <a:rPr lang="en-US" altLang="en-US" sz="1800" dirty="0" err="1" smtClean="0">
                <a:solidFill>
                  <a:srgbClr val="FF0000"/>
                </a:solidFill>
              </a:rPr>
              <a:t>eder</a:t>
            </a:r>
            <a:r>
              <a:rPr lang="en-US" altLang="en-US" sz="1800" dirty="0" smtClean="0">
                <a:solidFill>
                  <a:srgbClr val="FF0000"/>
                </a:solidFill>
              </a:rPr>
              <a:t>.</a:t>
            </a:r>
            <a:endParaRPr lang="en-US" altLang="en-US" sz="1800" dirty="0">
              <a:solidFill>
                <a:srgbClr val="FF0000"/>
              </a:solidFill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dirty="0">
                <a:solidFill>
                  <a:srgbClr val="FF0000"/>
                </a:solidFill>
              </a:rPr>
              <a:t>Q(t+1) </a:t>
            </a:r>
            <a:r>
              <a:rPr lang="en-US" altLang="en-US" sz="1800" dirty="0" err="1" smtClean="0">
                <a:solidFill>
                  <a:srgbClr val="FF0000"/>
                </a:solidFill>
              </a:rPr>
              <a:t>sonraki</a:t>
            </a:r>
            <a:r>
              <a:rPr lang="en-US" altLang="en-US" sz="1800" dirty="0" smtClean="0">
                <a:solidFill>
                  <a:srgbClr val="FF0000"/>
                </a:solidFill>
              </a:rPr>
              <a:t> </a:t>
            </a:r>
            <a:r>
              <a:rPr lang="en-US" altLang="en-US" sz="1800" dirty="0" err="1" smtClean="0">
                <a:solidFill>
                  <a:srgbClr val="FF0000"/>
                </a:solidFill>
              </a:rPr>
              <a:t>durumu</a:t>
            </a:r>
            <a:endParaRPr lang="en-US" altLang="en-US" sz="1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err="1" smtClean="0"/>
              <a:t>Karakteristik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Denklemler</a:t>
            </a:r>
            <a:endParaRPr lang="en-US" altLang="en-US" dirty="0" smtClean="0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D </a:t>
            </a:r>
            <a:r>
              <a:rPr lang="en-US" altLang="en-US" dirty="0" err="1" smtClean="0"/>
              <a:t>ikidurumlusu</a:t>
            </a:r>
            <a:endParaRPr lang="en-US" altLang="en-US" dirty="0" smtClean="0"/>
          </a:p>
          <a:p>
            <a:pPr lvl="1" eaLnBrk="1" hangingPunct="1">
              <a:buFontTx/>
              <a:buNone/>
            </a:pPr>
            <a:r>
              <a:rPr lang="en-US" altLang="en-US" i="1" dirty="0" smtClean="0"/>
              <a:t>Q(t+1)=D</a:t>
            </a:r>
          </a:p>
          <a:p>
            <a:pPr eaLnBrk="1" hangingPunct="1"/>
            <a:r>
              <a:rPr lang="en-US" altLang="en-US" i="1" dirty="0" smtClean="0"/>
              <a:t>JK </a:t>
            </a:r>
            <a:r>
              <a:rPr lang="en-US" altLang="en-US" i="1" dirty="0" err="1" smtClean="0"/>
              <a:t>ikidurumlusu</a:t>
            </a:r>
            <a:endParaRPr lang="en-US" altLang="en-US" i="1" dirty="0" smtClean="0"/>
          </a:p>
          <a:p>
            <a:pPr lvl="1" eaLnBrk="1" hangingPunct="1">
              <a:buFontTx/>
              <a:buNone/>
            </a:pPr>
            <a:r>
              <a:rPr lang="en-US" altLang="en-US" i="1" dirty="0" smtClean="0"/>
              <a:t>Q(t+1)=JQ’+K’Q</a:t>
            </a:r>
          </a:p>
          <a:p>
            <a:pPr eaLnBrk="1" hangingPunct="1"/>
            <a:r>
              <a:rPr lang="en-US" altLang="en-US" i="1" dirty="0" smtClean="0"/>
              <a:t>T </a:t>
            </a:r>
            <a:r>
              <a:rPr lang="en-US" altLang="en-US" i="1" dirty="0" err="1"/>
              <a:t>ikidurumlusu</a:t>
            </a:r>
            <a:endParaRPr lang="en-US" altLang="en-US" i="1" dirty="0" smtClean="0"/>
          </a:p>
          <a:p>
            <a:pPr lvl="1" eaLnBrk="1" hangingPunct="1"/>
            <a:endParaRPr lang="en-US" altLang="en-US" i="1" dirty="0" smtClean="0"/>
          </a:p>
        </p:txBody>
      </p:sp>
      <p:sp>
        <p:nvSpPr>
          <p:cNvPr id="31748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Font typeface="Wingdings" pitchFamily="2" charset="2"/>
              <a:buChar char="§"/>
              <a:defRPr sz="2800">
                <a:solidFill>
                  <a:srgbClr val="0000CC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tr-TR" altLang="en-US" sz="1800">
              <a:solidFill>
                <a:schemeClr val="tx1"/>
              </a:solidFill>
            </a:endParaRPr>
          </a:p>
        </p:txBody>
      </p:sp>
      <p:graphicFrame>
        <p:nvGraphicFramePr>
          <p:cNvPr id="31749" name="Object 4"/>
          <p:cNvGraphicFramePr>
            <a:graphicFrameLocks noChangeAspect="1"/>
          </p:cNvGraphicFramePr>
          <p:nvPr/>
        </p:nvGraphicFramePr>
        <p:xfrm>
          <a:off x="1042988" y="4149725"/>
          <a:ext cx="3167062" cy="350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64" name="Denklem" r:id="rId4" imgW="1803400" imgH="203200" progId="Equation.3">
                  <p:embed/>
                </p:oleObj>
              </mc:Choice>
              <mc:Fallback>
                <p:oleObj name="Denklem" r:id="rId4" imgW="1803400" imgH="2032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2988" y="4149725"/>
                        <a:ext cx="3167062" cy="350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tr-TR" altLang="en-US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tr-TR" altLang="en-US" smtClean="0"/>
          </a:p>
        </p:txBody>
      </p:sp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327025"/>
            <a:ext cx="8785225" cy="6202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tr-TR" altLang="en-US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tr-TR" altLang="en-US" smtClean="0"/>
          </a:p>
        </p:txBody>
      </p:sp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84188"/>
            <a:ext cx="9144000" cy="588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313" y="4365625"/>
            <a:ext cx="6473825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tr-TR" altLang="en-US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tr-TR" altLang="en-US" smtClean="0"/>
          </a:p>
        </p:txBody>
      </p:sp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49238"/>
            <a:ext cx="9144000" cy="6357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tr-TR" altLang="en-US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tr-TR" altLang="en-US" smtClean="0"/>
          </a:p>
        </p:txBody>
      </p:sp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0813"/>
            <a:ext cx="9144000" cy="6554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tr-TR" altLang="en-US" smtClean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tr-TR" altLang="en-US" smtClean="0"/>
          </a:p>
        </p:txBody>
      </p:sp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20663"/>
            <a:ext cx="9144000" cy="6415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tr-TR" altLang="en-US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tr-TR" altLang="en-US" smtClean="0"/>
          </a:p>
        </p:txBody>
      </p:sp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87325"/>
            <a:ext cx="9144000" cy="648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tr-TR" altLang="en-US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tr-TR" altLang="en-US" smtClean="0"/>
          </a:p>
        </p:txBody>
      </p:sp>
      <p:pic>
        <p:nvPicPr>
          <p:cNvPr id="1126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8588"/>
            <a:ext cx="9144000" cy="659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Varsayılan Tasarım">
  <a:themeElements>
    <a:clrScheme name="Varsayılan Tasarı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arsayılan Tasarım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arsayılan Tasarım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is Teması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1413</TotalTime>
  <Words>155</Words>
  <Application>Microsoft Office PowerPoint</Application>
  <PresentationFormat>On-screen Show (4:3)</PresentationFormat>
  <Paragraphs>51</Paragraphs>
  <Slides>21</Slides>
  <Notes>21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3" baseType="lpstr">
      <vt:lpstr>Varsayılan Tasarım</vt:lpstr>
      <vt:lpstr>Denklem</vt:lpstr>
      <vt:lpstr>Zamanuyumlu Dizisel Mantık  (Syncronous Sequential Logic) 1/3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Diğer İkidurumlular  (Other Flip-Flops)</vt:lpstr>
      <vt:lpstr>JK İkidurumlusu</vt:lpstr>
      <vt:lpstr>T (Toggle) İkidurumlusu</vt:lpstr>
      <vt:lpstr>Karakteristik Tabloları</vt:lpstr>
      <vt:lpstr>Karakteristik Denklemler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ankaraunv</dc:creator>
  <cp:lastModifiedBy>KK</cp:lastModifiedBy>
  <cp:revision>72</cp:revision>
  <dcterms:created xsi:type="dcterms:W3CDTF">2008-09-23T09:44:25Z</dcterms:created>
  <dcterms:modified xsi:type="dcterms:W3CDTF">2020-05-11T11:20:01Z</dcterms:modified>
</cp:coreProperties>
</file>