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0"/>
  </p:notesMasterIdLst>
  <p:sldIdLst>
    <p:sldId id="604" r:id="rId4"/>
    <p:sldId id="611" r:id="rId5"/>
    <p:sldId id="614" r:id="rId6"/>
    <p:sldId id="612" r:id="rId7"/>
    <p:sldId id="615" r:id="rId8"/>
    <p:sldId id="61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Sözleşme Düzenlenmesi Gereken İşlemler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Taşınmaz satışı ve işlem çeşitleri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Sözleşme Düzenlenmesi Gereken İşlemler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1" y="2353233"/>
            <a:ext cx="8517837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Sözleşme, karşılıklı ve birbirine uygun irade açıklaması ile oluşur.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Taşınmaz mülkiyetinin devrini öngören sözleşmeler tapu müdürlüklerinde resmî şekilde düzenlenir. 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Sözleşme Düzenlenmesi Gereken İşlemler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0" y="2299832"/>
            <a:ext cx="8517837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Taraflar 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irade açıklamalarını resmî memur huzurunda yaparlar. 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Örneğin, taşınmaz satışı, bağışı, ölünceye kadar bakma sözleşmesi, trampa gibi işlemlerde resmî senet düzenlenir.</a:t>
            </a:r>
          </a:p>
        </p:txBody>
      </p:sp>
    </p:spTree>
    <p:extLst>
      <p:ext uri="{BB962C8B-B14F-4D97-AF65-F5344CB8AC3E}">
        <p14:creationId xmlns:p14="http://schemas.microsoft.com/office/powerpoint/2010/main" val="148409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Satış sözleşmesi ve çeşitleri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0" y="2148946"/>
            <a:ext cx="8517837" cy="2793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Çeşitleri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düz satış, birden fazla taşınmazın satışı, tüzel kişinin malik olduğu taşınmazın satışı, vekaleten satış, </a:t>
            </a:r>
            <a:r>
              <a:rPr lang="tr-TR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velayeten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satış, </a:t>
            </a:r>
            <a:r>
              <a:rPr lang="tr-TR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vesayeten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satış, satış ve ipotek işlemi, satış ve kanunî ipotek işlemi, </a:t>
            </a:r>
            <a:r>
              <a:rPr lang="tr-TR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takyidatlı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satış, kuru mülkiyet satışı, satış ve geri alım hakkı gibi.</a:t>
            </a:r>
          </a:p>
        </p:txBody>
      </p:sp>
    </p:spTree>
    <p:extLst>
      <p:ext uri="{BB962C8B-B14F-4D97-AF65-F5344CB8AC3E}">
        <p14:creationId xmlns:p14="http://schemas.microsoft.com/office/powerpoint/2010/main" val="42099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Satış sözleşmesi ve çeşitleri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47980" y="2281398"/>
            <a:ext cx="8517837" cy="2793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Çeşitleri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düz satış, birden fazla taşınmazın satışı, tüzel kişinin malik olduğu taşınmazın satışı, vekaleten satış, </a:t>
            </a:r>
            <a:r>
              <a:rPr lang="tr-TR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velayeten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satış, </a:t>
            </a:r>
            <a:r>
              <a:rPr lang="tr-TR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vesayeten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satış, satış ve ipotek işlemi, satış ve kanunî ipotek işlemi, </a:t>
            </a:r>
            <a:r>
              <a:rPr lang="tr-TR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takyidatlı</a:t>
            </a:r>
            <a:r>
              <a:rPr lang="tr-T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satış, kuru mülkiyet satışı, satış ve geri alım hakkı gibi.</a:t>
            </a:r>
          </a:p>
        </p:txBody>
      </p:sp>
    </p:spTree>
    <p:extLst>
      <p:ext uri="{BB962C8B-B14F-4D97-AF65-F5344CB8AC3E}">
        <p14:creationId xmlns:p14="http://schemas.microsoft.com/office/powerpoint/2010/main" val="2840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4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12536</TotalTime>
  <Words>245</Words>
  <Application>Microsoft Office PowerPoint</Application>
  <PresentationFormat>Ekran Gösterisi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831</cp:revision>
  <cp:lastPrinted>2016-10-24T07:53:35Z</cp:lastPrinted>
  <dcterms:created xsi:type="dcterms:W3CDTF">2016-09-18T09:35:24Z</dcterms:created>
  <dcterms:modified xsi:type="dcterms:W3CDTF">2020-03-02T13:14:07Z</dcterms:modified>
</cp:coreProperties>
</file>