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589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24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43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764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88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97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891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471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178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20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D1D49-14F1-4B7E-9EA9-8DEDD0A9E284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9906-C85B-40EC-B07D-CA85CFA1C3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950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BALON </a:t>
            </a:r>
            <a:r>
              <a:rPr lang="tr-TR" smtClean="0"/>
              <a:t>VALF </a:t>
            </a:r>
            <a:r>
              <a:rPr lang="tr-TR" dirty="0" smtClean="0"/>
              <a:t>MASKE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990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R50-00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24034" y="1785926"/>
            <a:ext cx="8072494" cy="4500594"/>
          </a:xfrm>
          <a:noFill/>
        </p:spPr>
      </p:pic>
      <p:sp>
        <p:nvSpPr>
          <p:cNvPr id="3" name="5 Slayt Numarası Yer Tutucusu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2782888" y="500043"/>
            <a:ext cx="6597650" cy="153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32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3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07A95-8F7D-44CA-8B49-23DAECEF428E}" type="slidenum">
              <a:rPr lang="tr-TR"/>
              <a:pPr>
                <a:defRPr/>
              </a:pPr>
              <a:t>2</a:t>
            </a:fld>
            <a:endParaRPr lang="tr-TR"/>
          </a:p>
        </p:txBody>
      </p:sp>
      <p:pic>
        <p:nvPicPr>
          <p:cNvPr id="36867" name="Picture 2" descr="R-MASK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8099" b="12958"/>
          <a:stretch>
            <a:fillRect/>
          </a:stretch>
        </p:blipFill>
        <p:spPr>
          <a:xfrm>
            <a:off x="1666844" y="1643052"/>
            <a:ext cx="8643998" cy="5000659"/>
          </a:xfrm>
          <a:solidFill>
            <a:srgbClr val="FFCC99"/>
          </a:solidFill>
          <a:ln>
            <a:solidFill>
              <a:srgbClr val="FFCC99"/>
            </a:solidFill>
          </a:ln>
        </p:spPr>
      </p:pic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2782888" y="714357"/>
            <a:ext cx="6597650" cy="113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b="1" dirty="0" smtClean="0">
                <a:latin typeface="Tahoma" pitchFamily="34" charset="0"/>
              </a:rPr>
              <a:t>Balon-Valf-Maske </a:t>
            </a:r>
            <a:r>
              <a:rPr lang="tr-TR" sz="2800" b="1" dirty="0">
                <a:latin typeface="Tahoma" pitchFamily="34" charset="0"/>
              </a:rPr>
              <a:t>(</a:t>
            </a:r>
            <a:r>
              <a:rPr lang="tr-TR" sz="2800" b="1" dirty="0" err="1">
                <a:latin typeface="Tahoma" pitchFamily="34" charset="0"/>
              </a:rPr>
              <a:t>Bag-valv</a:t>
            </a:r>
            <a:r>
              <a:rPr lang="tr-TR" sz="2800" b="1" dirty="0">
                <a:latin typeface="Tahoma" pitchFamily="34" charset="0"/>
              </a:rPr>
              <a:t>- mask) ile </a:t>
            </a:r>
            <a:r>
              <a:rPr lang="tr-TR" sz="2800" b="1" dirty="0" err="1">
                <a:latin typeface="Tahoma" pitchFamily="34" charset="0"/>
              </a:rPr>
              <a:t>Ventilasyon</a:t>
            </a:r>
            <a:endParaRPr lang="tr-TR" sz="28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DA60-6490-4E4E-84BF-E98E6FBBB8BA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2209800"/>
            <a:ext cx="7772400" cy="4243388"/>
          </a:xfrm>
        </p:spPr>
        <p:txBody>
          <a:bodyPr/>
          <a:lstStyle/>
          <a:p>
            <a:pPr>
              <a:buClr>
                <a:schemeClr val="folHlink"/>
              </a:buClr>
            </a:pPr>
            <a:r>
              <a:rPr lang="tr-TR" dirty="0"/>
              <a:t>Öncesinde </a:t>
            </a:r>
            <a:r>
              <a:rPr lang="tr-TR" dirty="0" err="1"/>
              <a:t>airway</a:t>
            </a:r>
            <a:r>
              <a:rPr lang="tr-TR" dirty="0"/>
              <a:t> takılmalıdır</a:t>
            </a:r>
          </a:p>
          <a:p>
            <a:pPr>
              <a:buClr>
                <a:schemeClr val="folHlink"/>
              </a:buClr>
            </a:pPr>
            <a:r>
              <a:rPr lang="tr-TR" dirty="0"/>
              <a:t>C-E tekniği:</a:t>
            </a:r>
          </a:p>
          <a:p>
            <a:pPr lvl="1">
              <a:buClr>
                <a:schemeClr val="folHlink"/>
              </a:buClr>
            </a:pPr>
            <a:r>
              <a:rPr lang="tr-TR" dirty="0" smtClean="0"/>
              <a:t>Baş ve işaret parmakları ile maske yüze oturtulur</a:t>
            </a:r>
          </a:p>
          <a:p>
            <a:pPr lvl="1">
              <a:buClr>
                <a:schemeClr val="folHlink"/>
              </a:buClr>
            </a:pPr>
            <a:r>
              <a:rPr lang="tr-TR" dirty="0" smtClean="0"/>
              <a:t>Diğer parmaklarla çene kavranarak başa pozisyon verilir.</a:t>
            </a:r>
          </a:p>
          <a:p>
            <a:pPr>
              <a:buClr>
                <a:schemeClr val="folHlink"/>
              </a:buClr>
            </a:pPr>
            <a:r>
              <a:rPr lang="tr-TR" dirty="0"/>
              <a:t>Arkasına oksijen takılır</a:t>
            </a:r>
          </a:p>
          <a:p>
            <a:pPr>
              <a:buClr>
                <a:schemeClr val="folHlink"/>
              </a:buClr>
            </a:pPr>
            <a:r>
              <a:rPr lang="tr-TR" dirty="0"/>
              <a:t>Çocuk ve yetişkin boyutları vardır </a:t>
            </a:r>
          </a:p>
          <a:p>
            <a:pPr>
              <a:buClr>
                <a:schemeClr val="folHlink"/>
              </a:buClr>
            </a:pPr>
            <a:endParaRPr lang="tr-TR" dirty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2855913" y="1196975"/>
            <a:ext cx="6597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b="1" dirty="0" smtClean="0">
                <a:latin typeface="Tahoma" pitchFamily="34" charset="0"/>
              </a:rPr>
              <a:t>Balon-</a:t>
            </a:r>
            <a:r>
              <a:rPr lang="tr-TR" sz="2800" b="1" dirty="0" err="1" smtClean="0">
                <a:latin typeface="Tahoma" pitchFamily="34" charset="0"/>
              </a:rPr>
              <a:t>Valv</a:t>
            </a:r>
            <a:r>
              <a:rPr lang="tr-TR" sz="2800" b="1" dirty="0" smtClean="0">
                <a:latin typeface="Tahoma" pitchFamily="34" charset="0"/>
              </a:rPr>
              <a:t>-Maske </a:t>
            </a:r>
            <a:r>
              <a:rPr lang="tr-TR" sz="2800" b="1" dirty="0">
                <a:latin typeface="Tahoma" pitchFamily="34" charset="0"/>
              </a:rPr>
              <a:t>(</a:t>
            </a:r>
            <a:r>
              <a:rPr lang="tr-TR" sz="2800" b="1" dirty="0" err="1">
                <a:latin typeface="Tahoma" pitchFamily="34" charset="0"/>
              </a:rPr>
              <a:t>Bag-valv</a:t>
            </a:r>
            <a:r>
              <a:rPr lang="tr-TR" sz="2800" b="1" dirty="0">
                <a:latin typeface="Tahoma" pitchFamily="34" charset="0"/>
              </a:rPr>
              <a:t>- mask) ile </a:t>
            </a:r>
            <a:r>
              <a:rPr lang="tr-TR" sz="2800" b="1" dirty="0" err="1">
                <a:latin typeface="Tahoma" pitchFamily="34" charset="0"/>
              </a:rPr>
              <a:t>Ventilasyon</a:t>
            </a:r>
            <a:endParaRPr lang="tr-TR" sz="28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3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 txBox="1">
            <a:spLocks noGrp="1"/>
          </p:cNvSpPr>
          <p:nvPr/>
        </p:nvSpPr>
        <p:spPr bwMode="auto">
          <a:xfrm>
            <a:off x="8382000" y="60150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3643766-E139-415D-A077-715EC33B5AD7}" type="slidenum">
              <a:rPr lang="tr-TR" sz="1400">
                <a:solidFill>
                  <a:schemeClr val="bg2"/>
                </a:solidFill>
              </a:rPr>
              <a:pPr algn="r">
                <a:defRPr/>
              </a:pPr>
              <a:t>4</a:t>
            </a:fld>
            <a:endParaRPr lang="tr-TR" sz="1400">
              <a:solidFill>
                <a:schemeClr val="bg2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38282" y="1571613"/>
          <a:ext cx="8643998" cy="500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3164634" imgH="3658537" progId="">
                  <p:embed/>
                </p:oleObj>
              </mc:Choice>
              <mc:Fallback>
                <p:oleObj name="Image" r:id="rId3" imgW="3164634" imgH="3658537" progId="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282" y="1571613"/>
                        <a:ext cx="8643998" cy="5000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3071813" y="500042"/>
            <a:ext cx="6597650" cy="146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2800" b="1" dirty="0">
              <a:latin typeface="Tahoma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DA60-6490-4E4E-84BF-E98E6FBBB8BA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09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738282" y="1785926"/>
          <a:ext cx="8643998" cy="4857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age" r:id="rId3" imgW="7591463" imgH="10161585" progId="">
                  <p:embed/>
                </p:oleObj>
              </mc:Choice>
              <mc:Fallback>
                <p:oleObj name="Image" r:id="rId3" imgW="7591463" imgH="10161585" progId="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8282" y="1785926"/>
                        <a:ext cx="8643998" cy="4857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2782888" y="642919"/>
            <a:ext cx="6597650" cy="146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2800" b="1" dirty="0" smtClean="0">
                <a:latin typeface="Tahoma" pitchFamily="34" charset="0"/>
              </a:rPr>
              <a:t>Balon-</a:t>
            </a:r>
            <a:r>
              <a:rPr lang="tr-TR" sz="2800" b="1" dirty="0" err="1" smtClean="0">
                <a:latin typeface="Tahoma" pitchFamily="34" charset="0"/>
              </a:rPr>
              <a:t>Valv</a:t>
            </a:r>
            <a:r>
              <a:rPr lang="tr-TR" sz="2800" b="1" dirty="0" smtClean="0">
                <a:latin typeface="Tahoma" pitchFamily="34" charset="0"/>
              </a:rPr>
              <a:t>-Maske </a:t>
            </a:r>
            <a:r>
              <a:rPr lang="tr-TR" sz="2800" b="1" dirty="0">
                <a:latin typeface="Tahoma" pitchFamily="34" charset="0"/>
              </a:rPr>
              <a:t>(</a:t>
            </a:r>
            <a:r>
              <a:rPr lang="tr-TR" sz="2800" b="1" dirty="0" err="1">
                <a:latin typeface="Tahoma" pitchFamily="34" charset="0"/>
              </a:rPr>
              <a:t>Bag-valv</a:t>
            </a:r>
            <a:r>
              <a:rPr lang="tr-TR" sz="2800" b="1" dirty="0">
                <a:latin typeface="Tahoma" pitchFamily="34" charset="0"/>
              </a:rPr>
              <a:t>- mask)ile </a:t>
            </a:r>
            <a:r>
              <a:rPr lang="tr-TR" sz="2800" b="1" dirty="0" err="1">
                <a:latin typeface="Tahoma" pitchFamily="34" charset="0"/>
              </a:rPr>
              <a:t>Ventilasyon</a:t>
            </a:r>
            <a:endParaRPr lang="tr-TR" sz="2800" b="1" dirty="0">
              <a:latin typeface="Tahoma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DA60-6490-4E4E-84BF-E98E6FBBB8BA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87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Slayt Numarası Yer Tutucusu"/>
          <p:cNvSpPr txBox="1">
            <a:spLocks noGrp="1"/>
          </p:cNvSpPr>
          <p:nvPr/>
        </p:nvSpPr>
        <p:spPr bwMode="auto">
          <a:xfrm>
            <a:off x="8382000" y="60150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B13117E-BCBB-416E-91FE-674C9FF09DD5}" type="slidenum">
              <a:rPr lang="tr-TR" sz="1400">
                <a:solidFill>
                  <a:schemeClr val="bg2"/>
                </a:solidFill>
              </a:rPr>
              <a:pPr algn="r">
                <a:defRPr/>
              </a:pPr>
              <a:t>6</a:t>
            </a:fld>
            <a:endParaRPr lang="tr-TR" sz="1400">
              <a:solidFill>
                <a:schemeClr val="bg2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4DA60-6490-4E4E-84BF-E98E6FBBB8BA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81356" y="428605"/>
            <a:ext cx="5286412" cy="1214446"/>
          </a:xfrm>
        </p:spPr>
        <p:txBody>
          <a:bodyPr>
            <a:normAutofit/>
          </a:bodyPr>
          <a:lstStyle/>
          <a:p>
            <a:pPr algn="ctr" eaLnBrk="1" hangingPunct="1"/>
            <a:endParaRPr lang="tr-TR" sz="2800" b="1" dirty="0"/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15088" y="2581275"/>
            <a:ext cx="4252912" cy="26622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  <a:cs typeface="Times New Roman" pitchFamily="18" charset="0"/>
              </a:rPr>
              <a:t>Balonun hacmi</a:t>
            </a:r>
          </a:p>
          <a:p>
            <a:pPr eaLnBrk="1" hangingPunct="1">
              <a:buFontTx/>
              <a:buNone/>
            </a:pPr>
            <a:r>
              <a:rPr lang="tr-TR" dirty="0">
                <a:cs typeface="Times New Roman" pitchFamily="18" charset="0"/>
              </a:rPr>
              <a:t> çocuklarda 450 - 500 ml</a:t>
            </a:r>
          </a:p>
          <a:p>
            <a:pPr eaLnBrk="1" hangingPunct="1">
              <a:buFontTx/>
              <a:buNone/>
            </a:pPr>
            <a:r>
              <a:rPr lang="tr-TR" dirty="0">
                <a:cs typeface="Times New Roman" pitchFamily="18" charset="0"/>
              </a:rPr>
              <a:t> eri</a:t>
            </a:r>
            <a:r>
              <a:rPr lang="tr-TR" dirty="0"/>
              <a:t>ş</a:t>
            </a:r>
            <a:r>
              <a:rPr lang="tr-TR" dirty="0">
                <a:cs typeface="Times New Roman" pitchFamily="18" charset="0"/>
              </a:rPr>
              <a:t>kinde 700 - 1000 ml</a:t>
            </a:r>
          </a:p>
          <a:p>
            <a:pPr eaLnBrk="1" hangingPunct="1">
              <a:buFontTx/>
              <a:buNone/>
            </a:pPr>
            <a:r>
              <a:rPr lang="tr-TR" dirty="0">
                <a:cs typeface="Times New Roman" pitchFamily="18" charset="0"/>
              </a:rPr>
              <a:t> olmal</a:t>
            </a:r>
            <a:r>
              <a:rPr lang="tr-TR" dirty="0"/>
              <a:t>ı</a:t>
            </a:r>
            <a:r>
              <a:rPr lang="tr-TR" dirty="0">
                <a:cs typeface="Times New Roman" pitchFamily="18" charset="0"/>
              </a:rPr>
              <a:t>d</a:t>
            </a:r>
            <a:r>
              <a:rPr lang="tr-TR" dirty="0"/>
              <a:t>ı</a:t>
            </a:r>
            <a:r>
              <a:rPr lang="tr-TR" dirty="0">
                <a:cs typeface="Times New Roman" pitchFamily="18" charset="0"/>
              </a:rPr>
              <a:t>r. </a:t>
            </a:r>
          </a:p>
        </p:txBody>
      </p:sp>
      <p:pic>
        <p:nvPicPr>
          <p:cNvPr id="38917" name="Picture 4" descr="AIRBAG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8283" y="1714488"/>
            <a:ext cx="4502181" cy="4857784"/>
          </a:xfrm>
          <a:noFill/>
        </p:spPr>
      </p:pic>
    </p:spTree>
    <p:extLst>
      <p:ext uri="{BB962C8B-B14F-4D97-AF65-F5344CB8AC3E}">
        <p14:creationId xmlns:p14="http://schemas.microsoft.com/office/powerpoint/2010/main" val="859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2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92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92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92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29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2" descr="C07F3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09720" y="1571612"/>
            <a:ext cx="8429684" cy="4954600"/>
          </a:xfrm>
          <a:noFill/>
        </p:spPr>
      </p:pic>
      <p:sp>
        <p:nvSpPr>
          <p:cNvPr id="3" name="5 Slayt Numarası Yer Tutucusu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0725C7B-6578-478F-AD21-D925F1B582C1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000375" y="571480"/>
            <a:ext cx="6597650" cy="1392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28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1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2" descr="P-15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24166" y="2285992"/>
            <a:ext cx="6286544" cy="4143404"/>
          </a:xfrm>
          <a:noFill/>
        </p:spPr>
      </p:pic>
      <p:sp>
        <p:nvSpPr>
          <p:cNvPr id="3" name="5 Slayt Numarası Yer Tutucusu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F8CA0E6-0998-420E-BD8A-EEBB4754F91A}" type="slidenum">
              <a:rPr lang="tr-TR"/>
              <a:pPr>
                <a:defRPr/>
              </a:pPr>
              <a:t>8</a:t>
            </a:fld>
            <a:endParaRPr lang="tr-TR"/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2782888" y="1125538"/>
            <a:ext cx="65976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32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0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BF1D9-48BA-4F6E-89FD-E4ED03E121BD}" type="slidenum">
              <a:rPr lang="tr-TR"/>
              <a:pPr>
                <a:defRPr/>
              </a:pPr>
              <a:t>9</a:t>
            </a:fld>
            <a:endParaRPr lang="tr-TR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952596" y="1857364"/>
          <a:ext cx="8215370" cy="465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age" r:id="rId3" imgW="6000000" imgH="4984756" progId="">
                  <p:embed/>
                </p:oleObj>
              </mc:Choice>
              <mc:Fallback>
                <p:oleObj name="Image" r:id="rId3" imgW="6000000" imgH="4984756" progId="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596" y="1857364"/>
                        <a:ext cx="8215370" cy="4651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855913" y="642919"/>
            <a:ext cx="6597650" cy="139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tr-TR" sz="3200" b="1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</Words>
  <Application>Microsoft Office PowerPoint</Application>
  <PresentationFormat>Geniş ekran</PresentationFormat>
  <Paragraphs>24</Paragraphs>
  <Slides>10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Office Teması</vt:lpstr>
      <vt:lpstr>Image</vt:lpstr>
      <vt:lpstr>BALON VALF MASKE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BALON VALV MASKE</dc:title>
  <dc:creator>HP</dc:creator>
  <cp:lastModifiedBy>HP</cp:lastModifiedBy>
  <cp:revision>2</cp:revision>
  <dcterms:created xsi:type="dcterms:W3CDTF">2020-05-09T23:48:59Z</dcterms:created>
  <dcterms:modified xsi:type="dcterms:W3CDTF">2020-05-10T00:44:06Z</dcterms:modified>
</cp:coreProperties>
</file>