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77" r:id="rId4"/>
    <p:sldId id="278" r:id="rId5"/>
    <p:sldId id="279" r:id="rId6"/>
    <p:sldId id="280" r:id="rId7"/>
    <p:sldId id="257" r:id="rId8"/>
    <p:sldId id="258" r:id="rId9"/>
    <p:sldId id="281" r:id="rId10"/>
    <p:sldId id="286" r:id="rId11"/>
    <p:sldId id="287" r:id="rId12"/>
    <p:sldId id="288" r:id="rId13"/>
    <p:sldId id="289" r:id="rId14"/>
    <p:sldId id="291" r:id="rId15"/>
    <p:sldId id="293" r:id="rId16"/>
    <p:sldId id="266" r:id="rId17"/>
    <p:sldId id="267" r:id="rId18"/>
    <p:sldId id="268" r:id="rId19"/>
    <p:sldId id="271" r:id="rId20"/>
    <p:sldId id="29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29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7F83CB-1AF4-4EAB-8CCD-6039275F8EE9}"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US"/>
        </a:p>
      </dgm:t>
    </dgm:pt>
    <dgm:pt modelId="{D8453F04-EAAA-47C6-AA2B-2F252196AC60}">
      <dgm:prSet phldrT="[Metin]" custT="1"/>
      <dgm:spPr/>
      <dgm:t>
        <a:bodyPr/>
        <a:lstStyle/>
        <a:p>
          <a:r>
            <a:rPr lang="tr-TR" sz="2000" dirty="0" err="1" smtClean="0"/>
            <a:t>Education</a:t>
          </a:r>
          <a:r>
            <a:rPr lang="tr-TR" sz="2000" dirty="0" smtClean="0"/>
            <a:t> </a:t>
          </a:r>
          <a:endParaRPr lang="en-US" sz="2000" dirty="0"/>
        </a:p>
      </dgm:t>
    </dgm:pt>
    <dgm:pt modelId="{E24F67F8-222F-4571-8186-4632E094819F}" type="parTrans" cxnId="{FAF652AF-41DF-4B5C-8A3F-3A84638705B1}">
      <dgm:prSet/>
      <dgm:spPr/>
      <dgm:t>
        <a:bodyPr/>
        <a:lstStyle/>
        <a:p>
          <a:endParaRPr lang="en-US" sz="1000"/>
        </a:p>
      </dgm:t>
    </dgm:pt>
    <dgm:pt modelId="{010ADB0F-3C66-46E6-BDBD-984AC1A66226}" type="sibTrans" cxnId="{FAF652AF-41DF-4B5C-8A3F-3A84638705B1}">
      <dgm:prSet custT="1"/>
      <dgm:spPr/>
      <dgm:t>
        <a:bodyPr/>
        <a:lstStyle/>
        <a:p>
          <a:endParaRPr lang="en-US" sz="1000"/>
        </a:p>
      </dgm:t>
    </dgm:pt>
    <dgm:pt modelId="{B556A6D6-6908-4ED4-A280-E0B8CEE70636}" type="asst">
      <dgm:prSet phldrT="[Metin]" custT="1"/>
      <dgm:spPr/>
      <dgm:t>
        <a:bodyPr/>
        <a:lstStyle/>
        <a:p>
          <a:r>
            <a:rPr lang="tr-TR" sz="1800" dirty="0" err="1" smtClean="0"/>
            <a:t>Formal</a:t>
          </a:r>
          <a:endParaRPr lang="en-US" sz="1800" dirty="0"/>
        </a:p>
      </dgm:t>
    </dgm:pt>
    <dgm:pt modelId="{2C00B149-CE88-46C0-8F2C-C7CF0128F7AA}" type="parTrans" cxnId="{A711DDFD-9DD3-4FFF-AD01-FA3EA50544FC}">
      <dgm:prSet/>
      <dgm:spPr/>
      <dgm:t>
        <a:bodyPr/>
        <a:lstStyle/>
        <a:p>
          <a:endParaRPr lang="en-US" sz="1000"/>
        </a:p>
      </dgm:t>
    </dgm:pt>
    <dgm:pt modelId="{7341EF83-40E7-4E8A-874D-69287E1916C7}" type="sibTrans" cxnId="{A711DDFD-9DD3-4FFF-AD01-FA3EA50544FC}">
      <dgm:prSet custT="1"/>
      <dgm:spPr/>
      <dgm:t>
        <a:bodyPr/>
        <a:lstStyle/>
        <a:p>
          <a:endParaRPr lang="en-US" sz="1000"/>
        </a:p>
      </dgm:t>
    </dgm:pt>
    <dgm:pt modelId="{44AEB832-CD29-4331-8DF3-70544255930D}" type="asst">
      <dgm:prSet custT="1"/>
      <dgm:spPr/>
      <dgm:t>
        <a:bodyPr/>
        <a:lstStyle/>
        <a:p>
          <a:r>
            <a:rPr lang="tr-TR" sz="1800" dirty="0" err="1" smtClean="0"/>
            <a:t>Informal</a:t>
          </a:r>
          <a:endParaRPr lang="en-US" sz="1800" dirty="0"/>
        </a:p>
      </dgm:t>
    </dgm:pt>
    <dgm:pt modelId="{0C82FFC5-9568-4507-A1B0-CE182A324EE3}" type="parTrans" cxnId="{796C112A-6C00-4EAC-9F59-11FDA16BF7CB}">
      <dgm:prSet/>
      <dgm:spPr/>
      <dgm:t>
        <a:bodyPr/>
        <a:lstStyle/>
        <a:p>
          <a:endParaRPr lang="en-US" sz="1000"/>
        </a:p>
      </dgm:t>
    </dgm:pt>
    <dgm:pt modelId="{D7B652A5-9408-45EE-A4CA-1F0BBA696685}" type="sibTrans" cxnId="{796C112A-6C00-4EAC-9F59-11FDA16BF7CB}">
      <dgm:prSet custT="1"/>
      <dgm:spPr/>
      <dgm:t>
        <a:bodyPr/>
        <a:lstStyle/>
        <a:p>
          <a:endParaRPr lang="en-US" sz="1000"/>
        </a:p>
      </dgm:t>
    </dgm:pt>
    <dgm:pt modelId="{555D97ED-7FDC-46EA-B3D9-1E1A8E118808}">
      <dgm:prSet custT="1"/>
      <dgm:spPr/>
      <dgm:t>
        <a:bodyPr/>
        <a:lstStyle/>
        <a:p>
          <a:r>
            <a:rPr lang="tr-TR" sz="1800" dirty="0" err="1" smtClean="0"/>
            <a:t>Unplanned</a:t>
          </a:r>
          <a:r>
            <a:rPr lang="tr-TR" sz="1000" dirty="0" smtClean="0"/>
            <a:t> </a:t>
          </a:r>
          <a:r>
            <a:rPr lang="tr-TR" sz="1800" dirty="0" err="1" smtClean="0"/>
            <a:t>educational</a:t>
          </a:r>
          <a:r>
            <a:rPr lang="tr-TR" sz="1000" dirty="0" smtClean="0"/>
            <a:t> </a:t>
          </a:r>
          <a:r>
            <a:rPr lang="tr-TR" sz="1800" dirty="0" err="1" smtClean="0"/>
            <a:t>genre</a:t>
          </a:r>
          <a:endParaRPr lang="en-US" sz="1800" dirty="0"/>
        </a:p>
      </dgm:t>
    </dgm:pt>
    <dgm:pt modelId="{12B4862C-F375-4D8C-A851-80FF3611132D}" type="parTrans" cxnId="{DF6E6D48-6EC2-4909-852B-07D0D4019FBF}">
      <dgm:prSet/>
      <dgm:spPr/>
      <dgm:t>
        <a:bodyPr/>
        <a:lstStyle/>
        <a:p>
          <a:endParaRPr lang="en-US" sz="1000"/>
        </a:p>
      </dgm:t>
    </dgm:pt>
    <dgm:pt modelId="{446D1D3B-CBAB-48B0-90FD-E14660DD3845}" type="sibTrans" cxnId="{DF6E6D48-6EC2-4909-852B-07D0D4019FBF}">
      <dgm:prSet custT="1"/>
      <dgm:spPr/>
      <dgm:t>
        <a:bodyPr/>
        <a:lstStyle/>
        <a:p>
          <a:endParaRPr lang="en-US" sz="1000"/>
        </a:p>
      </dgm:t>
    </dgm:pt>
    <dgm:pt modelId="{D72229C2-160F-4B78-9C56-E42AB4EA75BF}">
      <dgm:prSet custT="1"/>
      <dgm:spPr/>
      <dgm:t>
        <a:bodyPr/>
        <a:lstStyle/>
        <a:p>
          <a:r>
            <a:rPr lang="tr-TR" sz="1800" dirty="0" err="1" smtClean="0"/>
            <a:t>Public</a:t>
          </a:r>
          <a:r>
            <a:rPr lang="tr-TR" sz="1000" dirty="0" smtClean="0"/>
            <a:t> </a:t>
          </a:r>
          <a:r>
            <a:rPr lang="tr-TR" sz="1800" dirty="0" err="1" smtClean="0"/>
            <a:t>education</a:t>
          </a:r>
          <a:endParaRPr lang="en-US" sz="1800" dirty="0"/>
        </a:p>
      </dgm:t>
    </dgm:pt>
    <dgm:pt modelId="{49F4BDEC-ABF1-4E04-8769-1109EB45E72E}" type="parTrans" cxnId="{93D7777B-91B0-4D23-A1FE-F2A1DE8566EA}">
      <dgm:prSet/>
      <dgm:spPr/>
      <dgm:t>
        <a:bodyPr/>
        <a:lstStyle/>
        <a:p>
          <a:endParaRPr lang="en-US" sz="1000"/>
        </a:p>
      </dgm:t>
    </dgm:pt>
    <dgm:pt modelId="{67376B0F-4BEC-4A22-A2E8-F4B1FA084412}" type="sibTrans" cxnId="{93D7777B-91B0-4D23-A1FE-F2A1DE8566EA}">
      <dgm:prSet custT="1"/>
      <dgm:spPr/>
      <dgm:t>
        <a:bodyPr/>
        <a:lstStyle/>
        <a:p>
          <a:endParaRPr lang="en-US" sz="1000"/>
        </a:p>
      </dgm:t>
    </dgm:pt>
    <dgm:pt modelId="{19354CBB-02FD-4FB4-A06D-FEF07F03118C}">
      <dgm:prSet custT="1"/>
      <dgm:spPr/>
      <dgm:t>
        <a:bodyPr/>
        <a:lstStyle/>
        <a:p>
          <a:r>
            <a:rPr lang="tr-TR" sz="1800" dirty="0" err="1" smtClean="0"/>
            <a:t>Formal</a:t>
          </a:r>
          <a:r>
            <a:rPr lang="tr-TR" sz="1000" dirty="0" smtClean="0"/>
            <a:t> </a:t>
          </a:r>
          <a:r>
            <a:rPr lang="tr-TR" sz="1800" dirty="0" err="1" smtClean="0"/>
            <a:t>traning</a:t>
          </a:r>
          <a:endParaRPr lang="en-US" sz="1800" dirty="0"/>
        </a:p>
      </dgm:t>
    </dgm:pt>
    <dgm:pt modelId="{2271EF5F-4215-474E-866C-E72658FC9D5E}" type="parTrans" cxnId="{2BF96393-172F-41C4-9997-6672AE1181D9}">
      <dgm:prSet/>
      <dgm:spPr/>
      <dgm:t>
        <a:bodyPr/>
        <a:lstStyle/>
        <a:p>
          <a:endParaRPr lang="en-US" sz="1000"/>
        </a:p>
      </dgm:t>
    </dgm:pt>
    <dgm:pt modelId="{A1C2562A-D318-4CC6-9FE9-2D6FD09DC232}" type="sibTrans" cxnId="{2BF96393-172F-41C4-9997-6672AE1181D9}">
      <dgm:prSet custT="1"/>
      <dgm:spPr/>
      <dgm:t>
        <a:bodyPr/>
        <a:lstStyle/>
        <a:p>
          <a:endParaRPr lang="en-US" sz="1000"/>
        </a:p>
      </dgm:t>
    </dgm:pt>
    <dgm:pt modelId="{9A690383-1567-437C-92C7-1862F5A20F65}">
      <dgm:prSet custT="1"/>
      <dgm:spPr/>
      <dgm:t>
        <a:bodyPr/>
        <a:lstStyle/>
        <a:p>
          <a:r>
            <a:rPr lang="tr-TR" sz="1200" dirty="0" err="1" smtClean="0"/>
            <a:t>Elemantary</a:t>
          </a:r>
          <a:r>
            <a:rPr lang="tr-TR" sz="1200" dirty="0" smtClean="0"/>
            <a:t> </a:t>
          </a:r>
          <a:r>
            <a:rPr lang="tr-TR" sz="1200" dirty="0" err="1" smtClean="0"/>
            <a:t>education</a:t>
          </a:r>
          <a:r>
            <a:rPr lang="tr-TR" sz="1200" dirty="0" smtClean="0"/>
            <a:t> </a:t>
          </a:r>
          <a:r>
            <a:rPr lang="tr-TR" sz="1200" dirty="0" err="1" smtClean="0"/>
            <a:t>institutions</a:t>
          </a:r>
          <a:endParaRPr lang="en-US" sz="1200" dirty="0"/>
        </a:p>
      </dgm:t>
    </dgm:pt>
    <dgm:pt modelId="{09455831-56C6-41B4-A2F7-12490262289C}" type="parTrans" cxnId="{5F77FE23-0BAA-4B29-8DFD-10D489C189B5}">
      <dgm:prSet/>
      <dgm:spPr/>
      <dgm:t>
        <a:bodyPr/>
        <a:lstStyle/>
        <a:p>
          <a:endParaRPr lang="en-US" sz="1000"/>
        </a:p>
      </dgm:t>
    </dgm:pt>
    <dgm:pt modelId="{04923048-0C58-4191-A19F-D1D81C7D2134}" type="sibTrans" cxnId="{5F77FE23-0BAA-4B29-8DFD-10D489C189B5}">
      <dgm:prSet custT="1"/>
      <dgm:spPr/>
      <dgm:t>
        <a:bodyPr/>
        <a:lstStyle/>
        <a:p>
          <a:endParaRPr lang="en-US" sz="1000"/>
        </a:p>
      </dgm:t>
    </dgm:pt>
    <dgm:pt modelId="{D1E8D068-78E8-487A-ADA5-8FB47F0227CD}">
      <dgm:prSet custT="1"/>
      <dgm:spPr/>
      <dgm:t>
        <a:bodyPr/>
        <a:lstStyle/>
        <a:p>
          <a:r>
            <a:rPr lang="tr-TR" sz="1400" dirty="0" err="1" smtClean="0"/>
            <a:t>Higher</a:t>
          </a:r>
          <a:r>
            <a:rPr lang="tr-TR" sz="1400" dirty="0" smtClean="0"/>
            <a:t> </a:t>
          </a:r>
          <a:r>
            <a:rPr lang="tr-TR" sz="1400" dirty="0" err="1" smtClean="0"/>
            <a:t>education</a:t>
          </a:r>
          <a:r>
            <a:rPr lang="tr-TR" sz="1400" dirty="0" smtClean="0"/>
            <a:t> </a:t>
          </a:r>
          <a:r>
            <a:rPr lang="tr-TR" sz="1400" dirty="0" err="1" smtClean="0"/>
            <a:t>İnstutitions</a:t>
          </a:r>
          <a:endParaRPr lang="en-US" sz="1400" dirty="0"/>
        </a:p>
      </dgm:t>
    </dgm:pt>
    <dgm:pt modelId="{B58F69B1-E62D-4509-B5EB-51A19C378E40}" type="parTrans" cxnId="{87408CF3-28F6-41A8-9F86-C001F80400CE}">
      <dgm:prSet/>
      <dgm:spPr/>
      <dgm:t>
        <a:bodyPr/>
        <a:lstStyle/>
        <a:p>
          <a:endParaRPr lang="en-US" sz="1000"/>
        </a:p>
      </dgm:t>
    </dgm:pt>
    <dgm:pt modelId="{93E2A484-91D5-4AD7-8508-6CF0339816C6}" type="sibTrans" cxnId="{87408CF3-28F6-41A8-9F86-C001F80400CE}">
      <dgm:prSet custT="1"/>
      <dgm:spPr/>
      <dgm:t>
        <a:bodyPr/>
        <a:lstStyle/>
        <a:p>
          <a:endParaRPr lang="en-US" sz="1000"/>
        </a:p>
      </dgm:t>
    </dgm:pt>
    <dgm:pt modelId="{51365291-9DC0-4258-8105-8E3862BA926C}">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1200" dirty="0" err="1" smtClean="0"/>
            <a:t>Secondary</a:t>
          </a:r>
          <a:r>
            <a:rPr lang="tr-TR" sz="1200" dirty="0" smtClean="0"/>
            <a:t> </a:t>
          </a:r>
          <a:r>
            <a:rPr lang="tr-TR" sz="1200" dirty="0" err="1" smtClean="0"/>
            <a:t>education</a:t>
          </a:r>
          <a:r>
            <a:rPr lang="tr-TR" sz="1200" dirty="0" smtClean="0"/>
            <a:t> </a:t>
          </a:r>
          <a:r>
            <a:rPr lang="tr-TR" sz="1200" dirty="0" err="1" smtClean="0"/>
            <a:t>institutions</a:t>
          </a:r>
          <a:endParaRPr lang="en-US" sz="1200" dirty="0" smtClean="0"/>
        </a:p>
        <a:p>
          <a:pPr defTabSz="444500">
            <a:lnSpc>
              <a:spcPct val="90000"/>
            </a:lnSpc>
            <a:spcBef>
              <a:spcPct val="0"/>
            </a:spcBef>
            <a:spcAft>
              <a:spcPct val="35000"/>
            </a:spcAft>
          </a:pPr>
          <a:endParaRPr lang="en-US" sz="1000" dirty="0"/>
        </a:p>
      </dgm:t>
    </dgm:pt>
    <dgm:pt modelId="{F4622BB2-A2F2-4E55-9F9E-066C01215AE0}" type="parTrans" cxnId="{461A7625-E315-4449-AD0F-45774A475694}">
      <dgm:prSet/>
      <dgm:spPr/>
      <dgm:t>
        <a:bodyPr/>
        <a:lstStyle/>
        <a:p>
          <a:endParaRPr lang="en-US" sz="1000"/>
        </a:p>
      </dgm:t>
    </dgm:pt>
    <dgm:pt modelId="{BE9B2957-AE3D-444B-BF50-45F767F49D57}" type="sibTrans" cxnId="{461A7625-E315-4449-AD0F-45774A475694}">
      <dgm:prSet custT="1"/>
      <dgm:spPr/>
      <dgm:t>
        <a:bodyPr/>
        <a:lstStyle/>
        <a:p>
          <a:endParaRPr lang="en-US" sz="1000"/>
        </a:p>
      </dgm:t>
    </dgm:pt>
    <dgm:pt modelId="{81A87A36-CD09-48B7-AFD3-7439EB70C063}">
      <dgm:prSet custT="1"/>
      <dgm:spPr/>
      <dgm:t>
        <a:bodyPr/>
        <a:lstStyle/>
        <a:p>
          <a:r>
            <a:rPr lang="tr-TR" sz="1200" dirty="0" err="1" smtClean="0"/>
            <a:t>Common-public</a:t>
          </a:r>
          <a:r>
            <a:rPr lang="tr-TR" sz="1200" dirty="0" smtClean="0"/>
            <a:t> </a:t>
          </a:r>
          <a:r>
            <a:rPr lang="tr-TR" sz="1200" dirty="0" err="1" smtClean="0"/>
            <a:t>education</a:t>
          </a:r>
          <a:endParaRPr lang="en-US" sz="1200" dirty="0"/>
        </a:p>
      </dgm:t>
    </dgm:pt>
    <dgm:pt modelId="{5602A477-B17C-4C92-BC07-1F6FF7ACDB10}" type="parTrans" cxnId="{57A6F76B-B757-49BC-88D5-8252369B2C0C}">
      <dgm:prSet/>
      <dgm:spPr/>
      <dgm:t>
        <a:bodyPr/>
        <a:lstStyle/>
        <a:p>
          <a:endParaRPr lang="en-US" sz="1000"/>
        </a:p>
      </dgm:t>
    </dgm:pt>
    <dgm:pt modelId="{DF55FE0A-C6BD-4C17-BC4D-EC9E6F2C70C6}" type="sibTrans" cxnId="{57A6F76B-B757-49BC-88D5-8252369B2C0C}">
      <dgm:prSet custT="1"/>
      <dgm:spPr/>
      <dgm:t>
        <a:bodyPr/>
        <a:lstStyle/>
        <a:p>
          <a:endParaRPr lang="en-US" sz="1000"/>
        </a:p>
      </dgm:t>
    </dgm:pt>
    <dgm:pt modelId="{959AA5F3-B526-4950-A56F-D9A0FD9C276F}">
      <dgm:prSet custT="1"/>
      <dgm:spPr/>
      <dgm:t>
        <a:bodyPr/>
        <a:lstStyle/>
        <a:p>
          <a:r>
            <a:rPr lang="tr-TR" sz="1400" dirty="0" err="1" smtClean="0"/>
            <a:t>In</a:t>
          </a:r>
          <a:r>
            <a:rPr lang="tr-TR" sz="1400" dirty="0" smtClean="0"/>
            <a:t>-servis </a:t>
          </a:r>
          <a:r>
            <a:rPr lang="tr-TR" sz="1400" dirty="0" err="1" smtClean="0"/>
            <a:t>training</a:t>
          </a:r>
          <a:endParaRPr lang="en-US" sz="1400" dirty="0"/>
        </a:p>
      </dgm:t>
    </dgm:pt>
    <dgm:pt modelId="{D43CBA26-5AE5-439D-9B34-1AB3624FB9E9}" type="parTrans" cxnId="{465E8A89-527D-4904-AD8B-4C55A3C2D86A}">
      <dgm:prSet/>
      <dgm:spPr/>
      <dgm:t>
        <a:bodyPr/>
        <a:lstStyle/>
        <a:p>
          <a:endParaRPr lang="en-US" sz="1000"/>
        </a:p>
      </dgm:t>
    </dgm:pt>
    <dgm:pt modelId="{6D24C326-30D1-4477-A633-0D2F7F707AFF}" type="sibTrans" cxnId="{465E8A89-527D-4904-AD8B-4C55A3C2D86A}">
      <dgm:prSet custT="1"/>
      <dgm:spPr/>
      <dgm:t>
        <a:bodyPr/>
        <a:lstStyle/>
        <a:p>
          <a:endParaRPr lang="en-US" sz="1000"/>
        </a:p>
      </dgm:t>
    </dgm:pt>
    <dgm:pt modelId="{1FDE60BA-89D1-44F3-909F-699D896FF62D}">
      <dgm:prSet custT="1"/>
      <dgm:spPr/>
      <dgm:t>
        <a:bodyPr/>
        <a:lstStyle/>
        <a:p>
          <a:r>
            <a:rPr lang="tr-TR" sz="1200" dirty="0" err="1" smtClean="0"/>
            <a:t>Early</a:t>
          </a:r>
          <a:r>
            <a:rPr lang="tr-TR" sz="1200" dirty="0" smtClean="0"/>
            <a:t> </a:t>
          </a:r>
          <a:r>
            <a:rPr lang="tr-TR" sz="1200" dirty="0" err="1" smtClean="0"/>
            <a:t>childhood</a:t>
          </a:r>
          <a:r>
            <a:rPr lang="tr-TR" sz="1200" dirty="0" smtClean="0"/>
            <a:t> </a:t>
          </a:r>
          <a:r>
            <a:rPr lang="tr-TR" sz="1200" dirty="0" err="1" smtClean="0"/>
            <a:t>education</a:t>
          </a:r>
          <a:r>
            <a:rPr lang="tr-TR" sz="1200" dirty="0" smtClean="0"/>
            <a:t> </a:t>
          </a:r>
          <a:r>
            <a:rPr lang="tr-TR" sz="1200" dirty="0" err="1" smtClean="0"/>
            <a:t>institutions</a:t>
          </a:r>
          <a:endParaRPr lang="en-US" sz="1200" dirty="0"/>
        </a:p>
      </dgm:t>
    </dgm:pt>
    <dgm:pt modelId="{5EDFD55E-6535-46B5-91B0-FA572ED42551}" type="parTrans" cxnId="{9717E7E7-4134-4527-AA41-BF4083A99D70}">
      <dgm:prSet/>
      <dgm:spPr/>
      <dgm:t>
        <a:bodyPr/>
        <a:lstStyle/>
        <a:p>
          <a:endParaRPr lang="en-US" sz="1000"/>
        </a:p>
      </dgm:t>
    </dgm:pt>
    <dgm:pt modelId="{BC5C4DFE-9657-4BB8-AA4E-41E4D0E06708}" type="sibTrans" cxnId="{9717E7E7-4134-4527-AA41-BF4083A99D70}">
      <dgm:prSet custT="1"/>
      <dgm:spPr/>
      <dgm:t>
        <a:bodyPr/>
        <a:lstStyle/>
        <a:p>
          <a:endParaRPr lang="en-US" sz="1000"/>
        </a:p>
      </dgm:t>
    </dgm:pt>
    <dgm:pt modelId="{D86EA066-112D-4B4F-A6B8-530DBCEB87BA}" type="pres">
      <dgm:prSet presAssocID="{927F83CB-1AF4-4EAB-8CCD-6039275F8EE9}" presName="hierChild1" presStyleCnt="0">
        <dgm:presLayoutVars>
          <dgm:orgChart val="1"/>
          <dgm:chPref val="1"/>
          <dgm:dir/>
          <dgm:animOne val="branch"/>
          <dgm:animLvl val="lvl"/>
          <dgm:resizeHandles/>
        </dgm:presLayoutVars>
      </dgm:prSet>
      <dgm:spPr/>
      <dgm:t>
        <a:bodyPr/>
        <a:lstStyle/>
        <a:p>
          <a:endParaRPr lang="en-US"/>
        </a:p>
      </dgm:t>
    </dgm:pt>
    <dgm:pt modelId="{1A460CAF-4839-4F0A-B118-B7C1CEFC494B}" type="pres">
      <dgm:prSet presAssocID="{D8453F04-EAAA-47C6-AA2B-2F252196AC60}" presName="hierRoot1" presStyleCnt="0">
        <dgm:presLayoutVars>
          <dgm:hierBranch val="init"/>
        </dgm:presLayoutVars>
      </dgm:prSet>
      <dgm:spPr/>
    </dgm:pt>
    <dgm:pt modelId="{121C93F6-CDD9-44B8-95C2-2B56FF670C7B}" type="pres">
      <dgm:prSet presAssocID="{D8453F04-EAAA-47C6-AA2B-2F252196AC60}" presName="rootComposite1" presStyleCnt="0"/>
      <dgm:spPr/>
    </dgm:pt>
    <dgm:pt modelId="{5160952B-CBEB-47C2-A3A7-B48381F06E2C}" type="pres">
      <dgm:prSet presAssocID="{D8453F04-EAAA-47C6-AA2B-2F252196AC60}" presName="rootText1" presStyleLbl="node0" presStyleIdx="0" presStyleCnt="1" custScaleX="172993" custScaleY="160740">
        <dgm:presLayoutVars>
          <dgm:chMax/>
          <dgm:chPref val="3"/>
        </dgm:presLayoutVars>
      </dgm:prSet>
      <dgm:spPr/>
      <dgm:t>
        <a:bodyPr/>
        <a:lstStyle/>
        <a:p>
          <a:endParaRPr lang="en-US"/>
        </a:p>
      </dgm:t>
    </dgm:pt>
    <dgm:pt modelId="{7A0D0A04-A625-448E-8254-DE31520235F6}" type="pres">
      <dgm:prSet presAssocID="{D8453F04-EAAA-47C6-AA2B-2F252196AC60}" presName="titleText1" presStyleLbl="fgAcc0" presStyleIdx="0" presStyleCnt="1">
        <dgm:presLayoutVars>
          <dgm:chMax val="0"/>
          <dgm:chPref val="0"/>
        </dgm:presLayoutVars>
      </dgm:prSet>
      <dgm:spPr/>
      <dgm:t>
        <a:bodyPr/>
        <a:lstStyle/>
        <a:p>
          <a:endParaRPr lang="en-US"/>
        </a:p>
      </dgm:t>
    </dgm:pt>
    <dgm:pt modelId="{5B25FC8F-21B5-4282-9CA8-5BE81B5B6670}" type="pres">
      <dgm:prSet presAssocID="{D8453F04-EAAA-47C6-AA2B-2F252196AC60}" presName="rootConnector1" presStyleLbl="node1" presStyleIdx="0" presStyleCnt="9"/>
      <dgm:spPr/>
      <dgm:t>
        <a:bodyPr/>
        <a:lstStyle/>
        <a:p>
          <a:endParaRPr lang="en-US"/>
        </a:p>
      </dgm:t>
    </dgm:pt>
    <dgm:pt modelId="{6D7D94DE-8D56-4907-B176-DDF6D8B31FCA}" type="pres">
      <dgm:prSet presAssocID="{D8453F04-EAAA-47C6-AA2B-2F252196AC60}" presName="hierChild2" presStyleCnt="0"/>
      <dgm:spPr/>
    </dgm:pt>
    <dgm:pt modelId="{35694C2E-480D-466D-8A2F-8D3DF01E490A}" type="pres">
      <dgm:prSet presAssocID="{D8453F04-EAAA-47C6-AA2B-2F252196AC60}" presName="hierChild3" presStyleCnt="0"/>
      <dgm:spPr/>
    </dgm:pt>
    <dgm:pt modelId="{4413427C-E28F-4D0D-AE66-7BDD98ACFB26}" type="pres">
      <dgm:prSet presAssocID="{2C00B149-CE88-46C0-8F2C-C7CF0128F7AA}" presName="Name96" presStyleLbl="parChTrans1D2" presStyleIdx="0" presStyleCnt="2"/>
      <dgm:spPr/>
      <dgm:t>
        <a:bodyPr/>
        <a:lstStyle/>
        <a:p>
          <a:endParaRPr lang="en-US"/>
        </a:p>
      </dgm:t>
    </dgm:pt>
    <dgm:pt modelId="{D5F8FD87-65D7-4308-A453-90104ABA4AB3}" type="pres">
      <dgm:prSet presAssocID="{B556A6D6-6908-4ED4-A280-E0B8CEE70636}" presName="hierRoot3" presStyleCnt="0">
        <dgm:presLayoutVars>
          <dgm:hierBranch val="init"/>
        </dgm:presLayoutVars>
      </dgm:prSet>
      <dgm:spPr/>
    </dgm:pt>
    <dgm:pt modelId="{61A28957-B190-492A-8187-98D6253F7D69}" type="pres">
      <dgm:prSet presAssocID="{B556A6D6-6908-4ED4-A280-E0B8CEE70636}" presName="rootComposite3" presStyleCnt="0"/>
      <dgm:spPr/>
    </dgm:pt>
    <dgm:pt modelId="{DC061C3B-5980-4183-88B9-CFEF4CEB2835}" type="pres">
      <dgm:prSet presAssocID="{B556A6D6-6908-4ED4-A280-E0B8CEE70636}" presName="rootText3" presStyleLbl="asst1" presStyleIdx="0" presStyleCnt="2" custScaleX="195828" custScaleY="98998" custLinFactNeighborX="3460">
        <dgm:presLayoutVars>
          <dgm:chPref val="3"/>
        </dgm:presLayoutVars>
      </dgm:prSet>
      <dgm:spPr/>
      <dgm:t>
        <a:bodyPr/>
        <a:lstStyle/>
        <a:p>
          <a:endParaRPr lang="en-US"/>
        </a:p>
      </dgm:t>
    </dgm:pt>
    <dgm:pt modelId="{29D200B3-FEAB-4FF2-BD42-67E98276696F}" type="pres">
      <dgm:prSet presAssocID="{B556A6D6-6908-4ED4-A280-E0B8CEE70636}" presName="titleText3" presStyleLbl="fgAcc2" presStyleIdx="0" presStyleCnt="2">
        <dgm:presLayoutVars>
          <dgm:chMax val="0"/>
          <dgm:chPref val="0"/>
        </dgm:presLayoutVars>
      </dgm:prSet>
      <dgm:spPr/>
      <dgm:t>
        <a:bodyPr/>
        <a:lstStyle/>
        <a:p>
          <a:endParaRPr lang="en-US"/>
        </a:p>
      </dgm:t>
    </dgm:pt>
    <dgm:pt modelId="{C2FEB89A-32FE-490E-B88F-1C89DEE519A4}" type="pres">
      <dgm:prSet presAssocID="{B556A6D6-6908-4ED4-A280-E0B8CEE70636}" presName="rootConnector3" presStyleLbl="asst1" presStyleIdx="0" presStyleCnt="2"/>
      <dgm:spPr/>
      <dgm:t>
        <a:bodyPr/>
        <a:lstStyle/>
        <a:p>
          <a:endParaRPr lang="en-US"/>
        </a:p>
      </dgm:t>
    </dgm:pt>
    <dgm:pt modelId="{9CC49735-822F-47FA-AA89-7DB4B9858B7E}" type="pres">
      <dgm:prSet presAssocID="{B556A6D6-6908-4ED4-A280-E0B8CEE70636}" presName="hierChild6" presStyleCnt="0"/>
      <dgm:spPr/>
    </dgm:pt>
    <dgm:pt modelId="{59F8EB36-EEAC-4E96-8C14-77058A4D5881}" type="pres">
      <dgm:prSet presAssocID="{2271EF5F-4215-474E-866C-E72658FC9D5E}" presName="Name37" presStyleLbl="parChTrans1D3" presStyleIdx="0" presStyleCnt="3"/>
      <dgm:spPr/>
      <dgm:t>
        <a:bodyPr/>
        <a:lstStyle/>
        <a:p>
          <a:endParaRPr lang="en-US"/>
        </a:p>
      </dgm:t>
    </dgm:pt>
    <dgm:pt modelId="{4F20CBDA-686E-4009-833C-145CA93D40C0}" type="pres">
      <dgm:prSet presAssocID="{19354CBB-02FD-4FB4-A06D-FEF07F03118C}" presName="hierRoot2" presStyleCnt="0">
        <dgm:presLayoutVars>
          <dgm:hierBranch val="init"/>
        </dgm:presLayoutVars>
      </dgm:prSet>
      <dgm:spPr/>
    </dgm:pt>
    <dgm:pt modelId="{7ACBC790-9B14-43C5-8140-6178D6DE9AA5}" type="pres">
      <dgm:prSet presAssocID="{19354CBB-02FD-4FB4-A06D-FEF07F03118C}" presName="rootComposite" presStyleCnt="0"/>
      <dgm:spPr/>
    </dgm:pt>
    <dgm:pt modelId="{6D9E675F-C593-423A-B501-D8195E7FF5BA}" type="pres">
      <dgm:prSet presAssocID="{19354CBB-02FD-4FB4-A06D-FEF07F03118C}" presName="rootText" presStyleLbl="node1" presStyleIdx="0" presStyleCnt="9">
        <dgm:presLayoutVars>
          <dgm:chMax/>
          <dgm:chPref val="3"/>
        </dgm:presLayoutVars>
      </dgm:prSet>
      <dgm:spPr/>
      <dgm:t>
        <a:bodyPr/>
        <a:lstStyle/>
        <a:p>
          <a:endParaRPr lang="en-US"/>
        </a:p>
      </dgm:t>
    </dgm:pt>
    <dgm:pt modelId="{D7C303F3-6983-48F9-AE98-4F30A040F51C}" type="pres">
      <dgm:prSet presAssocID="{19354CBB-02FD-4FB4-A06D-FEF07F03118C}" presName="titleText2" presStyleLbl="fgAcc1" presStyleIdx="0" presStyleCnt="9">
        <dgm:presLayoutVars>
          <dgm:chMax val="0"/>
          <dgm:chPref val="0"/>
        </dgm:presLayoutVars>
      </dgm:prSet>
      <dgm:spPr/>
      <dgm:t>
        <a:bodyPr/>
        <a:lstStyle/>
        <a:p>
          <a:endParaRPr lang="en-US"/>
        </a:p>
      </dgm:t>
    </dgm:pt>
    <dgm:pt modelId="{91F7002A-4273-4A55-8453-2B635728A9F8}" type="pres">
      <dgm:prSet presAssocID="{19354CBB-02FD-4FB4-A06D-FEF07F03118C}" presName="rootConnector" presStyleLbl="node3" presStyleIdx="0" presStyleCnt="0"/>
      <dgm:spPr/>
      <dgm:t>
        <a:bodyPr/>
        <a:lstStyle/>
        <a:p>
          <a:endParaRPr lang="en-US"/>
        </a:p>
      </dgm:t>
    </dgm:pt>
    <dgm:pt modelId="{973EA3A7-E5E1-4B7D-82D4-9B6FE228D93E}" type="pres">
      <dgm:prSet presAssocID="{19354CBB-02FD-4FB4-A06D-FEF07F03118C}" presName="hierChild4" presStyleCnt="0"/>
      <dgm:spPr/>
    </dgm:pt>
    <dgm:pt modelId="{FF1EB302-8BB8-46B8-B7E3-651CA9F44D7E}" type="pres">
      <dgm:prSet presAssocID="{B58F69B1-E62D-4509-B5EB-51A19C378E40}" presName="Name37" presStyleLbl="parChTrans1D4" presStyleIdx="0" presStyleCnt="6"/>
      <dgm:spPr/>
      <dgm:t>
        <a:bodyPr/>
        <a:lstStyle/>
        <a:p>
          <a:endParaRPr lang="en-US"/>
        </a:p>
      </dgm:t>
    </dgm:pt>
    <dgm:pt modelId="{7CC81551-A777-4829-AC45-A93EA28FE641}" type="pres">
      <dgm:prSet presAssocID="{D1E8D068-78E8-487A-ADA5-8FB47F0227CD}" presName="hierRoot2" presStyleCnt="0">
        <dgm:presLayoutVars>
          <dgm:hierBranch val="init"/>
        </dgm:presLayoutVars>
      </dgm:prSet>
      <dgm:spPr/>
    </dgm:pt>
    <dgm:pt modelId="{852B1DDE-CFCA-4710-A7AA-D8B59C174EE2}" type="pres">
      <dgm:prSet presAssocID="{D1E8D068-78E8-487A-ADA5-8FB47F0227CD}" presName="rootComposite" presStyleCnt="0"/>
      <dgm:spPr/>
    </dgm:pt>
    <dgm:pt modelId="{19CB4521-26E7-4098-885C-A1D29DDF4D45}" type="pres">
      <dgm:prSet presAssocID="{D1E8D068-78E8-487A-ADA5-8FB47F0227CD}" presName="rootText" presStyleLbl="node1" presStyleIdx="1" presStyleCnt="9">
        <dgm:presLayoutVars>
          <dgm:chMax/>
          <dgm:chPref val="3"/>
        </dgm:presLayoutVars>
      </dgm:prSet>
      <dgm:spPr/>
      <dgm:t>
        <a:bodyPr/>
        <a:lstStyle/>
        <a:p>
          <a:endParaRPr lang="en-US"/>
        </a:p>
      </dgm:t>
    </dgm:pt>
    <dgm:pt modelId="{1D473959-FFE8-42B4-AF5F-123F6202EDB8}" type="pres">
      <dgm:prSet presAssocID="{D1E8D068-78E8-487A-ADA5-8FB47F0227CD}" presName="titleText2" presStyleLbl="fgAcc1" presStyleIdx="1" presStyleCnt="9">
        <dgm:presLayoutVars>
          <dgm:chMax val="0"/>
          <dgm:chPref val="0"/>
        </dgm:presLayoutVars>
      </dgm:prSet>
      <dgm:spPr/>
      <dgm:t>
        <a:bodyPr/>
        <a:lstStyle/>
        <a:p>
          <a:endParaRPr lang="en-US"/>
        </a:p>
      </dgm:t>
    </dgm:pt>
    <dgm:pt modelId="{36E00DD2-6C30-4A14-A1A1-FE31551B8624}" type="pres">
      <dgm:prSet presAssocID="{D1E8D068-78E8-487A-ADA5-8FB47F0227CD}" presName="rootConnector" presStyleLbl="node4" presStyleIdx="0" presStyleCnt="0"/>
      <dgm:spPr/>
      <dgm:t>
        <a:bodyPr/>
        <a:lstStyle/>
        <a:p>
          <a:endParaRPr lang="en-US"/>
        </a:p>
      </dgm:t>
    </dgm:pt>
    <dgm:pt modelId="{3DA48AF1-55F5-4B59-BBCF-F62DB5142FFF}" type="pres">
      <dgm:prSet presAssocID="{D1E8D068-78E8-487A-ADA5-8FB47F0227CD}" presName="hierChild4" presStyleCnt="0"/>
      <dgm:spPr/>
    </dgm:pt>
    <dgm:pt modelId="{65254DCA-C211-4CE6-8030-B7FC905FB2E3}" type="pres">
      <dgm:prSet presAssocID="{D1E8D068-78E8-487A-ADA5-8FB47F0227CD}" presName="hierChild5" presStyleCnt="0"/>
      <dgm:spPr/>
    </dgm:pt>
    <dgm:pt modelId="{F7DEA7B8-1D94-4112-A8B8-2AB60DE0FBC3}" type="pres">
      <dgm:prSet presAssocID="{F4622BB2-A2F2-4E55-9F9E-066C01215AE0}" presName="Name37" presStyleLbl="parChTrans1D4" presStyleIdx="1" presStyleCnt="6"/>
      <dgm:spPr/>
      <dgm:t>
        <a:bodyPr/>
        <a:lstStyle/>
        <a:p>
          <a:endParaRPr lang="en-US"/>
        </a:p>
      </dgm:t>
    </dgm:pt>
    <dgm:pt modelId="{4A5E368F-A230-440E-A411-241A7394D945}" type="pres">
      <dgm:prSet presAssocID="{51365291-9DC0-4258-8105-8E3862BA926C}" presName="hierRoot2" presStyleCnt="0">
        <dgm:presLayoutVars>
          <dgm:hierBranch val="init"/>
        </dgm:presLayoutVars>
      </dgm:prSet>
      <dgm:spPr/>
    </dgm:pt>
    <dgm:pt modelId="{9D878973-1FD5-4454-84D0-02A756DF18C8}" type="pres">
      <dgm:prSet presAssocID="{51365291-9DC0-4258-8105-8E3862BA926C}" presName="rootComposite" presStyleCnt="0"/>
      <dgm:spPr/>
    </dgm:pt>
    <dgm:pt modelId="{B0BE1B68-FF7F-4054-AFD0-982317114DFB}" type="pres">
      <dgm:prSet presAssocID="{51365291-9DC0-4258-8105-8E3862BA926C}" presName="rootText" presStyleLbl="node1" presStyleIdx="2" presStyleCnt="9">
        <dgm:presLayoutVars>
          <dgm:chMax/>
          <dgm:chPref val="3"/>
        </dgm:presLayoutVars>
      </dgm:prSet>
      <dgm:spPr/>
      <dgm:t>
        <a:bodyPr/>
        <a:lstStyle/>
        <a:p>
          <a:endParaRPr lang="en-US"/>
        </a:p>
      </dgm:t>
    </dgm:pt>
    <dgm:pt modelId="{62EE2473-BE2E-41D0-9D55-5CB9D9C989C4}" type="pres">
      <dgm:prSet presAssocID="{51365291-9DC0-4258-8105-8E3862BA926C}" presName="titleText2" presStyleLbl="fgAcc1" presStyleIdx="2" presStyleCnt="9">
        <dgm:presLayoutVars>
          <dgm:chMax val="0"/>
          <dgm:chPref val="0"/>
        </dgm:presLayoutVars>
      </dgm:prSet>
      <dgm:spPr/>
      <dgm:t>
        <a:bodyPr/>
        <a:lstStyle/>
        <a:p>
          <a:endParaRPr lang="en-US"/>
        </a:p>
      </dgm:t>
    </dgm:pt>
    <dgm:pt modelId="{60060EFC-8531-4BFC-AABB-E669817A180C}" type="pres">
      <dgm:prSet presAssocID="{51365291-9DC0-4258-8105-8E3862BA926C}" presName="rootConnector" presStyleLbl="node4" presStyleIdx="0" presStyleCnt="0"/>
      <dgm:spPr/>
      <dgm:t>
        <a:bodyPr/>
        <a:lstStyle/>
        <a:p>
          <a:endParaRPr lang="en-US"/>
        </a:p>
      </dgm:t>
    </dgm:pt>
    <dgm:pt modelId="{34C0F35B-1C5A-42A2-A3E1-3F98474FE97E}" type="pres">
      <dgm:prSet presAssocID="{51365291-9DC0-4258-8105-8E3862BA926C}" presName="hierChild4" presStyleCnt="0"/>
      <dgm:spPr/>
    </dgm:pt>
    <dgm:pt modelId="{1EF2A220-38E5-420E-B44A-B866308DA83F}" type="pres">
      <dgm:prSet presAssocID="{51365291-9DC0-4258-8105-8E3862BA926C}" presName="hierChild5" presStyleCnt="0"/>
      <dgm:spPr/>
    </dgm:pt>
    <dgm:pt modelId="{50306682-872E-4F4F-ACB0-0B6791C0154E}" type="pres">
      <dgm:prSet presAssocID="{09455831-56C6-41B4-A2F7-12490262289C}" presName="Name37" presStyleLbl="parChTrans1D4" presStyleIdx="2" presStyleCnt="6"/>
      <dgm:spPr/>
      <dgm:t>
        <a:bodyPr/>
        <a:lstStyle/>
        <a:p>
          <a:endParaRPr lang="en-US"/>
        </a:p>
      </dgm:t>
    </dgm:pt>
    <dgm:pt modelId="{169E74EC-96EE-4C17-A761-9240C2DF24C8}" type="pres">
      <dgm:prSet presAssocID="{9A690383-1567-437C-92C7-1862F5A20F65}" presName="hierRoot2" presStyleCnt="0">
        <dgm:presLayoutVars>
          <dgm:hierBranch val="init"/>
        </dgm:presLayoutVars>
      </dgm:prSet>
      <dgm:spPr/>
    </dgm:pt>
    <dgm:pt modelId="{7C4E3CD5-003D-4ACC-84F7-E50CC328F5EE}" type="pres">
      <dgm:prSet presAssocID="{9A690383-1567-437C-92C7-1862F5A20F65}" presName="rootComposite" presStyleCnt="0"/>
      <dgm:spPr/>
    </dgm:pt>
    <dgm:pt modelId="{F3DC9CB0-40FC-4810-9BFF-C7932629CC3B}" type="pres">
      <dgm:prSet presAssocID="{9A690383-1567-437C-92C7-1862F5A20F65}" presName="rootText" presStyleLbl="node1" presStyleIdx="3" presStyleCnt="9">
        <dgm:presLayoutVars>
          <dgm:chMax/>
          <dgm:chPref val="3"/>
        </dgm:presLayoutVars>
      </dgm:prSet>
      <dgm:spPr/>
      <dgm:t>
        <a:bodyPr/>
        <a:lstStyle/>
        <a:p>
          <a:endParaRPr lang="en-US"/>
        </a:p>
      </dgm:t>
    </dgm:pt>
    <dgm:pt modelId="{9DAA468A-187E-4224-9634-83D46D8DED8D}" type="pres">
      <dgm:prSet presAssocID="{9A690383-1567-437C-92C7-1862F5A20F65}" presName="titleText2" presStyleLbl="fgAcc1" presStyleIdx="3" presStyleCnt="9">
        <dgm:presLayoutVars>
          <dgm:chMax val="0"/>
          <dgm:chPref val="0"/>
        </dgm:presLayoutVars>
      </dgm:prSet>
      <dgm:spPr/>
      <dgm:t>
        <a:bodyPr/>
        <a:lstStyle/>
        <a:p>
          <a:endParaRPr lang="en-US"/>
        </a:p>
      </dgm:t>
    </dgm:pt>
    <dgm:pt modelId="{4BF46964-AFE1-43EE-ACCC-41CC820DCD15}" type="pres">
      <dgm:prSet presAssocID="{9A690383-1567-437C-92C7-1862F5A20F65}" presName="rootConnector" presStyleLbl="node4" presStyleIdx="0" presStyleCnt="0"/>
      <dgm:spPr/>
      <dgm:t>
        <a:bodyPr/>
        <a:lstStyle/>
        <a:p>
          <a:endParaRPr lang="en-US"/>
        </a:p>
      </dgm:t>
    </dgm:pt>
    <dgm:pt modelId="{76CAD1C4-6737-4847-BBF0-1F87E8F4918F}" type="pres">
      <dgm:prSet presAssocID="{9A690383-1567-437C-92C7-1862F5A20F65}" presName="hierChild4" presStyleCnt="0"/>
      <dgm:spPr/>
    </dgm:pt>
    <dgm:pt modelId="{470B0F1B-9DC7-4FC7-A785-E91120ACC09B}" type="pres">
      <dgm:prSet presAssocID="{9A690383-1567-437C-92C7-1862F5A20F65}" presName="hierChild5" presStyleCnt="0"/>
      <dgm:spPr/>
    </dgm:pt>
    <dgm:pt modelId="{F07E97F6-6C48-4632-954D-EA9D07212F09}" type="pres">
      <dgm:prSet presAssocID="{5EDFD55E-6535-46B5-91B0-FA572ED42551}" presName="Name37" presStyleLbl="parChTrans1D4" presStyleIdx="3" presStyleCnt="6"/>
      <dgm:spPr/>
      <dgm:t>
        <a:bodyPr/>
        <a:lstStyle/>
        <a:p>
          <a:endParaRPr lang="en-US"/>
        </a:p>
      </dgm:t>
    </dgm:pt>
    <dgm:pt modelId="{9BC0EEFC-844C-4167-97CE-715C60E4B973}" type="pres">
      <dgm:prSet presAssocID="{1FDE60BA-89D1-44F3-909F-699D896FF62D}" presName="hierRoot2" presStyleCnt="0">
        <dgm:presLayoutVars>
          <dgm:hierBranch val="init"/>
        </dgm:presLayoutVars>
      </dgm:prSet>
      <dgm:spPr/>
    </dgm:pt>
    <dgm:pt modelId="{9D71E7DC-59D0-441E-B89D-AC4E0BA57315}" type="pres">
      <dgm:prSet presAssocID="{1FDE60BA-89D1-44F3-909F-699D896FF62D}" presName="rootComposite" presStyleCnt="0"/>
      <dgm:spPr/>
    </dgm:pt>
    <dgm:pt modelId="{73064B3E-F3B3-4072-91AF-3C711C784543}" type="pres">
      <dgm:prSet presAssocID="{1FDE60BA-89D1-44F3-909F-699D896FF62D}" presName="rootText" presStyleLbl="node1" presStyleIdx="4" presStyleCnt="9">
        <dgm:presLayoutVars>
          <dgm:chMax/>
          <dgm:chPref val="3"/>
        </dgm:presLayoutVars>
      </dgm:prSet>
      <dgm:spPr/>
      <dgm:t>
        <a:bodyPr/>
        <a:lstStyle/>
        <a:p>
          <a:endParaRPr lang="en-US"/>
        </a:p>
      </dgm:t>
    </dgm:pt>
    <dgm:pt modelId="{518EF22F-28A9-48A1-9370-94C5722DAC49}" type="pres">
      <dgm:prSet presAssocID="{1FDE60BA-89D1-44F3-909F-699D896FF62D}" presName="titleText2" presStyleLbl="fgAcc1" presStyleIdx="4" presStyleCnt="9">
        <dgm:presLayoutVars>
          <dgm:chMax val="0"/>
          <dgm:chPref val="0"/>
        </dgm:presLayoutVars>
      </dgm:prSet>
      <dgm:spPr/>
      <dgm:t>
        <a:bodyPr/>
        <a:lstStyle/>
        <a:p>
          <a:endParaRPr lang="en-US"/>
        </a:p>
      </dgm:t>
    </dgm:pt>
    <dgm:pt modelId="{40455169-607A-42B8-8062-237CA80C9EEE}" type="pres">
      <dgm:prSet presAssocID="{1FDE60BA-89D1-44F3-909F-699D896FF62D}" presName="rootConnector" presStyleLbl="node4" presStyleIdx="0" presStyleCnt="0"/>
      <dgm:spPr/>
      <dgm:t>
        <a:bodyPr/>
        <a:lstStyle/>
        <a:p>
          <a:endParaRPr lang="en-US"/>
        </a:p>
      </dgm:t>
    </dgm:pt>
    <dgm:pt modelId="{AC2D3D1E-B920-4028-A434-06F65C762FA0}" type="pres">
      <dgm:prSet presAssocID="{1FDE60BA-89D1-44F3-909F-699D896FF62D}" presName="hierChild4" presStyleCnt="0"/>
      <dgm:spPr/>
    </dgm:pt>
    <dgm:pt modelId="{FD7488D6-DB72-4052-9B6F-331C451C2636}" type="pres">
      <dgm:prSet presAssocID="{1FDE60BA-89D1-44F3-909F-699D896FF62D}" presName="hierChild5" presStyleCnt="0"/>
      <dgm:spPr/>
    </dgm:pt>
    <dgm:pt modelId="{4C325A8C-1E79-4431-AC1E-3BB2A1822FA4}" type="pres">
      <dgm:prSet presAssocID="{19354CBB-02FD-4FB4-A06D-FEF07F03118C}" presName="hierChild5" presStyleCnt="0"/>
      <dgm:spPr/>
    </dgm:pt>
    <dgm:pt modelId="{F5AFC765-5449-4B3C-A1CB-97D2D8721470}" type="pres">
      <dgm:prSet presAssocID="{49F4BDEC-ABF1-4E04-8769-1109EB45E72E}" presName="Name37" presStyleLbl="parChTrans1D3" presStyleIdx="1" presStyleCnt="3"/>
      <dgm:spPr/>
      <dgm:t>
        <a:bodyPr/>
        <a:lstStyle/>
        <a:p>
          <a:endParaRPr lang="en-US"/>
        </a:p>
      </dgm:t>
    </dgm:pt>
    <dgm:pt modelId="{FA992561-96B5-4503-AD95-43965C14965D}" type="pres">
      <dgm:prSet presAssocID="{D72229C2-160F-4B78-9C56-E42AB4EA75BF}" presName="hierRoot2" presStyleCnt="0">
        <dgm:presLayoutVars>
          <dgm:hierBranch val="init"/>
        </dgm:presLayoutVars>
      </dgm:prSet>
      <dgm:spPr/>
    </dgm:pt>
    <dgm:pt modelId="{4B740C92-5068-4F6C-9322-08C48B7A4331}" type="pres">
      <dgm:prSet presAssocID="{D72229C2-160F-4B78-9C56-E42AB4EA75BF}" presName="rootComposite" presStyleCnt="0"/>
      <dgm:spPr/>
    </dgm:pt>
    <dgm:pt modelId="{69A3FC83-E927-4531-91B8-F36B470056CF}" type="pres">
      <dgm:prSet presAssocID="{D72229C2-160F-4B78-9C56-E42AB4EA75BF}" presName="rootText" presStyleLbl="node1" presStyleIdx="5" presStyleCnt="9">
        <dgm:presLayoutVars>
          <dgm:chMax/>
          <dgm:chPref val="3"/>
        </dgm:presLayoutVars>
      </dgm:prSet>
      <dgm:spPr/>
      <dgm:t>
        <a:bodyPr/>
        <a:lstStyle/>
        <a:p>
          <a:endParaRPr lang="en-US"/>
        </a:p>
      </dgm:t>
    </dgm:pt>
    <dgm:pt modelId="{B694ED7F-016F-49FC-AE60-3AA92B1DD96C}" type="pres">
      <dgm:prSet presAssocID="{D72229C2-160F-4B78-9C56-E42AB4EA75BF}" presName="titleText2" presStyleLbl="fgAcc1" presStyleIdx="5" presStyleCnt="9">
        <dgm:presLayoutVars>
          <dgm:chMax val="0"/>
          <dgm:chPref val="0"/>
        </dgm:presLayoutVars>
      </dgm:prSet>
      <dgm:spPr/>
      <dgm:t>
        <a:bodyPr/>
        <a:lstStyle/>
        <a:p>
          <a:endParaRPr lang="en-US"/>
        </a:p>
      </dgm:t>
    </dgm:pt>
    <dgm:pt modelId="{2E179C09-F017-4F1B-A2AD-5050C13ACC92}" type="pres">
      <dgm:prSet presAssocID="{D72229C2-160F-4B78-9C56-E42AB4EA75BF}" presName="rootConnector" presStyleLbl="node3" presStyleIdx="0" presStyleCnt="0"/>
      <dgm:spPr/>
      <dgm:t>
        <a:bodyPr/>
        <a:lstStyle/>
        <a:p>
          <a:endParaRPr lang="en-US"/>
        </a:p>
      </dgm:t>
    </dgm:pt>
    <dgm:pt modelId="{DEB5FDD3-3266-4FEE-AC69-2FC75683E55D}" type="pres">
      <dgm:prSet presAssocID="{D72229C2-160F-4B78-9C56-E42AB4EA75BF}" presName="hierChild4" presStyleCnt="0"/>
      <dgm:spPr/>
    </dgm:pt>
    <dgm:pt modelId="{972F091A-DEE4-4B69-A313-C6AA0F44A0D7}" type="pres">
      <dgm:prSet presAssocID="{5602A477-B17C-4C92-BC07-1F6FF7ACDB10}" presName="Name37" presStyleLbl="parChTrans1D4" presStyleIdx="4" presStyleCnt="6"/>
      <dgm:spPr/>
      <dgm:t>
        <a:bodyPr/>
        <a:lstStyle/>
        <a:p>
          <a:endParaRPr lang="en-US"/>
        </a:p>
      </dgm:t>
    </dgm:pt>
    <dgm:pt modelId="{85CD9079-7B64-4DEB-AD70-AA20C5AF4601}" type="pres">
      <dgm:prSet presAssocID="{81A87A36-CD09-48B7-AFD3-7439EB70C063}" presName="hierRoot2" presStyleCnt="0">
        <dgm:presLayoutVars>
          <dgm:hierBranch val="init"/>
        </dgm:presLayoutVars>
      </dgm:prSet>
      <dgm:spPr/>
    </dgm:pt>
    <dgm:pt modelId="{CEFE4BDD-7833-44B5-A88E-462353C05849}" type="pres">
      <dgm:prSet presAssocID="{81A87A36-CD09-48B7-AFD3-7439EB70C063}" presName="rootComposite" presStyleCnt="0"/>
      <dgm:spPr/>
    </dgm:pt>
    <dgm:pt modelId="{B8D050A4-0A60-4775-B73E-D5351E8310AE}" type="pres">
      <dgm:prSet presAssocID="{81A87A36-CD09-48B7-AFD3-7439EB70C063}" presName="rootText" presStyleLbl="node1" presStyleIdx="6" presStyleCnt="9">
        <dgm:presLayoutVars>
          <dgm:chMax/>
          <dgm:chPref val="3"/>
        </dgm:presLayoutVars>
      </dgm:prSet>
      <dgm:spPr/>
      <dgm:t>
        <a:bodyPr/>
        <a:lstStyle/>
        <a:p>
          <a:endParaRPr lang="en-US"/>
        </a:p>
      </dgm:t>
    </dgm:pt>
    <dgm:pt modelId="{FC62FD7E-2548-48B8-97FA-06ED6D3C3628}" type="pres">
      <dgm:prSet presAssocID="{81A87A36-CD09-48B7-AFD3-7439EB70C063}" presName="titleText2" presStyleLbl="fgAcc1" presStyleIdx="6" presStyleCnt="9">
        <dgm:presLayoutVars>
          <dgm:chMax val="0"/>
          <dgm:chPref val="0"/>
        </dgm:presLayoutVars>
      </dgm:prSet>
      <dgm:spPr/>
      <dgm:t>
        <a:bodyPr/>
        <a:lstStyle/>
        <a:p>
          <a:endParaRPr lang="en-US"/>
        </a:p>
      </dgm:t>
    </dgm:pt>
    <dgm:pt modelId="{063C63E5-1864-453C-8BED-582B9EAA72C1}" type="pres">
      <dgm:prSet presAssocID="{81A87A36-CD09-48B7-AFD3-7439EB70C063}" presName="rootConnector" presStyleLbl="node4" presStyleIdx="0" presStyleCnt="0"/>
      <dgm:spPr/>
      <dgm:t>
        <a:bodyPr/>
        <a:lstStyle/>
        <a:p>
          <a:endParaRPr lang="en-US"/>
        </a:p>
      </dgm:t>
    </dgm:pt>
    <dgm:pt modelId="{30C7FFD7-E3D0-41B2-AEFC-ADF0AE7C2CCE}" type="pres">
      <dgm:prSet presAssocID="{81A87A36-CD09-48B7-AFD3-7439EB70C063}" presName="hierChild4" presStyleCnt="0"/>
      <dgm:spPr/>
    </dgm:pt>
    <dgm:pt modelId="{EE48359E-B738-4BFC-AD5A-B036BE3232FF}" type="pres">
      <dgm:prSet presAssocID="{81A87A36-CD09-48B7-AFD3-7439EB70C063}" presName="hierChild5" presStyleCnt="0"/>
      <dgm:spPr/>
    </dgm:pt>
    <dgm:pt modelId="{CD7285AE-92FD-49D5-B76D-6C0A6406E944}" type="pres">
      <dgm:prSet presAssocID="{D43CBA26-5AE5-439D-9B34-1AB3624FB9E9}" presName="Name37" presStyleLbl="parChTrans1D4" presStyleIdx="5" presStyleCnt="6"/>
      <dgm:spPr/>
      <dgm:t>
        <a:bodyPr/>
        <a:lstStyle/>
        <a:p>
          <a:endParaRPr lang="en-US"/>
        </a:p>
      </dgm:t>
    </dgm:pt>
    <dgm:pt modelId="{CFD5F177-D11B-46D4-9022-D8DDDAF20A2E}" type="pres">
      <dgm:prSet presAssocID="{959AA5F3-B526-4950-A56F-D9A0FD9C276F}" presName="hierRoot2" presStyleCnt="0">
        <dgm:presLayoutVars>
          <dgm:hierBranch val="init"/>
        </dgm:presLayoutVars>
      </dgm:prSet>
      <dgm:spPr/>
    </dgm:pt>
    <dgm:pt modelId="{E913FD13-478C-4D83-8A56-C166E80FA17A}" type="pres">
      <dgm:prSet presAssocID="{959AA5F3-B526-4950-A56F-D9A0FD9C276F}" presName="rootComposite" presStyleCnt="0"/>
      <dgm:spPr/>
    </dgm:pt>
    <dgm:pt modelId="{6F203BEB-F276-4782-901F-00DD8B9C30D5}" type="pres">
      <dgm:prSet presAssocID="{959AA5F3-B526-4950-A56F-D9A0FD9C276F}" presName="rootText" presStyleLbl="node1" presStyleIdx="7" presStyleCnt="9">
        <dgm:presLayoutVars>
          <dgm:chMax/>
          <dgm:chPref val="3"/>
        </dgm:presLayoutVars>
      </dgm:prSet>
      <dgm:spPr/>
      <dgm:t>
        <a:bodyPr/>
        <a:lstStyle/>
        <a:p>
          <a:endParaRPr lang="en-US"/>
        </a:p>
      </dgm:t>
    </dgm:pt>
    <dgm:pt modelId="{0E4501E6-3682-4CF7-93EA-2FDD2D1F3244}" type="pres">
      <dgm:prSet presAssocID="{959AA5F3-B526-4950-A56F-D9A0FD9C276F}" presName="titleText2" presStyleLbl="fgAcc1" presStyleIdx="7" presStyleCnt="9">
        <dgm:presLayoutVars>
          <dgm:chMax val="0"/>
          <dgm:chPref val="0"/>
        </dgm:presLayoutVars>
      </dgm:prSet>
      <dgm:spPr/>
      <dgm:t>
        <a:bodyPr/>
        <a:lstStyle/>
        <a:p>
          <a:endParaRPr lang="en-US"/>
        </a:p>
      </dgm:t>
    </dgm:pt>
    <dgm:pt modelId="{224F2D59-2937-41B1-99CF-A8C0B9E8D910}" type="pres">
      <dgm:prSet presAssocID="{959AA5F3-B526-4950-A56F-D9A0FD9C276F}" presName="rootConnector" presStyleLbl="node4" presStyleIdx="0" presStyleCnt="0"/>
      <dgm:spPr/>
      <dgm:t>
        <a:bodyPr/>
        <a:lstStyle/>
        <a:p>
          <a:endParaRPr lang="en-US"/>
        </a:p>
      </dgm:t>
    </dgm:pt>
    <dgm:pt modelId="{9D4E7F1B-3B13-42B1-B8BE-4487E2932DA1}" type="pres">
      <dgm:prSet presAssocID="{959AA5F3-B526-4950-A56F-D9A0FD9C276F}" presName="hierChild4" presStyleCnt="0"/>
      <dgm:spPr/>
    </dgm:pt>
    <dgm:pt modelId="{E9C4D817-31C8-4A32-8C2C-7759C2A869D2}" type="pres">
      <dgm:prSet presAssocID="{959AA5F3-B526-4950-A56F-D9A0FD9C276F}" presName="hierChild5" presStyleCnt="0"/>
      <dgm:spPr/>
    </dgm:pt>
    <dgm:pt modelId="{329EF87A-6682-4B10-B856-512170309951}" type="pres">
      <dgm:prSet presAssocID="{D72229C2-160F-4B78-9C56-E42AB4EA75BF}" presName="hierChild5" presStyleCnt="0"/>
      <dgm:spPr/>
    </dgm:pt>
    <dgm:pt modelId="{1E973530-6E03-4567-88A2-0294C2F2EBEC}" type="pres">
      <dgm:prSet presAssocID="{B556A6D6-6908-4ED4-A280-E0B8CEE70636}" presName="hierChild7" presStyleCnt="0"/>
      <dgm:spPr/>
    </dgm:pt>
    <dgm:pt modelId="{88436C4E-2664-4E9B-B052-3F98A7CA6335}" type="pres">
      <dgm:prSet presAssocID="{0C82FFC5-9568-4507-A1B0-CE182A324EE3}" presName="Name96" presStyleLbl="parChTrans1D2" presStyleIdx="1" presStyleCnt="2"/>
      <dgm:spPr/>
      <dgm:t>
        <a:bodyPr/>
        <a:lstStyle/>
        <a:p>
          <a:endParaRPr lang="en-US"/>
        </a:p>
      </dgm:t>
    </dgm:pt>
    <dgm:pt modelId="{ACF40E30-A3EB-4146-B1A5-214E312A3D68}" type="pres">
      <dgm:prSet presAssocID="{44AEB832-CD29-4331-8DF3-70544255930D}" presName="hierRoot3" presStyleCnt="0">
        <dgm:presLayoutVars>
          <dgm:hierBranch val="init"/>
        </dgm:presLayoutVars>
      </dgm:prSet>
      <dgm:spPr/>
    </dgm:pt>
    <dgm:pt modelId="{FEB85068-9987-4F52-AB6C-72897B6FEBAC}" type="pres">
      <dgm:prSet presAssocID="{44AEB832-CD29-4331-8DF3-70544255930D}" presName="rootComposite3" presStyleCnt="0"/>
      <dgm:spPr/>
    </dgm:pt>
    <dgm:pt modelId="{518C80F9-F942-4C8D-B109-E36B1FC398ED}" type="pres">
      <dgm:prSet presAssocID="{44AEB832-CD29-4331-8DF3-70544255930D}" presName="rootText3" presStyleLbl="asst1" presStyleIdx="1" presStyleCnt="2" custScaleX="190503" custScaleY="127980">
        <dgm:presLayoutVars>
          <dgm:chPref val="3"/>
        </dgm:presLayoutVars>
      </dgm:prSet>
      <dgm:spPr/>
      <dgm:t>
        <a:bodyPr/>
        <a:lstStyle/>
        <a:p>
          <a:endParaRPr lang="en-US"/>
        </a:p>
      </dgm:t>
    </dgm:pt>
    <dgm:pt modelId="{702989AA-7563-440F-AF44-287FF3CEEA1D}" type="pres">
      <dgm:prSet presAssocID="{44AEB832-CD29-4331-8DF3-70544255930D}" presName="titleText3" presStyleLbl="fgAcc2" presStyleIdx="1" presStyleCnt="2">
        <dgm:presLayoutVars>
          <dgm:chMax val="0"/>
          <dgm:chPref val="0"/>
        </dgm:presLayoutVars>
      </dgm:prSet>
      <dgm:spPr/>
      <dgm:t>
        <a:bodyPr/>
        <a:lstStyle/>
        <a:p>
          <a:endParaRPr lang="en-US"/>
        </a:p>
      </dgm:t>
    </dgm:pt>
    <dgm:pt modelId="{568544F0-1466-41BE-8D2C-9BD2E0AB81DA}" type="pres">
      <dgm:prSet presAssocID="{44AEB832-CD29-4331-8DF3-70544255930D}" presName="rootConnector3" presStyleLbl="asst1" presStyleIdx="1" presStyleCnt="2"/>
      <dgm:spPr/>
      <dgm:t>
        <a:bodyPr/>
        <a:lstStyle/>
        <a:p>
          <a:endParaRPr lang="en-US"/>
        </a:p>
      </dgm:t>
    </dgm:pt>
    <dgm:pt modelId="{FF9D9356-6BED-4567-9192-AEF91C448BD8}" type="pres">
      <dgm:prSet presAssocID="{44AEB832-CD29-4331-8DF3-70544255930D}" presName="hierChild6" presStyleCnt="0"/>
      <dgm:spPr/>
    </dgm:pt>
    <dgm:pt modelId="{B9D72375-A492-4AD1-B12C-1859981AC314}" type="pres">
      <dgm:prSet presAssocID="{12B4862C-F375-4D8C-A851-80FF3611132D}" presName="Name37" presStyleLbl="parChTrans1D3" presStyleIdx="2" presStyleCnt="3"/>
      <dgm:spPr/>
      <dgm:t>
        <a:bodyPr/>
        <a:lstStyle/>
        <a:p>
          <a:endParaRPr lang="en-US"/>
        </a:p>
      </dgm:t>
    </dgm:pt>
    <dgm:pt modelId="{0A0CB47B-FA93-4ABF-AC21-EE628D620B29}" type="pres">
      <dgm:prSet presAssocID="{555D97ED-7FDC-46EA-B3D9-1E1A8E118808}" presName="hierRoot2" presStyleCnt="0">
        <dgm:presLayoutVars>
          <dgm:hierBranch val="init"/>
        </dgm:presLayoutVars>
      </dgm:prSet>
      <dgm:spPr/>
    </dgm:pt>
    <dgm:pt modelId="{6C66523A-37B9-490B-982A-4218C90C5B85}" type="pres">
      <dgm:prSet presAssocID="{555D97ED-7FDC-46EA-B3D9-1E1A8E118808}" presName="rootComposite" presStyleCnt="0"/>
      <dgm:spPr/>
    </dgm:pt>
    <dgm:pt modelId="{6FC29C25-2D8D-4185-98D9-04375F41EE3D}" type="pres">
      <dgm:prSet presAssocID="{555D97ED-7FDC-46EA-B3D9-1E1A8E118808}" presName="rootText" presStyleLbl="node1" presStyleIdx="8" presStyleCnt="9" custScaleX="173753" custScaleY="140093" custLinFactNeighborX="4613" custLinFactNeighborY="2228">
        <dgm:presLayoutVars>
          <dgm:chMax/>
          <dgm:chPref val="3"/>
        </dgm:presLayoutVars>
      </dgm:prSet>
      <dgm:spPr/>
      <dgm:t>
        <a:bodyPr/>
        <a:lstStyle/>
        <a:p>
          <a:endParaRPr lang="en-US"/>
        </a:p>
      </dgm:t>
    </dgm:pt>
    <dgm:pt modelId="{DDBC6E0D-68A3-484A-808D-7B6C2FE0094D}" type="pres">
      <dgm:prSet presAssocID="{555D97ED-7FDC-46EA-B3D9-1E1A8E118808}" presName="titleText2" presStyleLbl="fgAcc1" presStyleIdx="8" presStyleCnt="9">
        <dgm:presLayoutVars>
          <dgm:chMax val="0"/>
          <dgm:chPref val="0"/>
        </dgm:presLayoutVars>
      </dgm:prSet>
      <dgm:spPr/>
      <dgm:t>
        <a:bodyPr/>
        <a:lstStyle/>
        <a:p>
          <a:endParaRPr lang="en-US"/>
        </a:p>
      </dgm:t>
    </dgm:pt>
    <dgm:pt modelId="{6DD0BD7F-1F96-4F7D-B8A1-7EA0380177A9}" type="pres">
      <dgm:prSet presAssocID="{555D97ED-7FDC-46EA-B3D9-1E1A8E118808}" presName="rootConnector" presStyleLbl="node3" presStyleIdx="0" presStyleCnt="0"/>
      <dgm:spPr/>
      <dgm:t>
        <a:bodyPr/>
        <a:lstStyle/>
        <a:p>
          <a:endParaRPr lang="en-US"/>
        </a:p>
      </dgm:t>
    </dgm:pt>
    <dgm:pt modelId="{E2E41A2B-2522-4E06-88D1-D9BA47FC6C9E}" type="pres">
      <dgm:prSet presAssocID="{555D97ED-7FDC-46EA-B3D9-1E1A8E118808}" presName="hierChild4" presStyleCnt="0"/>
      <dgm:spPr/>
    </dgm:pt>
    <dgm:pt modelId="{C421AD95-23A1-4FD7-B0D4-7CC441782A50}" type="pres">
      <dgm:prSet presAssocID="{555D97ED-7FDC-46EA-B3D9-1E1A8E118808}" presName="hierChild5" presStyleCnt="0"/>
      <dgm:spPr/>
    </dgm:pt>
    <dgm:pt modelId="{8E96382B-4E63-4A96-A199-4FEE297F52A4}" type="pres">
      <dgm:prSet presAssocID="{44AEB832-CD29-4331-8DF3-70544255930D}" presName="hierChild7" presStyleCnt="0"/>
      <dgm:spPr/>
    </dgm:pt>
  </dgm:ptLst>
  <dgm:cxnLst>
    <dgm:cxn modelId="{44C61748-046B-4C85-AE52-3551E6A1D8E2}" type="presOf" srcId="{D8453F04-EAAA-47C6-AA2B-2F252196AC60}" destId="{5B25FC8F-21B5-4282-9CA8-5BE81B5B6670}" srcOrd="1" destOrd="0" presId="urn:microsoft.com/office/officeart/2008/layout/NameandTitleOrganizationalChart"/>
    <dgm:cxn modelId="{8108A6A2-BF2C-425E-AF00-53E13F06FD51}" type="presOf" srcId="{44AEB832-CD29-4331-8DF3-70544255930D}" destId="{568544F0-1466-41BE-8D2C-9BD2E0AB81DA}" srcOrd="1" destOrd="0" presId="urn:microsoft.com/office/officeart/2008/layout/NameandTitleOrganizationalChart"/>
    <dgm:cxn modelId="{77556D95-854A-45CE-80D3-A22403C052E8}" type="presOf" srcId="{5602A477-B17C-4C92-BC07-1F6FF7ACDB10}" destId="{972F091A-DEE4-4B69-A313-C6AA0F44A0D7}" srcOrd="0" destOrd="0" presId="urn:microsoft.com/office/officeart/2008/layout/NameandTitleOrganizationalChart"/>
    <dgm:cxn modelId="{7118973B-3E19-42A0-BAB3-6A958FF12607}" type="presOf" srcId="{959AA5F3-B526-4950-A56F-D9A0FD9C276F}" destId="{6F203BEB-F276-4782-901F-00DD8B9C30D5}" srcOrd="0" destOrd="0" presId="urn:microsoft.com/office/officeart/2008/layout/NameandTitleOrganizationalChart"/>
    <dgm:cxn modelId="{17136F48-7497-4808-B398-5F699E52E508}" type="presOf" srcId="{446D1D3B-CBAB-48B0-90FD-E14660DD3845}" destId="{DDBC6E0D-68A3-484A-808D-7B6C2FE0094D}" srcOrd="0" destOrd="0" presId="urn:microsoft.com/office/officeart/2008/layout/NameandTitleOrganizationalChart"/>
    <dgm:cxn modelId="{45AB6E30-3555-4F17-897A-19817F60809B}" type="presOf" srcId="{2271EF5F-4215-474E-866C-E72658FC9D5E}" destId="{59F8EB36-EEAC-4E96-8C14-77058A4D5881}" srcOrd="0" destOrd="0" presId="urn:microsoft.com/office/officeart/2008/layout/NameandTitleOrganizationalChart"/>
    <dgm:cxn modelId="{F6D1EA54-84BD-4268-9C98-F9F1F17125B6}" type="presOf" srcId="{7341EF83-40E7-4E8A-874D-69287E1916C7}" destId="{29D200B3-FEAB-4FF2-BD42-67E98276696F}" srcOrd="0" destOrd="0" presId="urn:microsoft.com/office/officeart/2008/layout/NameandTitleOrganizationalChart"/>
    <dgm:cxn modelId="{F65BD3E5-EE55-4F9A-BB54-FFA40B9B26D9}" type="presOf" srcId="{9A690383-1567-437C-92C7-1862F5A20F65}" destId="{F3DC9CB0-40FC-4810-9BFF-C7932629CC3B}" srcOrd="0" destOrd="0" presId="urn:microsoft.com/office/officeart/2008/layout/NameandTitleOrganizationalChart"/>
    <dgm:cxn modelId="{B4755F4B-ADB6-4F12-946D-A413C9B3D31A}" type="presOf" srcId="{12B4862C-F375-4D8C-A851-80FF3611132D}" destId="{B9D72375-A492-4AD1-B12C-1859981AC314}" srcOrd="0" destOrd="0" presId="urn:microsoft.com/office/officeart/2008/layout/NameandTitleOrganizationalChart"/>
    <dgm:cxn modelId="{28A99BC5-3236-408A-9F4B-7817939C743F}" type="presOf" srcId="{B556A6D6-6908-4ED4-A280-E0B8CEE70636}" destId="{DC061C3B-5980-4183-88B9-CFEF4CEB2835}" srcOrd="0" destOrd="0" presId="urn:microsoft.com/office/officeart/2008/layout/NameandTitleOrganizationalChart"/>
    <dgm:cxn modelId="{2F523F41-EC4D-4EB7-B2BA-F12BE9FB0187}" type="presOf" srcId="{51365291-9DC0-4258-8105-8E3862BA926C}" destId="{B0BE1B68-FF7F-4054-AFD0-982317114DFB}" srcOrd="0" destOrd="0" presId="urn:microsoft.com/office/officeart/2008/layout/NameandTitleOrganizationalChart"/>
    <dgm:cxn modelId="{C44B549C-CF91-4F0F-B64B-DCE49CBEA66F}" type="presOf" srcId="{19354CBB-02FD-4FB4-A06D-FEF07F03118C}" destId="{6D9E675F-C593-423A-B501-D8195E7FF5BA}" srcOrd="0" destOrd="0" presId="urn:microsoft.com/office/officeart/2008/layout/NameandTitleOrganizationalChart"/>
    <dgm:cxn modelId="{461A7625-E315-4449-AD0F-45774A475694}" srcId="{19354CBB-02FD-4FB4-A06D-FEF07F03118C}" destId="{51365291-9DC0-4258-8105-8E3862BA926C}" srcOrd="1" destOrd="0" parTransId="{F4622BB2-A2F2-4E55-9F9E-066C01215AE0}" sibTransId="{BE9B2957-AE3D-444B-BF50-45F767F49D57}"/>
    <dgm:cxn modelId="{B71AE814-65DC-466A-9A85-AE202FE613C5}" type="presOf" srcId="{2C00B149-CE88-46C0-8F2C-C7CF0128F7AA}" destId="{4413427C-E28F-4D0D-AE66-7BDD98ACFB26}" srcOrd="0" destOrd="0" presId="urn:microsoft.com/office/officeart/2008/layout/NameandTitleOrganizationalChart"/>
    <dgm:cxn modelId="{4B6D1C5E-8597-4A3E-90EC-124A427877A7}" type="presOf" srcId="{81A87A36-CD09-48B7-AFD3-7439EB70C063}" destId="{063C63E5-1864-453C-8BED-582B9EAA72C1}" srcOrd="1" destOrd="0" presId="urn:microsoft.com/office/officeart/2008/layout/NameandTitleOrganizationalChart"/>
    <dgm:cxn modelId="{C491C28B-79E0-4C97-95AF-0E65C7EA434F}" type="presOf" srcId="{D72229C2-160F-4B78-9C56-E42AB4EA75BF}" destId="{69A3FC83-E927-4531-91B8-F36B470056CF}" srcOrd="0" destOrd="0" presId="urn:microsoft.com/office/officeart/2008/layout/NameandTitleOrganizationalChart"/>
    <dgm:cxn modelId="{CBF4D541-B28A-49F2-9D1F-4F9546AC4265}" type="presOf" srcId="{BE9B2957-AE3D-444B-BF50-45F767F49D57}" destId="{62EE2473-BE2E-41D0-9D55-5CB9D9C989C4}" srcOrd="0" destOrd="0" presId="urn:microsoft.com/office/officeart/2008/layout/NameandTitleOrganizationalChart"/>
    <dgm:cxn modelId="{29133640-9B7E-4D47-8959-AC16A37FB942}" type="presOf" srcId="{D1E8D068-78E8-487A-ADA5-8FB47F0227CD}" destId="{19CB4521-26E7-4098-885C-A1D29DDF4D45}" srcOrd="0" destOrd="0" presId="urn:microsoft.com/office/officeart/2008/layout/NameandTitleOrganizationalChart"/>
    <dgm:cxn modelId="{A711DDFD-9DD3-4FFF-AD01-FA3EA50544FC}" srcId="{D8453F04-EAAA-47C6-AA2B-2F252196AC60}" destId="{B556A6D6-6908-4ED4-A280-E0B8CEE70636}" srcOrd="0" destOrd="0" parTransId="{2C00B149-CE88-46C0-8F2C-C7CF0128F7AA}" sibTransId="{7341EF83-40E7-4E8A-874D-69287E1916C7}"/>
    <dgm:cxn modelId="{D6AFA21E-BC7E-44E1-886A-7089069840FB}" type="presOf" srcId="{49F4BDEC-ABF1-4E04-8769-1109EB45E72E}" destId="{F5AFC765-5449-4B3C-A1CB-97D2D8721470}" srcOrd="0" destOrd="0" presId="urn:microsoft.com/office/officeart/2008/layout/NameandTitleOrganizationalChart"/>
    <dgm:cxn modelId="{E119E42F-9624-4173-9681-A5A209AB8686}" type="presOf" srcId="{D43CBA26-5AE5-439D-9B34-1AB3624FB9E9}" destId="{CD7285AE-92FD-49D5-B76D-6C0A6406E944}" srcOrd="0" destOrd="0" presId="urn:microsoft.com/office/officeart/2008/layout/NameandTitleOrganizationalChart"/>
    <dgm:cxn modelId="{25D49710-BAD5-4469-9518-5D3D60568B1D}" type="presOf" srcId="{555D97ED-7FDC-46EA-B3D9-1E1A8E118808}" destId="{6FC29C25-2D8D-4185-98D9-04375F41EE3D}" srcOrd="0" destOrd="0" presId="urn:microsoft.com/office/officeart/2008/layout/NameandTitleOrganizationalChart"/>
    <dgm:cxn modelId="{FAF652AF-41DF-4B5C-8A3F-3A84638705B1}" srcId="{927F83CB-1AF4-4EAB-8CCD-6039275F8EE9}" destId="{D8453F04-EAAA-47C6-AA2B-2F252196AC60}" srcOrd="0" destOrd="0" parTransId="{E24F67F8-222F-4571-8186-4632E094819F}" sibTransId="{010ADB0F-3C66-46E6-BDBD-984AC1A66226}"/>
    <dgm:cxn modelId="{5F77FE23-0BAA-4B29-8DFD-10D489C189B5}" srcId="{19354CBB-02FD-4FB4-A06D-FEF07F03118C}" destId="{9A690383-1567-437C-92C7-1862F5A20F65}" srcOrd="2" destOrd="0" parTransId="{09455831-56C6-41B4-A2F7-12490262289C}" sibTransId="{04923048-0C58-4191-A19F-D1D81C7D2134}"/>
    <dgm:cxn modelId="{F36CBF90-0AC9-4E8C-95EE-6C45E536FB3D}" type="presOf" srcId="{555D97ED-7FDC-46EA-B3D9-1E1A8E118808}" destId="{6DD0BD7F-1F96-4F7D-B8A1-7EA0380177A9}" srcOrd="1" destOrd="0" presId="urn:microsoft.com/office/officeart/2008/layout/NameandTitleOrganizationalChart"/>
    <dgm:cxn modelId="{FD96D3ED-621A-4CBB-A9B5-FE186CD024EF}" type="presOf" srcId="{1FDE60BA-89D1-44F3-909F-699D896FF62D}" destId="{73064B3E-F3B3-4072-91AF-3C711C784543}" srcOrd="0" destOrd="0" presId="urn:microsoft.com/office/officeart/2008/layout/NameandTitleOrganizationalChart"/>
    <dgm:cxn modelId="{1C045265-0FDF-4C0F-9BD6-B6277F403459}" type="presOf" srcId="{09455831-56C6-41B4-A2F7-12490262289C}" destId="{50306682-872E-4F4F-ACB0-0B6791C0154E}" srcOrd="0" destOrd="0" presId="urn:microsoft.com/office/officeart/2008/layout/NameandTitleOrganizationalChart"/>
    <dgm:cxn modelId="{DB4D4855-E161-4505-9C41-1F59F3650923}" type="presOf" srcId="{D8453F04-EAAA-47C6-AA2B-2F252196AC60}" destId="{5160952B-CBEB-47C2-A3A7-B48381F06E2C}" srcOrd="0" destOrd="0" presId="urn:microsoft.com/office/officeart/2008/layout/NameandTitleOrganizationalChart"/>
    <dgm:cxn modelId="{92BD1287-EA9F-4FEB-8279-FB0C1387E63F}" type="presOf" srcId="{04923048-0C58-4191-A19F-D1D81C7D2134}" destId="{9DAA468A-187E-4224-9634-83D46D8DED8D}" srcOrd="0" destOrd="0" presId="urn:microsoft.com/office/officeart/2008/layout/NameandTitleOrganizationalChart"/>
    <dgm:cxn modelId="{B078149D-3134-478A-A335-E42C1D7BAFF0}" type="presOf" srcId="{927F83CB-1AF4-4EAB-8CCD-6039275F8EE9}" destId="{D86EA066-112D-4B4F-A6B8-530DBCEB87BA}" srcOrd="0" destOrd="0" presId="urn:microsoft.com/office/officeart/2008/layout/NameandTitleOrganizationalChart"/>
    <dgm:cxn modelId="{93D7777B-91B0-4D23-A1FE-F2A1DE8566EA}" srcId="{B556A6D6-6908-4ED4-A280-E0B8CEE70636}" destId="{D72229C2-160F-4B78-9C56-E42AB4EA75BF}" srcOrd="1" destOrd="0" parTransId="{49F4BDEC-ABF1-4E04-8769-1109EB45E72E}" sibTransId="{67376B0F-4BEC-4A22-A2E8-F4B1FA084412}"/>
    <dgm:cxn modelId="{06024668-22EA-4EE9-9F98-6FBBD61C5389}" type="presOf" srcId="{0C82FFC5-9568-4507-A1B0-CE182A324EE3}" destId="{88436C4E-2664-4E9B-B052-3F98A7CA6335}" srcOrd="0" destOrd="0" presId="urn:microsoft.com/office/officeart/2008/layout/NameandTitleOrganizationalChart"/>
    <dgm:cxn modelId="{5C6718D1-B787-4BE8-86E1-17EC84B7403D}" type="presOf" srcId="{B556A6D6-6908-4ED4-A280-E0B8CEE70636}" destId="{C2FEB89A-32FE-490E-B88F-1C89DEE519A4}" srcOrd="1" destOrd="0" presId="urn:microsoft.com/office/officeart/2008/layout/NameandTitleOrganizationalChart"/>
    <dgm:cxn modelId="{D232D3F5-DBF1-42B7-99A9-32C5A1882042}" type="presOf" srcId="{F4622BB2-A2F2-4E55-9F9E-066C01215AE0}" destId="{F7DEA7B8-1D94-4112-A8B8-2AB60DE0FBC3}" srcOrd="0" destOrd="0" presId="urn:microsoft.com/office/officeart/2008/layout/NameandTitleOrganizationalChart"/>
    <dgm:cxn modelId="{C3AB1050-0CA8-41D3-8CA4-2B9D019A66DF}" type="presOf" srcId="{DF55FE0A-C6BD-4C17-BC4D-EC9E6F2C70C6}" destId="{FC62FD7E-2548-48B8-97FA-06ED6D3C3628}" srcOrd="0" destOrd="0" presId="urn:microsoft.com/office/officeart/2008/layout/NameandTitleOrganizationalChart"/>
    <dgm:cxn modelId="{BCA3844E-3401-4789-A43E-43C1A41AA4E7}" type="presOf" srcId="{93E2A484-91D5-4AD7-8508-6CF0339816C6}" destId="{1D473959-FFE8-42B4-AF5F-123F6202EDB8}" srcOrd="0" destOrd="0" presId="urn:microsoft.com/office/officeart/2008/layout/NameandTitleOrganizationalChart"/>
    <dgm:cxn modelId="{ADC19907-BD07-4902-95C4-43C1F3CA97B7}" type="presOf" srcId="{A1C2562A-D318-4CC6-9FE9-2D6FD09DC232}" destId="{D7C303F3-6983-48F9-AE98-4F30A040F51C}" srcOrd="0" destOrd="0" presId="urn:microsoft.com/office/officeart/2008/layout/NameandTitleOrganizationalChart"/>
    <dgm:cxn modelId="{9717E7E7-4134-4527-AA41-BF4083A99D70}" srcId="{19354CBB-02FD-4FB4-A06D-FEF07F03118C}" destId="{1FDE60BA-89D1-44F3-909F-699D896FF62D}" srcOrd="3" destOrd="0" parTransId="{5EDFD55E-6535-46B5-91B0-FA572ED42551}" sibTransId="{BC5C4DFE-9657-4BB8-AA4E-41E4D0E06708}"/>
    <dgm:cxn modelId="{796C112A-6C00-4EAC-9F59-11FDA16BF7CB}" srcId="{D8453F04-EAAA-47C6-AA2B-2F252196AC60}" destId="{44AEB832-CD29-4331-8DF3-70544255930D}" srcOrd="1" destOrd="0" parTransId="{0C82FFC5-9568-4507-A1B0-CE182A324EE3}" sibTransId="{D7B652A5-9408-45EE-A4CA-1F0BBA696685}"/>
    <dgm:cxn modelId="{AA115895-7815-40F7-ADB2-DAE2DE8D4F08}" type="presOf" srcId="{D72229C2-160F-4B78-9C56-E42AB4EA75BF}" destId="{2E179C09-F017-4F1B-A2AD-5050C13ACC92}" srcOrd="1" destOrd="0" presId="urn:microsoft.com/office/officeart/2008/layout/NameandTitleOrganizationalChart"/>
    <dgm:cxn modelId="{DF6E6D48-6EC2-4909-852B-07D0D4019FBF}" srcId="{44AEB832-CD29-4331-8DF3-70544255930D}" destId="{555D97ED-7FDC-46EA-B3D9-1E1A8E118808}" srcOrd="0" destOrd="0" parTransId="{12B4862C-F375-4D8C-A851-80FF3611132D}" sibTransId="{446D1D3B-CBAB-48B0-90FD-E14660DD3845}"/>
    <dgm:cxn modelId="{B946D35C-C025-41FF-B1DC-8246CD9BB640}" type="presOf" srcId="{6D24C326-30D1-4477-A633-0D2F7F707AFF}" destId="{0E4501E6-3682-4CF7-93EA-2FDD2D1F3244}" srcOrd="0" destOrd="0" presId="urn:microsoft.com/office/officeart/2008/layout/NameandTitleOrganizationalChart"/>
    <dgm:cxn modelId="{BE94E970-FD0F-427C-8DEB-B27CDA198C58}" type="presOf" srcId="{81A87A36-CD09-48B7-AFD3-7439EB70C063}" destId="{B8D050A4-0A60-4775-B73E-D5351E8310AE}" srcOrd="0" destOrd="0" presId="urn:microsoft.com/office/officeart/2008/layout/NameandTitleOrganizationalChart"/>
    <dgm:cxn modelId="{465E8A89-527D-4904-AD8B-4C55A3C2D86A}" srcId="{D72229C2-160F-4B78-9C56-E42AB4EA75BF}" destId="{959AA5F3-B526-4950-A56F-D9A0FD9C276F}" srcOrd="1" destOrd="0" parTransId="{D43CBA26-5AE5-439D-9B34-1AB3624FB9E9}" sibTransId="{6D24C326-30D1-4477-A633-0D2F7F707AFF}"/>
    <dgm:cxn modelId="{708F451F-6CF9-4621-993E-ABEFFF778B16}" type="presOf" srcId="{BC5C4DFE-9657-4BB8-AA4E-41E4D0E06708}" destId="{518EF22F-28A9-48A1-9370-94C5722DAC49}" srcOrd="0" destOrd="0" presId="urn:microsoft.com/office/officeart/2008/layout/NameandTitleOrganizationalChart"/>
    <dgm:cxn modelId="{1A4A34A2-4B78-45F6-A18A-9F910F188755}" type="presOf" srcId="{D7B652A5-9408-45EE-A4CA-1F0BBA696685}" destId="{702989AA-7563-440F-AF44-287FF3CEEA1D}" srcOrd="0" destOrd="0" presId="urn:microsoft.com/office/officeart/2008/layout/NameandTitleOrganizationalChart"/>
    <dgm:cxn modelId="{AD5DD4BF-BC1B-4479-A25B-83F752C6403E}" type="presOf" srcId="{010ADB0F-3C66-46E6-BDBD-984AC1A66226}" destId="{7A0D0A04-A625-448E-8254-DE31520235F6}" srcOrd="0" destOrd="0" presId="urn:microsoft.com/office/officeart/2008/layout/NameandTitleOrganizationalChart"/>
    <dgm:cxn modelId="{B3AC2DCA-C06C-4F96-AE60-BA308BD3D6CC}" type="presOf" srcId="{19354CBB-02FD-4FB4-A06D-FEF07F03118C}" destId="{91F7002A-4273-4A55-8453-2B635728A9F8}" srcOrd="1" destOrd="0" presId="urn:microsoft.com/office/officeart/2008/layout/NameandTitleOrganizationalChart"/>
    <dgm:cxn modelId="{92BED60A-7BB6-4F30-84F4-EB5B754524BD}" type="presOf" srcId="{959AA5F3-B526-4950-A56F-D9A0FD9C276F}" destId="{224F2D59-2937-41B1-99CF-A8C0B9E8D910}" srcOrd="1" destOrd="0" presId="urn:microsoft.com/office/officeart/2008/layout/NameandTitleOrganizationalChart"/>
    <dgm:cxn modelId="{2BF96393-172F-41C4-9997-6672AE1181D9}" srcId="{B556A6D6-6908-4ED4-A280-E0B8CEE70636}" destId="{19354CBB-02FD-4FB4-A06D-FEF07F03118C}" srcOrd="0" destOrd="0" parTransId="{2271EF5F-4215-474E-866C-E72658FC9D5E}" sibTransId="{A1C2562A-D318-4CC6-9FE9-2D6FD09DC232}"/>
    <dgm:cxn modelId="{061D31F3-78F5-4733-852B-59774EBD2C6A}" type="presOf" srcId="{B58F69B1-E62D-4509-B5EB-51A19C378E40}" destId="{FF1EB302-8BB8-46B8-B7E3-651CA9F44D7E}" srcOrd="0" destOrd="0" presId="urn:microsoft.com/office/officeart/2008/layout/NameandTitleOrganizationalChart"/>
    <dgm:cxn modelId="{FA725649-EEB5-45B3-B0F9-108B3F8BCBC6}" type="presOf" srcId="{D1E8D068-78E8-487A-ADA5-8FB47F0227CD}" destId="{36E00DD2-6C30-4A14-A1A1-FE31551B8624}" srcOrd="1" destOrd="0" presId="urn:microsoft.com/office/officeart/2008/layout/NameandTitleOrganizationalChart"/>
    <dgm:cxn modelId="{F615E415-02FB-4B0B-A1B0-2121B516A225}" type="presOf" srcId="{1FDE60BA-89D1-44F3-909F-699D896FF62D}" destId="{40455169-607A-42B8-8062-237CA80C9EEE}" srcOrd="1" destOrd="0" presId="urn:microsoft.com/office/officeart/2008/layout/NameandTitleOrganizationalChart"/>
    <dgm:cxn modelId="{8FD40DCB-0601-4D49-8E53-09DFDA448488}" type="presOf" srcId="{9A690383-1567-437C-92C7-1862F5A20F65}" destId="{4BF46964-AFE1-43EE-ACCC-41CC820DCD15}" srcOrd="1" destOrd="0" presId="urn:microsoft.com/office/officeart/2008/layout/NameandTitleOrganizationalChart"/>
    <dgm:cxn modelId="{5F7EA301-A733-4E71-B698-13E866CA2122}" type="presOf" srcId="{67376B0F-4BEC-4A22-A2E8-F4B1FA084412}" destId="{B694ED7F-016F-49FC-AE60-3AA92B1DD96C}" srcOrd="0" destOrd="0" presId="urn:microsoft.com/office/officeart/2008/layout/NameandTitleOrganizationalChart"/>
    <dgm:cxn modelId="{87408CF3-28F6-41A8-9F86-C001F80400CE}" srcId="{19354CBB-02FD-4FB4-A06D-FEF07F03118C}" destId="{D1E8D068-78E8-487A-ADA5-8FB47F0227CD}" srcOrd="0" destOrd="0" parTransId="{B58F69B1-E62D-4509-B5EB-51A19C378E40}" sibTransId="{93E2A484-91D5-4AD7-8508-6CF0339816C6}"/>
    <dgm:cxn modelId="{57A6F76B-B757-49BC-88D5-8252369B2C0C}" srcId="{D72229C2-160F-4B78-9C56-E42AB4EA75BF}" destId="{81A87A36-CD09-48B7-AFD3-7439EB70C063}" srcOrd="0" destOrd="0" parTransId="{5602A477-B17C-4C92-BC07-1F6FF7ACDB10}" sibTransId="{DF55FE0A-C6BD-4C17-BC4D-EC9E6F2C70C6}"/>
    <dgm:cxn modelId="{4497AF42-4A37-43B9-9729-15BE988968EC}" type="presOf" srcId="{51365291-9DC0-4258-8105-8E3862BA926C}" destId="{60060EFC-8531-4BFC-AABB-E669817A180C}" srcOrd="1" destOrd="0" presId="urn:microsoft.com/office/officeart/2008/layout/NameandTitleOrganizationalChart"/>
    <dgm:cxn modelId="{C2AB4DCE-6E3F-4530-8262-F998B36B46C1}" type="presOf" srcId="{44AEB832-CD29-4331-8DF3-70544255930D}" destId="{518C80F9-F942-4C8D-B109-E36B1FC398ED}" srcOrd="0" destOrd="0" presId="urn:microsoft.com/office/officeart/2008/layout/NameandTitleOrganizationalChart"/>
    <dgm:cxn modelId="{AE047FF9-F413-400A-B9E6-100FF84DCF5D}" type="presOf" srcId="{5EDFD55E-6535-46B5-91B0-FA572ED42551}" destId="{F07E97F6-6C48-4632-954D-EA9D07212F09}" srcOrd="0" destOrd="0" presId="urn:microsoft.com/office/officeart/2008/layout/NameandTitleOrganizationalChart"/>
    <dgm:cxn modelId="{086FC661-1890-405F-8BDA-6B4CEFECE246}" type="presParOf" srcId="{D86EA066-112D-4B4F-A6B8-530DBCEB87BA}" destId="{1A460CAF-4839-4F0A-B118-B7C1CEFC494B}" srcOrd="0" destOrd="0" presId="urn:microsoft.com/office/officeart/2008/layout/NameandTitleOrganizationalChart"/>
    <dgm:cxn modelId="{A1DF2A53-4752-4E7B-AA37-3BBB9359835F}" type="presParOf" srcId="{1A460CAF-4839-4F0A-B118-B7C1CEFC494B}" destId="{121C93F6-CDD9-44B8-95C2-2B56FF670C7B}" srcOrd="0" destOrd="0" presId="urn:microsoft.com/office/officeart/2008/layout/NameandTitleOrganizationalChart"/>
    <dgm:cxn modelId="{A4A0E4BC-C66E-4F0E-AEC1-994D8F6B1694}" type="presParOf" srcId="{121C93F6-CDD9-44B8-95C2-2B56FF670C7B}" destId="{5160952B-CBEB-47C2-A3A7-B48381F06E2C}" srcOrd="0" destOrd="0" presId="urn:microsoft.com/office/officeart/2008/layout/NameandTitleOrganizationalChart"/>
    <dgm:cxn modelId="{495DB77A-3012-41F5-8DC6-885DA54F7E3F}" type="presParOf" srcId="{121C93F6-CDD9-44B8-95C2-2B56FF670C7B}" destId="{7A0D0A04-A625-448E-8254-DE31520235F6}" srcOrd="1" destOrd="0" presId="urn:microsoft.com/office/officeart/2008/layout/NameandTitleOrganizationalChart"/>
    <dgm:cxn modelId="{6C0E5C9A-8318-4829-BEB3-54FB5668E57A}" type="presParOf" srcId="{121C93F6-CDD9-44B8-95C2-2B56FF670C7B}" destId="{5B25FC8F-21B5-4282-9CA8-5BE81B5B6670}" srcOrd="2" destOrd="0" presId="urn:microsoft.com/office/officeart/2008/layout/NameandTitleOrganizationalChart"/>
    <dgm:cxn modelId="{D5C3BAD2-0959-4229-9A9A-0256D006697F}" type="presParOf" srcId="{1A460CAF-4839-4F0A-B118-B7C1CEFC494B}" destId="{6D7D94DE-8D56-4907-B176-DDF6D8B31FCA}" srcOrd="1" destOrd="0" presId="urn:microsoft.com/office/officeart/2008/layout/NameandTitleOrganizationalChart"/>
    <dgm:cxn modelId="{96BE675F-5296-40FE-9427-B3F0C496ACC5}" type="presParOf" srcId="{1A460CAF-4839-4F0A-B118-B7C1CEFC494B}" destId="{35694C2E-480D-466D-8A2F-8D3DF01E490A}" srcOrd="2" destOrd="0" presId="urn:microsoft.com/office/officeart/2008/layout/NameandTitleOrganizationalChart"/>
    <dgm:cxn modelId="{2762A290-710A-459F-8885-00D334D8B7A9}" type="presParOf" srcId="{35694C2E-480D-466D-8A2F-8D3DF01E490A}" destId="{4413427C-E28F-4D0D-AE66-7BDD98ACFB26}" srcOrd="0" destOrd="0" presId="urn:microsoft.com/office/officeart/2008/layout/NameandTitleOrganizationalChart"/>
    <dgm:cxn modelId="{FE4AB486-F942-4184-B1BA-91F7422A1029}" type="presParOf" srcId="{35694C2E-480D-466D-8A2F-8D3DF01E490A}" destId="{D5F8FD87-65D7-4308-A453-90104ABA4AB3}" srcOrd="1" destOrd="0" presId="urn:microsoft.com/office/officeart/2008/layout/NameandTitleOrganizationalChart"/>
    <dgm:cxn modelId="{79023839-35D4-4291-AA8D-B29A9AA9AE5D}" type="presParOf" srcId="{D5F8FD87-65D7-4308-A453-90104ABA4AB3}" destId="{61A28957-B190-492A-8187-98D6253F7D69}" srcOrd="0" destOrd="0" presId="urn:microsoft.com/office/officeart/2008/layout/NameandTitleOrganizationalChart"/>
    <dgm:cxn modelId="{FC152B52-4EA4-4B6C-BFDC-769262ADAA06}" type="presParOf" srcId="{61A28957-B190-492A-8187-98D6253F7D69}" destId="{DC061C3B-5980-4183-88B9-CFEF4CEB2835}" srcOrd="0" destOrd="0" presId="urn:microsoft.com/office/officeart/2008/layout/NameandTitleOrganizationalChart"/>
    <dgm:cxn modelId="{EA2D7B03-B6E3-4BB7-9919-F75C160716D0}" type="presParOf" srcId="{61A28957-B190-492A-8187-98D6253F7D69}" destId="{29D200B3-FEAB-4FF2-BD42-67E98276696F}" srcOrd="1" destOrd="0" presId="urn:microsoft.com/office/officeart/2008/layout/NameandTitleOrganizationalChart"/>
    <dgm:cxn modelId="{D96CE07A-7794-4F38-8B54-D53DA5DB5402}" type="presParOf" srcId="{61A28957-B190-492A-8187-98D6253F7D69}" destId="{C2FEB89A-32FE-490E-B88F-1C89DEE519A4}" srcOrd="2" destOrd="0" presId="urn:microsoft.com/office/officeart/2008/layout/NameandTitleOrganizationalChart"/>
    <dgm:cxn modelId="{D9C0A2EB-711A-41CC-8432-03401597053C}" type="presParOf" srcId="{D5F8FD87-65D7-4308-A453-90104ABA4AB3}" destId="{9CC49735-822F-47FA-AA89-7DB4B9858B7E}" srcOrd="1" destOrd="0" presId="urn:microsoft.com/office/officeart/2008/layout/NameandTitleOrganizationalChart"/>
    <dgm:cxn modelId="{19C5F4EC-8A5A-4729-AA66-8144A2F217A2}" type="presParOf" srcId="{9CC49735-822F-47FA-AA89-7DB4B9858B7E}" destId="{59F8EB36-EEAC-4E96-8C14-77058A4D5881}" srcOrd="0" destOrd="0" presId="urn:microsoft.com/office/officeart/2008/layout/NameandTitleOrganizationalChart"/>
    <dgm:cxn modelId="{AD91FEEB-7EEE-49C7-9A76-E646BEE9EC07}" type="presParOf" srcId="{9CC49735-822F-47FA-AA89-7DB4B9858B7E}" destId="{4F20CBDA-686E-4009-833C-145CA93D40C0}" srcOrd="1" destOrd="0" presId="urn:microsoft.com/office/officeart/2008/layout/NameandTitleOrganizationalChart"/>
    <dgm:cxn modelId="{967710E9-690A-4624-A5FF-80B883692F3A}" type="presParOf" srcId="{4F20CBDA-686E-4009-833C-145CA93D40C0}" destId="{7ACBC790-9B14-43C5-8140-6178D6DE9AA5}" srcOrd="0" destOrd="0" presId="urn:microsoft.com/office/officeart/2008/layout/NameandTitleOrganizationalChart"/>
    <dgm:cxn modelId="{95148FF9-85D1-4A67-8ACA-D10067CF9C14}" type="presParOf" srcId="{7ACBC790-9B14-43C5-8140-6178D6DE9AA5}" destId="{6D9E675F-C593-423A-B501-D8195E7FF5BA}" srcOrd="0" destOrd="0" presId="urn:microsoft.com/office/officeart/2008/layout/NameandTitleOrganizationalChart"/>
    <dgm:cxn modelId="{20EE8290-EFC4-4105-9A10-E8A11F7B9326}" type="presParOf" srcId="{7ACBC790-9B14-43C5-8140-6178D6DE9AA5}" destId="{D7C303F3-6983-48F9-AE98-4F30A040F51C}" srcOrd="1" destOrd="0" presId="urn:microsoft.com/office/officeart/2008/layout/NameandTitleOrganizationalChart"/>
    <dgm:cxn modelId="{1F15EA03-0572-424D-B580-4EB43E9A448C}" type="presParOf" srcId="{7ACBC790-9B14-43C5-8140-6178D6DE9AA5}" destId="{91F7002A-4273-4A55-8453-2B635728A9F8}" srcOrd="2" destOrd="0" presId="urn:microsoft.com/office/officeart/2008/layout/NameandTitleOrganizationalChart"/>
    <dgm:cxn modelId="{C559E939-57DA-4284-872A-9BB9226D3CD6}" type="presParOf" srcId="{4F20CBDA-686E-4009-833C-145CA93D40C0}" destId="{973EA3A7-E5E1-4B7D-82D4-9B6FE228D93E}" srcOrd="1" destOrd="0" presId="urn:microsoft.com/office/officeart/2008/layout/NameandTitleOrganizationalChart"/>
    <dgm:cxn modelId="{7D77F57C-1715-4B3E-85F9-CA6142D20BFB}" type="presParOf" srcId="{973EA3A7-E5E1-4B7D-82D4-9B6FE228D93E}" destId="{FF1EB302-8BB8-46B8-B7E3-651CA9F44D7E}" srcOrd="0" destOrd="0" presId="urn:microsoft.com/office/officeart/2008/layout/NameandTitleOrganizationalChart"/>
    <dgm:cxn modelId="{213F9D0B-F482-414A-92A2-F70A6970168A}" type="presParOf" srcId="{973EA3A7-E5E1-4B7D-82D4-9B6FE228D93E}" destId="{7CC81551-A777-4829-AC45-A93EA28FE641}" srcOrd="1" destOrd="0" presId="urn:microsoft.com/office/officeart/2008/layout/NameandTitleOrganizationalChart"/>
    <dgm:cxn modelId="{625CE2ED-3095-499C-B080-1FCC57A5BBF1}" type="presParOf" srcId="{7CC81551-A777-4829-AC45-A93EA28FE641}" destId="{852B1DDE-CFCA-4710-A7AA-D8B59C174EE2}" srcOrd="0" destOrd="0" presId="urn:microsoft.com/office/officeart/2008/layout/NameandTitleOrganizationalChart"/>
    <dgm:cxn modelId="{1F0E223D-14D4-4305-8005-117B185FA489}" type="presParOf" srcId="{852B1DDE-CFCA-4710-A7AA-D8B59C174EE2}" destId="{19CB4521-26E7-4098-885C-A1D29DDF4D45}" srcOrd="0" destOrd="0" presId="urn:microsoft.com/office/officeart/2008/layout/NameandTitleOrganizationalChart"/>
    <dgm:cxn modelId="{1815FD95-C24A-480F-984E-3755E3656708}" type="presParOf" srcId="{852B1DDE-CFCA-4710-A7AA-D8B59C174EE2}" destId="{1D473959-FFE8-42B4-AF5F-123F6202EDB8}" srcOrd="1" destOrd="0" presId="urn:microsoft.com/office/officeart/2008/layout/NameandTitleOrganizationalChart"/>
    <dgm:cxn modelId="{E04AF4C1-8D1A-4669-9E39-294FC66CC60A}" type="presParOf" srcId="{852B1DDE-CFCA-4710-A7AA-D8B59C174EE2}" destId="{36E00DD2-6C30-4A14-A1A1-FE31551B8624}" srcOrd="2" destOrd="0" presId="urn:microsoft.com/office/officeart/2008/layout/NameandTitleOrganizationalChart"/>
    <dgm:cxn modelId="{28008842-C2A2-4110-AA05-6AC5D8C627ED}" type="presParOf" srcId="{7CC81551-A777-4829-AC45-A93EA28FE641}" destId="{3DA48AF1-55F5-4B59-BBCF-F62DB5142FFF}" srcOrd="1" destOrd="0" presId="urn:microsoft.com/office/officeart/2008/layout/NameandTitleOrganizationalChart"/>
    <dgm:cxn modelId="{805709B8-BBAE-4AB4-AF3A-22EE6CD09336}" type="presParOf" srcId="{7CC81551-A777-4829-AC45-A93EA28FE641}" destId="{65254DCA-C211-4CE6-8030-B7FC905FB2E3}" srcOrd="2" destOrd="0" presId="urn:microsoft.com/office/officeart/2008/layout/NameandTitleOrganizationalChart"/>
    <dgm:cxn modelId="{9B4252A3-C8B6-42A2-9EDB-4F087E757FE1}" type="presParOf" srcId="{973EA3A7-E5E1-4B7D-82D4-9B6FE228D93E}" destId="{F7DEA7B8-1D94-4112-A8B8-2AB60DE0FBC3}" srcOrd="2" destOrd="0" presId="urn:microsoft.com/office/officeart/2008/layout/NameandTitleOrganizationalChart"/>
    <dgm:cxn modelId="{C50CDCE4-9340-4F19-ADA6-43F21D59DB66}" type="presParOf" srcId="{973EA3A7-E5E1-4B7D-82D4-9B6FE228D93E}" destId="{4A5E368F-A230-440E-A411-241A7394D945}" srcOrd="3" destOrd="0" presId="urn:microsoft.com/office/officeart/2008/layout/NameandTitleOrganizationalChart"/>
    <dgm:cxn modelId="{7029C2D8-F7F3-4427-BDE0-46A7881530EB}" type="presParOf" srcId="{4A5E368F-A230-440E-A411-241A7394D945}" destId="{9D878973-1FD5-4454-84D0-02A756DF18C8}" srcOrd="0" destOrd="0" presId="urn:microsoft.com/office/officeart/2008/layout/NameandTitleOrganizationalChart"/>
    <dgm:cxn modelId="{A5AEF4E4-2B9E-423D-9773-93FEE8038432}" type="presParOf" srcId="{9D878973-1FD5-4454-84D0-02A756DF18C8}" destId="{B0BE1B68-FF7F-4054-AFD0-982317114DFB}" srcOrd="0" destOrd="0" presId="urn:microsoft.com/office/officeart/2008/layout/NameandTitleOrganizationalChart"/>
    <dgm:cxn modelId="{67911129-A5DF-401E-8B5A-70385B2E9BA2}" type="presParOf" srcId="{9D878973-1FD5-4454-84D0-02A756DF18C8}" destId="{62EE2473-BE2E-41D0-9D55-5CB9D9C989C4}" srcOrd="1" destOrd="0" presId="urn:microsoft.com/office/officeart/2008/layout/NameandTitleOrganizationalChart"/>
    <dgm:cxn modelId="{A4781B22-13B4-4097-9EF5-CF1134C22364}" type="presParOf" srcId="{9D878973-1FD5-4454-84D0-02A756DF18C8}" destId="{60060EFC-8531-4BFC-AABB-E669817A180C}" srcOrd="2" destOrd="0" presId="urn:microsoft.com/office/officeart/2008/layout/NameandTitleOrganizationalChart"/>
    <dgm:cxn modelId="{944758F7-47A8-4925-920E-F5044C7F91C2}" type="presParOf" srcId="{4A5E368F-A230-440E-A411-241A7394D945}" destId="{34C0F35B-1C5A-42A2-A3E1-3F98474FE97E}" srcOrd="1" destOrd="0" presId="urn:microsoft.com/office/officeart/2008/layout/NameandTitleOrganizationalChart"/>
    <dgm:cxn modelId="{BD9D57AB-0027-4089-9D41-13188605EECB}" type="presParOf" srcId="{4A5E368F-A230-440E-A411-241A7394D945}" destId="{1EF2A220-38E5-420E-B44A-B866308DA83F}" srcOrd="2" destOrd="0" presId="urn:microsoft.com/office/officeart/2008/layout/NameandTitleOrganizationalChart"/>
    <dgm:cxn modelId="{9929A4D7-9262-44C3-85A2-BFFF54FFD6F1}" type="presParOf" srcId="{973EA3A7-E5E1-4B7D-82D4-9B6FE228D93E}" destId="{50306682-872E-4F4F-ACB0-0B6791C0154E}" srcOrd="4" destOrd="0" presId="urn:microsoft.com/office/officeart/2008/layout/NameandTitleOrganizationalChart"/>
    <dgm:cxn modelId="{B787090D-47D8-435A-BFD5-4B12B99149A3}" type="presParOf" srcId="{973EA3A7-E5E1-4B7D-82D4-9B6FE228D93E}" destId="{169E74EC-96EE-4C17-A761-9240C2DF24C8}" srcOrd="5" destOrd="0" presId="urn:microsoft.com/office/officeart/2008/layout/NameandTitleOrganizationalChart"/>
    <dgm:cxn modelId="{A1DB165E-4BD0-4A57-BBEE-B8498B4EB68C}" type="presParOf" srcId="{169E74EC-96EE-4C17-A761-9240C2DF24C8}" destId="{7C4E3CD5-003D-4ACC-84F7-E50CC328F5EE}" srcOrd="0" destOrd="0" presId="urn:microsoft.com/office/officeart/2008/layout/NameandTitleOrganizationalChart"/>
    <dgm:cxn modelId="{D6D52540-F8A9-43D8-951D-E33168E6B6A7}" type="presParOf" srcId="{7C4E3CD5-003D-4ACC-84F7-E50CC328F5EE}" destId="{F3DC9CB0-40FC-4810-9BFF-C7932629CC3B}" srcOrd="0" destOrd="0" presId="urn:microsoft.com/office/officeart/2008/layout/NameandTitleOrganizationalChart"/>
    <dgm:cxn modelId="{AF8BDD56-04CC-4421-818F-266266F2EF75}" type="presParOf" srcId="{7C4E3CD5-003D-4ACC-84F7-E50CC328F5EE}" destId="{9DAA468A-187E-4224-9634-83D46D8DED8D}" srcOrd="1" destOrd="0" presId="urn:microsoft.com/office/officeart/2008/layout/NameandTitleOrganizationalChart"/>
    <dgm:cxn modelId="{793C83A4-1C49-4D05-8A91-8113634C9943}" type="presParOf" srcId="{7C4E3CD5-003D-4ACC-84F7-E50CC328F5EE}" destId="{4BF46964-AFE1-43EE-ACCC-41CC820DCD15}" srcOrd="2" destOrd="0" presId="urn:microsoft.com/office/officeart/2008/layout/NameandTitleOrganizationalChart"/>
    <dgm:cxn modelId="{D188F5B6-2823-4C1E-A2A9-94300ABF79D2}" type="presParOf" srcId="{169E74EC-96EE-4C17-A761-9240C2DF24C8}" destId="{76CAD1C4-6737-4847-BBF0-1F87E8F4918F}" srcOrd="1" destOrd="0" presId="urn:microsoft.com/office/officeart/2008/layout/NameandTitleOrganizationalChart"/>
    <dgm:cxn modelId="{EC8314C8-7CB1-4E17-91A0-E8F3874844BA}" type="presParOf" srcId="{169E74EC-96EE-4C17-A761-9240C2DF24C8}" destId="{470B0F1B-9DC7-4FC7-A785-E91120ACC09B}" srcOrd="2" destOrd="0" presId="urn:microsoft.com/office/officeart/2008/layout/NameandTitleOrganizationalChart"/>
    <dgm:cxn modelId="{E8AF48B4-4030-4FC0-831E-56B817810A28}" type="presParOf" srcId="{973EA3A7-E5E1-4B7D-82D4-9B6FE228D93E}" destId="{F07E97F6-6C48-4632-954D-EA9D07212F09}" srcOrd="6" destOrd="0" presId="urn:microsoft.com/office/officeart/2008/layout/NameandTitleOrganizationalChart"/>
    <dgm:cxn modelId="{0C9F33D4-7A2C-442A-80AC-904AE062AF61}" type="presParOf" srcId="{973EA3A7-E5E1-4B7D-82D4-9B6FE228D93E}" destId="{9BC0EEFC-844C-4167-97CE-715C60E4B973}" srcOrd="7" destOrd="0" presId="urn:microsoft.com/office/officeart/2008/layout/NameandTitleOrganizationalChart"/>
    <dgm:cxn modelId="{B200BDA4-80C6-4E5A-89E6-BC5516442927}" type="presParOf" srcId="{9BC0EEFC-844C-4167-97CE-715C60E4B973}" destId="{9D71E7DC-59D0-441E-B89D-AC4E0BA57315}" srcOrd="0" destOrd="0" presId="urn:microsoft.com/office/officeart/2008/layout/NameandTitleOrganizationalChart"/>
    <dgm:cxn modelId="{A351FDC6-1325-41FD-83C9-88B0605F2BE4}" type="presParOf" srcId="{9D71E7DC-59D0-441E-B89D-AC4E0BA57315}" destId="{73064B3E-F3B3-4072-91AF-3C711C784543}" srcOrd="0" destOrd="0" presId="urn:microsoft.com/office/officeart/2008/layout/NameandTitleOrganizationalChart"/>
    <dgm:cxn modelId="{13B75FC5-BAAA-42B7-A3DC-55768872F827}" type="presParOf" srcId="{9D71E7DC-59D0-441E-B89D-AC4E0BA57315}" destId="{518EF22F-28A9-48A1-9370-94C5722DAC49}" srcOrd="1" destOrd="0" presId="urn:microsoft.com/office/officeart/2008/layout/NameandTitleOrganizationalChart"/>
    <dgm:cxn modelId="{BCD4CAFA-926A-4E88-885F-F78C5F4AB10B}" type="presParOf" srcId="{9D71E7DC-59D0-441E-B89D-AC4E0BA57315}" destId="{40455169-607A-42B8-8062-237CA80C9EEE}" srcOrd="2" destOrd="0" presId="urn:microsoft.com/office/officeart/2008/layout/NameandTitleOrganizationalChart"/>
    <dgm:cxn modelId="{F7BCA836-8FB4-4D9C-8FDF-219C763AF5B7}" type="presParOf" srcId="{9BC0EEFC-844C-4167-97CE-715C60E4B973}" destId="{AC2D3D1E-B920-4028-A434-06F65C762FA0}" srcOrd="1" destOrd="0" presId="urn:microsoft.com/office/officeart/2008/layout/NameandTitleOrganizationalChart"/>
    <dgm:cxn modelId="{8EAAF00F-DD73-42E3-8681-69BDADB92137}" type="presParOf" srcId="{9BC0EEFC-844C-4167-97CE-715C60E4B973}" destId="{FD7488D6-DB72-4052-9B6F-331C451C2636}" srcOrd="2" destOrd="0" presId="urn:microsoft.com/office/officeart/2008/layout/NameandTitleOrganizationalChart"/>
    <dgm:cxn modelId="{7EC638EC-3A8C-4F49-9BF4-D24033F2D4BF}" type="presParOf" srcId="{4F20CBDA-686E-4009-833C-145CA93D40C0}" destId="{4C325A8C-1E79-4431-AC1E-3BB2A1822FA4}" srcOrd="2" destOrd="0" presId="urn:microsoft.com/office/officeart/2008/layout/NameandTitleOrganizationalChart"/>
    <dgm:cxn modelId="{DD95DE19-29A0-433A-BEBB-15129493DF4D}" type="presParOf" srcId="{9CC49735-822F-47FA-AA89-7DB4B9858B7E}" destId="{F5AFC765-5449-4B3C-A1CB-97D2D8721470}" srcOrd="2" destOrd="0" presId="urn:microsoft.com/office/officeart/2008/layout/NameandTitleOrganizationalChart"/>
    <dgm:cxn modelId="{A1C9E557-6FA6-46E5-9BD8-0B442E741F8A}" type="presParOf" srcId="{9CC49735-822F-47FA-AA89-7DB4B9858B7E}" destId="{FA992561-96B5-4503-AD95-43965C14965D}" srcOrd="3" destOrd="0" presId="urn:microsoft.com/office/officeart/2008/layout/NameandTitleOrganizationalChart"/>
    <dgm:cxn modelId="{C40F8F0E-6CDD-43FA-B7DB-7830A469B8AF}" type="presParOf" srcId="{FA992561-96B5-4503-AD95-43965C14965D}" destId="{4B740C92-5068-4F6C-9322-08C48B7A4331}" srcOrd="0" destOrd="0" presId="urn:microsoft.com/office/officeart/2008/layout/NameandTitleOrganizationalChart"/>
    <dgm:cxn modelId="{45E453E1-56A8-4FC8-9D81-7719CCAE4CF8}" type="presParOf" srcId="{4B740C92-5068-4F6C-9322-08C48B7A4331}" destId="{69A3FC83-E927-4531-91B8-F36B470056CF}" srcOrd="0" destOrd="0" presId="urn:microsoft.com/office/officeart/2008/layout/NameandTitleOrganizationalChart"/>
    <dgm:cxn modelId="{7DC5E5A1-C0C3-49E8-8342-E2478FCD21B0}" type="presParOf" srcId="{4B740C92-5068-4F6C-9322-08C48B7A4331}" destId="{B694ED7F-016F-49FC-AE60-3AA92B1DD96C}" srcOrd="1" destOrd="0" presId="urn:microsoft.com/office/officeart/2008/layout/NameandTitleOrganizationalChart"/>
    <dgm:cxn modelId="{92E30CCD-268D-4358-A6A2-6EBF9DF4A25E}" type="presParOf" srcId="{4B740C92-5068-4F6C-9322-08C48B7A4331}" destId="{2E179C09-F017-4F1B-A2AD-5050C13ACC92}" srcOrd="2" destOrd="0" presId="urn:microsoft.com/office/officeart/2008/layout/NameandTitleOrganizationalChart"/>
    <dgm:cxn modelId="{6830DD34-46FD-4F6F-807E-F6966CD5CA93}" type="presParOf" srcId="{FA992561-96B5-4503-AD95-43965C14965D}" destId="{DEB5FDD3-3266-4FEE-AC69-2FC75683E55D}" srcOrd="1" destOrd="0" presId="urn:microsoft.com/office/officeart/2008/layout/NameandTitleOrganizationalChart"/>
    <dgm:cxn modelId="{52C7C533-21AE-4A29-AE1D-336F42661A9C}" type="presParOf" srcId="{DEB5FDD3-3266-4FEE-AC69-2FC75683E55D}" destId="{972F091A-DEE4-4B69-A313-C6AA0F44A0D7}" srcOrd="0" destOrd="0" presId="urn:microsoft.com/office/officeart/2008/layout/NameandTitleOrganizationalChart"/>
    <dgm:cxn modelId="{D58B497A-FD6D-4E1E-AAC0-B9BAB7BB37AD}" type="presParOf" srcId="{DEB5FDD3-3266-4FEE-AC69-2FC75683E55D}" destId="{85CD9079-7B64-4DEB-AD70-AA20C5AF4601}" srcOrd="1" destOrd="0" presId="urn:microsoft.com/office/officeart/2008/layout/NameandTitleOrganizationalChart"/>
    <dgm:cxn modelId="{F79BDF53-07D4-486F-ABE6-4AEF31C31A3D}" type="presParOf" srcId="{85CD9079-7B64-4DEB-AD70-AA20C5AF4601}" destId="{CEFE4BDD-7833-44B5-A88E-462353C05849}" srcOrd="0" destOrd="0" presId="urn:microsoft.com/office/officeart/2008/layout/NameandTitleOrganizationalChart"/>
    <dgm:cxn modelId="{43213BEE-FAE7-4314-BF07-97ECF0D19D8B}" type="presParOf" srcId="{CEFE4BDD-7833-44B5-A88E-462353C05849}" destId="{B8D050A4-0A60-4775-B73E-D5351E8310AE}" srcOrd="0" destOrd="0" presId="urn:microsoft.com/office/officeart/2008/layout/NameandTitleOrganizationalChart"/>
    <dgm:cxn modelId="{21077857-53C1-4C4F-992A-14DCEF78553A}" type="presParOf" srcId="{CEFE4BDD-7833-44B5-A88E-462353C05849}" destId="{FC62FD7E-2548-48B8-97FA-06ED6D3C3628}" srcOrd="1" destOrd="0" presId="urn:microsoft.com/office/officeart/2008/layout/NameandTitleOrganizationalChart"/>
    <dgm:cxn modelId="{09642FA1-F3AD-4D30-834D-6854E3A367BE}" type="presParOf" srcId="{CEFE4BDD-7833-44B5-A88E-462353C05849}" destId="{063C63E5-1864-453C-8BED-582B9EAA72C1}" srcOrd="2" destOrd="0" presId="urn:microsoft.com/office/officeart/2008/layout/NameandTitleOrganizationalChart"/>
    <dgm:cxn modelId="{167EA857-EA11-465A-9ED7-DB7DFFB94152}" type="presParOf" srcId="{85CD9079-7B64-4DEB-AD70-AA20C5AF4601}" destId="{30C7FFD7-E3D0-41B2-AEFC-ADF0AE7C2CCE}" srcOrd="1" destOrd="0" presId="urn:microsoft.com/office/officeart/2008/layout/NameandTitleOrganizationalChart"/>
    <dgm:cxn modelId="{6E844019-85CA-454B-9495-5D30886EC9B0}" type="presParOf" srcId="{85CD9079-7B64-4DEB-AD70-AA20C5AF4601}" destId="{EE48359E-B738-4BFC-AD5A-B036BE3232FF}" srcOrd="2" destOrd="0" presId="urn:microsoft.com/office/officeart/2008/layout/NameandTitleOrganizationalChart"/>
    <dgm:cxn modelId="{D37539B8-DD25-4D8B-B4B6-771EE3BE72DD}" type="presParOf" srcId="{DEB5FDD3-3266-4FEE-AC69-2FC75683E55D}" destId="{CD7285AE-92FD-49D5-B76D-6C0A6406E944}" srcOrd="2" destOrd="0" presId="urn:microsoft.com/office/officeart/2008/layout/NameandTitleOrganizationalChart"/>
    <dgm:cxn modelId="{6F1C669A-E241-4366-B0FA-52AB6EB15EC7}" type="presParOf" srcId="{DEB5FDD3-3266-4FEE-AC69-2FC75683E55D}" destId="{CFD5F177-D11B-46D4-9022-D8DDDAF20A2E}" srcOrd="3" destOrd="0" presId="urn:microsoft.com/office/officeart/2008/layout/NameandTitleOrganizationalChart"/>
    <dgm:cxn modelId="{6BA5CFBA-ED20-4D63-B7C5-C3BED7B71DF9}" type="presParOf" srcId="{CFD5F177-D11B-46D4-9022-D8DDDAF20A2E}" destId="{E913FD13-478C-4D83-8A56-C166E80FA17A}" srcOrd="0" destOrd="0" presId="urn:microsoft.com/office/officeart/2008/layout/NameandTitleOrganizationalChart"/>
    <dgm:cxn modelId="{25AC84AE-7EDB-4BB1-8D95-900A0B649A43}" type="presParOf" srcId="{E913FD13-478C-4D83-8A56-C166E80FA17A}" destId="{6F203BEB-F276-4782-901F-00DD8B9C30D5}" srcOrd="0" destOrd="0" presId="urn:microsoft.com/office/officeart/2008/layout/NameandTitleOrganizationalChart"/>
    <dgm:cxn modelId="{BC46E894-E9D5-4EA3-A124-40262C38C203}" type="presParOf" srcId="{E913FD13-478C-4D83-8A56-C166E80FA17A}" destId="{0E4501E6-3682-4CF7-93EA-2FDD2D1F3244}" srcOrd="1" destOrd="0" presId="urn:microsoft.com/office/officeart/2008/layout/NameandTitleOrganizationalChart"/>
    <dgm:cxn modelId="{F321F912-C12E-4D46-BAF5-0C9E33FBEE71}" type="presParOf" srcId="{E913FD13-478C-4D83-8A56-C166E80FA17A}" destId="{224F2D59-2937-41B1-99CF-A8C0B9E8D910}" srcOrd="2" destOrd="0" presId="urn:microsoft.com/office/officeart/2008/layout/NameandTitleOrganizationalChart"/>
    <dgm:cxn modelId="{ED9DAFDC-8497-4BF6-9329-00E34D5455E4}" type="presParOf" srcId="{CFD5F177-D11B-46D4-9022-D8DDDAF20A2E}" destId="{9D4E7F1B-3B13-42B1-B8BE-4487E2932DA1}" srcOrd="1" destOrd="0" presId="urn:microsoft.com/office/officeart/2008/layout/NameandTitleOrganizationalChart"/>
    <dgm:cxn modelId="{77B81FCB-C7EE-4150-AF95-2BD9EBD47A34}" type="presParOf" srcId="{CFD5F177-D11B-46D4-9022-D8DDDAF20A2E}" destId="{E9C4D817-31C8-4A32-8C2C-7759C2A869D2}" srcOrd="2" destOrd="0" presId="urn:microsoft.com/office/officeart/2008/layout/NameandTitleOrganizationalChart"/>
    <dgm:cxn modelId="{0EA69CB9-C7C2-4B3F-9239-99F104975CF5}" type="presParOf" srcId="{FA992561-96B5-4503-AD95-43965C14965D}" destId="{329EF87A-6682-4B10-B856-512170309951}" srcOrd="2" destOrd="0" presId="urn:microsoft.com/office/officeart/2008/layout/NameandTitleOrganizationalChart"/>
    <dgm:cxn modelId="{FB2DC449-7C1D-4E1F-AA58-3623CCFBC06B}" type="presParOf" srcId="{D5F8FD87-65D7-4308-A453-90104ABA4AB3}" destId="{1E973530-6E03-4567-88A2-0294C2F2EBEC}" srcOrd="2" destOrd="0" presId="urn:microsoft.com/office/officeart/2008/layout/NameandTitleOrganizationalChart"/>
    <dgm:cxn modelId="{29177AC0-EB50-48E4-AFA9-13F043024C50}" type="presParOf" srcId="{35694C2E-480D-466D-8A2F-8D3DF01E490A}" destId="{88436C4E-2664-4E9B-B052-3F98A7CA6335}" srcOrd="2" destOrd="0" presId="urn:microsoft.com/office/officeart/2008/layout/NameandTitleOrganizationalChart"/>
    <dgm:cxn modelId="{42A89B10-679C-4884-A0DF-4736AF96BBEA}" type="presParOf" srcId="{35694C2E-480D-466D-8A2F-8D3DF01E490A}" destId="{ACF40E30-A3EB-4146-B1A5-214E312A3D68}" srcOrd="3" destOrd="0" presId="urn:microsoft.com/office/officeart/2008/layout/NameandTitleOrganizationalChart"/>
    <dgm:cxn modelId="{0D90B54D-2F31-4296-A84B-092C456F6216}" type="presParOf" srcId="{ACF40E30-A3EB-4146-B1A5-214E312A3D68}" destId="{FEB85068-9987-4F52-AB6C-72897B6FEBAC}" srcOrd="0" destOrd="0" presId="urn:microsoft.com/office/officeart/2008/layout/NameandTitleOrganizationalChart"/>
    <dgm:cxn modelId="{AAE24BE8-5960-4181-B2A8-2CF38E4C91D9}" type="presParOf" srcId="{FEB85068-9987-4F52-AB6C-72897B6FEBAC}" destId="{518C80F9-F942-4C8D-B109-E36B1FC398ED}" srcOrd="0" destOrd="0" presId="urn:microsoft.com/office/officeart/2008/layout/NameandTitleOrganizationalChart"/>
    <dgm:cxn modelId="{877A4492-787F-44AE-A78B-4384A625B155}" type="presParOf" srcId="{FEB85068-9987-4F52-AB6C-72897B6FEBAC}" destId="{702989AA-7563-440F-AF44-287FF3CEEA1D}" srcOrd="1" destOrd="0" presId="urn:microsoft.com/office/officeart/2008/layout/NameandTitleOrganizationalChart"/>
    <dgm:cxn modelId="{36A81CB8-F155-4827-9D7D-79430F1EEB44}" type="presParOf" srcId="{FEB85068-9987-4F52-AB6C-72897B6FEBAC}" destId="{568544F0-1466-41BE-8D2C-9BD2E0AB81DA}" srcOrd="2" destOrd="0" presId="urn:microsoft.com/office/officeart/2008/layout/NameandTitleOrganizationalChart"/>
    <dgm:cxn modelId="{B2313435-B15C-4A11-AB26-7EA5163A2334}" type="presParOf" srcId="{ACF40E30-A3EB-4146-B1A5-214E312A3D68}" destId="{FF9D9356-6BED-4567-9192-AEF91C448BD8}" srcOrd="1" destOrd="0" presId="urn:microsoft.com/office/officeart/2008/layout/NameandTitleOrganizationalChart"/>
    <dgm:cxn modelId="{E0F76A1F-6D19-4E79-981B-63CF31A1C094}" type="presParOf" srcId="{FF9D9356-6BED-4567-9192-AEF91C448BD8}" destId="{B9D72375-A492-4AD1-B12C-1859981AC314}" srcOrd="0" destOrd="0" presId="urn:microsoft.com/office/officeart/2008/layout/NameandTitleOrganizationalChart"/>
    <dgm:cxn modelId="{418CBFCF-E48F-4D3F-8DDD-80143DDDD596}" type="presParOf" srcId="{FF9D9356-6BED-4567-9192-AEF91C448BD8}" destId="{0A0CB47B-FA93-4ABF-AC21-EE628D620B29}" srcOrd="1" destOrd="0" presId="urn:microsoft.com/office/officeart/2008/layout/NameandTitleOrganizationalChart"/>
    <dgm:cxn modelId="{86305CB7-E701-4B5C-9756-BB61C91FFB9E}" type="presParOf" srcId="{0A0CB47B-FA93-4ABF-AC21-EE628D620B29}" destId="{6C66523A-37B9-490B-982A-4218C90C5B85}" srcOrd="0" destOrd="0" presId="urn:microsoft.com/office/officeart/2008/layout/NameandTitleOrganizationalChart"/>
    <dgm:cxn modelId="{E82AA153-3F4C-4B25-B5A1-D4524C49692C}" type="presParOf" srcId="{6C66523A-37B9-490B-982A-4218C90C5B85}" destId="{6FC29C25-2D8D-4185-98D9-04375F41EE3D}" srcOrd="0" destOrd="0" presId="urn:microsoft.com/office/officeart/2008/layout/NameandTitleOrganizationalChart"/>
    <dgm:cxn modelId="{7C395A8D-A2FF-4515-9BBA-33C166BE9E9D}" type="presParOf" srcId="{6C66523A-37B9-490B-982A-4218C90C5B85}" destId="{DDBC6E0D-68A3-484A-808D-7B6C2FE0094D}" srcOrd="1" destOrd="0" presId="urn:microsoft.com/office/officeart/2008/layout/NameandTitleOrganizationalChart"/>
    <dgm:cxn modelId="{F505FEFA-C59C-4B20-AF3A-6BC0AA9A61DD}" type="presParOf" srcId="{6C66523A-37B9-490B-982A-4218C90C5B85}" destId="{6DD0BD7F-1F96-4F7D-B8A1-7EA0380177A9}" srcOrd="2" destOrd="0" presId="urn:microsoft.com/office/officeart/2008/layout/NameandTitleOrganizationalChart"/>
    <dgm:cxn modelId="{002E2D9A-D8F9-4043-B013-6E62EA52CCD4}" type="presParOf" srcId="{0A0CB47B-FA93-4ABF-AC21-EE628D620B29}" destId="{E2E41A2B-2522-4E06-88D1-D9BA47FC6C9E}" srcOrd="1" destOrd="0" presId="urn:microsoft.com/office/officeart/2008/layout/NameandTitleOrganizationalChart"/>
    <dgm:cxn modelId="{3DBAF0BA-FA8C-492D-81A2-9B37ED96A817}" type="presParOf" srcId="{0A0CB47B-FA93-4ABF-AC21-EE628D620B29}" destId="{C421AD95-23A1-4FD7-B0D4-7CC441782A50}" srcOrd="2" destOrd="0" presId="urn:microsoft.com/office/officeart/2008/layout/NameandTitleOrganizationalChart"/>
    <dgm:cxn modelId="{CA84FA56-4861-4F93-BB48-8E6DF6885AFD}" type="presParOf" srcId="{ACF40E30-A3EB-4146-B1A5-214E312A3D68}" destId="{8E96382B-4E63-4A96-A199-4FEE297F52A4}"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245CD27-5309-4EE2-860D-86465257DBCD}" type="datetimeFigureOut">
              <a:rPr lang="en-US" smtClean="0"/>
              <a:t>10/28/2017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486C34E-53AA-437F-A03B-95521696E67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2444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245CD27-5309-4EE2-860D-86465257DBCD}"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6C34E-53AA-437F-A03B-95521696E675}" type="slidenum">
              <a:rPr lang="en-US" smtClean="0"/>
              <a:t>‹#›</a:t>
            </a:fld>
            <a:endParaRPr lang="en-US"/>
          </a:p>
        </p:txBody>
      </p:sp>
    </p:spTree>
    <p:extLst>
      <p:ext uri="{BB962C8B-B14F-4D97-AF65-F5344CB8AC3E}">
        <p14:creationId xmlns:p14="http://schemas.microsoft.com/office/powerpoint/2010/main" val="909825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245CD27-5309-4EE2-860D-86465257DBCD}"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6C34E-53AA-437F-A03B-95521696E67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1516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245CD27-5309-4EE2-860D-86465257DBCD}"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6C34E-53AA-437F-A03B-95521696E67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8993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245CD27-5309-4EE2-860D-86465257DBCD}"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6C34E-53AA-437F-A03B-95521696E675}" type="slidenum">
              <a:rPr lang="en-US" smtClean="0"/>
              <a:t>‹#›</a:t>
            </a:fld>
            <a:endParaRPr lang="en-US"/>
          </a:p>
        </p:txBody>
      </p:sp>
    </p:spTree>
    <p:extLst>
      <p:ext uri="{BB962C8B-B14F-4D97-AF65-F5344CB8AC3E}">
        <p14:creationId xmlns:p14="http://schemas.microsoft.com/office/powerpoint/2010/main" val="2001539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245CD27-5309-4EE2-860D-86465257DBCD}"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6C34E-53AA-437F-A03B-95521696E67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500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245CD27-5309-4EE2-860D-86465257DBCD}"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6C34E-53AA-437F-A03B-95521696E67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0199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245CD27-5309-4EE2-860D-86465257DBCD}"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6C34E-53AA-437F-A03B-95521696E67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685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245CD27-5309-4EE2-860D-86465257DBCD}"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6C34E-53AA-437F-A03B-95521696E67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708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245CD27-5309-4EE2-860D-86465257DBCD}"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6C34E-53AA-437F-A03B-95521696E675}" type="slidenum">
              <a:rPr lang="en-US" smtClean="0"/>
              <a:t>‹#›</a:t>
            </a:fld>
            <a:endParaRPr lang="en-US"/>
          </a:p>
        </p:txBody>
      </p:sp>
    </p:spTree>
    <p:extLst>
      <p:ext uri="{BB962C8B-B14F-4D97-AF65-F5344CB8AC3E}">
        <p14:creationId xmlns:p14="http://schemas.microsoft.com/office/powerpoint/2010/main" val="4077649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245CD27-5309-4EE2-860D-86465257DBCD}"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6C34E-53AA-437F-A03B-95521696E67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833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245CD27-5309-4EE2-860D-86465257DBCD}"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6C34E-53AA-437F-A03B-95521696E675}" type="slidenum">
              <a:rPr lang="en-US" smtClean="0"/>
              <a:t>‹#›</a:t>
            </a:fld>
            <a:endParaRPr lang="en-US"/>
          </a:p>
        </p:txBody>
      </p:sp>
    </p:spTree>
    <p:extLst>
      <p:ext uri="{BB962C8B-B14F-4D97-AF65-F5344CB8AC3E}">
        <p14:creationId xmlns:p14="http://schemas.microsoft.com/office/powerpoint/2010/main" val="421079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245CD27-5309-4EE2-860D-86465257DBCD}" type="datetimeFigureOut">
              <a:rPr lang="en-US" smtClean="0"/>
              <a:t>10/28/2017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6C34E-53AA-437F-A03B-95521696E67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6606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245CD27-5309-4EE2-860D-86465257DBCD}" type="datetimeFigureOut">
              <a:rPr lang="en-US" smtClean="0"/>
              <a:t>10/28/2017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6C34E-53AA-437F-A03B-95521696E67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200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5CD27-5309-4EE2-860D-86465257DBCD}" type="datetimeFigureOut">
              <a:rPr lang="en-US" smtClean="0"/>
              <a:t>10/28/2017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6C34E-53AA-437F-A03B-95521696E675}" type="slidenum">
              <a:rPr lang="en-US" smtClean="0"/>
              <a:t>‹#›</a:t>
            </a:fld>
            <a:endParaRPr lang="en-US"/>
          </a:p>
        </p:txBody>
      </p:sp>
    </p:spTree>
    <p:extLst>
      <p:ext uri="{BB962C8B-B14F-4D97-AF65-F5344CB8AC3E}">
        <p14:creationId xmlns:p14="http://schemas.microsoft.com/office/powerpoint/2010/main" val="177398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245CD27-5309-4EE2-860D-86465257DBCD}"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6C34E-53AA-437F-A03B-95521696E67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8251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245CD27-5309-4EE2-860D-86465257DBCD}"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6C34E-53AA-437F-A03B-95521696E675}" type="slidenum">
              <a:rPr lang="en-US" smtClean="0"/>
              <a:t>‹#›</a:t>
            </a:fld>
            <a:endParaRPr lang="en-US"/>
          </a:p>
        </p:txBody>
      </p:sp>
    </p:spTree>
    <p:extLst>
      <p:ext uri="{BB962C8B-B14F-4D97-AF65-F5344CB8AC3E}">
        <p14:creationId xmlns:p14="http://schemas.microsoft.com/office/powerpoint/2010/main" val="3822073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245CD27-5309-4EE2-860D-86465257DBCD}" type="datetimeFigureOut">
              <a:rPr lang="en-US" smtClean="0"/>
              <a:t>10/28/2017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486C34E-53AA-437F-A03B-95521696E675}" type="slidenum">
              <a:rPr lang="en-US" smtClean="0"/>
              <a:t>‹#›</a:t>
            </a:fld>
            <a:endParaRPr lang="en-US"/>
          </a:p>
        </p:txBody>
      </p:sp>
    </p:spTree>
    <p:extLst>
      <p:ext uri="{BB962C8B-B14F-4D97-AF65-F5344CB8AC3E}">
        <p14:creationId xmlns:p14="http://schemas.microsoft.com/office/powerpoint/2010/main" val="1356742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physics.nyu.edu/~pch2/What_is_Science-December_2010a.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787400" y="1690802"/>
            <a:ext cx="6815669" cy="1729292"/>
          </a:xfrm>
        </p:spPr>
        <p:txBody>
          <a:bodyPr>
            <a:normAutofit/>
          </a:bodyPr>
          <a:lstStyle/>
          <a:p>
            <a:r>
              <a:rPr lang="tr-TR" sz="2800" dirty="0"/>
              <a:t>T</a:t>
            </a:r>
            <a:r>
              <a:rPr lang="en-US" sz="2800" dirty="0" smtClean="0"/>
              <a:t>he Conceptual Analyzes of Religious Education</a:t>
            </a:r>
            <a:r>
              <a:rPr lang="tr-TR" sz="2800" dirty="0" smtClean="0"/>
              <a:t> </a:t>
            </a:r>
            <a:r>
              <a:rPr lang="tr-TR" sz="2800" dirty="0" smtClean="0"/>
              <a:t> As </a:t>
            </a:r>
            <a:r>
              <a:rPr lang="en-US" sz="2800" dirty="0" smtClean="0"/>
              <a:t>Science </a:t>
            </a:r>
            <a:endParaRPr lang="en-US" sz="2800" dirty="0"/>
          </a:p>
        </p:txBody>
      </p:sp>
      <p:sp>
        <p:nvSpPr>
          <p:cNvPr id="3" name="Alt Başlık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29418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4607626" y="1246909"/>
            <a:ext cx="2588821" cy="8668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Behavior</a:t>
            </a:r>
            <a:r>
              <a:rPr lang="tr-TR" dirty="0" smtClean="0"/>
              <a:t> </a:t>
            </a:r>
            <a:endParaRPr lang="en-US" dirty="0"/>
          </a:p>
        </p:txBody>
      </p:sp>
      <p:cxnSp>
        <p:nvCxnSpPr>
          <p:cNvPr id="4" name="Düz Ok Bağlayıcısı 3"/>
          <p:cNvCxnSpPr>
            <a:stCxn id="2" idx="2"/>
          </p:cNvCxnSpPr>
          <p:nvPr/>
        </p:nvCxnSpPr>
        <p:spPr>
          <a:xfrm flipH="1">
            <a:off x="5890161" y="2113808"/>
            <a:ext cx="11876" cy="1116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Düz Ok Bağlayıcısı 5"/>
          <p:cNvCxnSpPr>
            <a:stCxn id="2" idx="2"/>
          </p:cNvCxnSpPr>
          <p:nvPr/>
        </p:nvCxnSpPr>
        <p:spPr>
          <a:xfrm flipH="1">
            <a:off x="4381995" y="2113808"/>
            <a:ext cx="1520042" cy="997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Düz Ok Bağlayıcısı 7"/>
          <p:cNvCxnSpPr>
            <a:stCxn id="2" idx="2"/>
          </p:cNvCxnSpPr>
          <p:nvPr/>
        </p:nvCxnSpPr>
        <p:spPr>
          <a:xfrm>
            <a:off x="5902037" y="2113808"/>
            <a:ext cx="1508166" cy="1021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Yuvarlatılmış Dikdörtgen 8"/>
          <p:cNvSpPr/>
          <p:nvPr/>
        </p:nvSpPr>
        <p:spPr>
          <a:xfrm>
            <a:off x="3040083" y="3420094"/>
            <a:ext cx="1567543" cy="5343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Cognitif</a:t>
            </a:r>
            <a:r>
              <a:rPr lang="tr-TR" dirty="0" smtClean="0"/>
              <a:t> </a:t>
            </a:r>
            <a:r>
              <a:rPr lang="tr-TR" dirty="0" err="1" smtClean="0"/>
              <a:t>behavior</a:t>
            </a:r>
            <a:endParaRPr lang="en-US" dirty="0"/>
          </a:p>
        </p:txBody>
      </p:sp>
      <p:sp>
        <p:nvSpPr>
          <p:cNvPr id="10" name="Yuvarlatılmış Dikdörtgen 9"/>
          <p:cNvSpPr/>
          <p:nvPr/>
        </p:nvSpPr>
        <p:spPr>
          <a:xfrm>
            <a:off x="5533901" y="3420094"/>
            <a:ext cx="1436914" cy="581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Affective</a:t>
            </a:r>
            <a:r>
              <a:rPr lang="tr-TR" dirty="0" smtClean="0"/>
              <a:t> </a:t>
            </a:r>
            <a:r>
              <a:rPr lang="tr-TR" dirty="0" err="1" smtClean="0"/>
              <a:t>behavior</a:t>
            </a:r>
            <a:r>
              <a:rPr lang="tr-TR" dirty="0" smtClean="0"/>
              <a:t> </a:t>
            </a:r>
            <a:endParaRPr lang="en-US" dirty="0"/>
          </a:p>
        </p:txBody>
      </p:sp>
      <p:sp>
        <p:nvSpPr>
          <p:cNvPr id="11" name="Yuvarlatılmış Dikdörtgen 10"/>
          <p:cNvSpPr/>
          <p:nvPr/>
        </p:nvSpPr>
        <p:spPr>
          <a:xfrm>
            <a:off x="7683335" y="3420094"/>
            <a:ext cx="2208810" cy="5343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Psychomotor</a:t>
            </a:r>
            <a:r>
              <a:rPr lang="tr-TR" dirty="0" smtClean="0"/>
              <a:t> </a:t>
            </a:r>
            <a:r>
              <a:rPr lang="en-US" dirty="0" smtClean="0"/>
              <a:t>behavior</a:t>
            </a:r>
            <a:endParaRPr lang="en-US" dirty="0"/>
          </a:p>
        </p:txBody>
      </p:sp>
      <p:cxnSp>
        <p:nvCxnSpPr>
          <p:cNvPr id="20" name="Düz Ok Bağlayıcısı 19"/>
          <p:cNvCxnSpPr>
            <a:stCxn id="9" idx="2"/>
          </p:cNvCxnSpPr>
          <p:nvPr/>
        </p:nvCxnSpPr>
        <p:spPr>
          <a:xfrm flipH="1">
            <a:off x="3823854" y="3954483"/>
            <a:ext cx="1" cy="308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Düz Ok Bağlayıcısı 23"/>
          <p:cNvCxnSpPr>
            <a:stCxn id="10" idx="2"/>
          </p:cNvCxnSpPr>
          <p:nvPr/>
        </p:nvCxnSpPr>
        <p:spPr>
          <a:xfrm>
            <a:off x="6252358" y="4001985"/>
            <a:ext cx="0" cy="380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Düz Ok Bağlayıcısı 25"/>
          <p:cNvCxnSpPr>
            <a:stCxn id="11" idx="2"/>
          </p:cNvCxnSpPr>
          <p:nvPr/>
        </p:nvCxnSpPr>
        <p:spPr>
          <a:xfrm>
            <a:off x="8787740" y="3954483"/>
            <a:ext cx="0" cy="308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Metin kutusu 26"/>
          <p:cNvSpPr txBox="1"/>
          <p:nvPr/>
        </p:nvSpPr>
        <p:spPr>
          <a:xfrm>
            <a:off x="1484417" y="4381995"/>
            <a:ext cx="3807704" cy="369332"/>
          </a:xfrm>
          <a:prstGeom prst="rect">
            <a:avLst/>
          </a:prstGeom>
          <a:noFill/>
        </p:spPr>
        <p:txBody>
          <a:bodyPr wrap="square" rtlCol="0">
            <a:spAutoFit/>
          </a:bodyPr>
          <a:lstStyle/>
          <a:p>
            <a:r>
              <a:rPr lang="en-US" dirty="0" smtClean="0"/>
              <a:t>s/he knows how to pray</a:t>
            </a:r>
            <a:endParaRPr lang="en-US" dirty="0"/>
          </a:p>
        </p:txBody>
      </p:sp>
      <p:sp>
        <p:nvSpPr>
          <p:cNvPr id="28" name="Metin kutusu 27"/>
          <p:cNvSpPr txBox="1"/>
          <p:nvPr/>
        </p:nvSpPr>
        <p:spPr>
          <a:xfrm>
            <a:off x="5278958" y="4429497"/>
            <a:ext cx="1852174" cy="369332"/>
          </a:xfrm>
          <a:prstGeom prst="rect">
            <a:avLst/>
          </a:prstGeom>
          <a:noFill/>
        </p:spPr>
        <p:txBody>
          <a:bodyPr wrap="none" rtlCol="0">
            <a:spAutoFit/>
          </a:bodyPr>
          <a:lstStyle/>
          <a:p>
            <a:r>
              <a:rPr lang="en-US" dirty="0" smtClean="0"/>
              <a:t>s/he wants to pray</a:t>
            </a:r>
            <a:endParaRPr lang="en-US" dirty="0"/>
          </a:p>
        </p:txBody>
      </p:sp>
      <p:sp>
        <p:nvSpPr>
          <p:cNvPr id="29" name="Metin kutusu 28"/>
          <p:cNvSpPr txBox="1"/>
          <p:nvPr/>
        </p:nvSpPr>
        <p:spPr>
          <a:xfrm>
            <a:off x="8226432" y="4488872"/>
            <a:ext cx="1122615" cy="369332"/>
          </a:xfrm>
          <a:prstGeom prst="rect">
            <a:avLst/>
          </a:prstGeom>
          <a:noFill/>
        </p:spPr>
        <p:txBody>
          <a:bodyPr wrap="none" rtlCol="0">
            <a:spAutoFit/>
          </a:bodyPr>
          <a:lstStyle/>
          <a:p>
            <a:r>
              <a:rPr lang="en-US" dirty="0" smtClean="0"/>
              <a:t>s/he prays</a:t>
            </a:r>
            <a:endParaRPr lang="en-US" dirty="0"/>
          </a:p>
        </p:txBody>
      </p:sp>
    </p:spTree>
    <p:extLst>
      <p:ext uri="{BB962C8B-B14F-4D97-AF65-F5344CB8AC3E}">
        <p14:creationId xmlns:p14="http://schemas.microsoft.com/office/powerpoint/2010/main" val="273649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Science</a:t>
            </a:r>
            <a:r>
              <a:rPr lang="tr-TR" dirty="0" smtClean="0"/>
              <a:t> is:</a:t>
            </a:r>
            <a:endParaRPr lang="en-US" dirty="0"/>
          </a:p>
        </p:txBody>
      </p:sp>
      <p:sp>
        <p:nvSpPr>
          <p:cNvPr id="3" name="İçerik Yer Tutucusu 2"/>
          <p:cNvSpPr>
            <a:spLocks noGrp="1"/>
          </p:cNvSpPr>
          <p:nvPr>
            <p:ph idx="1"/>
          </p:nvPr>
        </p:nvSpPr>
        <p:spPr/>
        <p:txBody>
          <a:bodyPr/>
          <a:lstStyle/>
          <a:p>
            <a:r>
              <a:rPr lang="tr-TR" dirty="0" smtClean="0"/>
              <a:t>«</a:t>
            </a:r>
            <a:r>
              <a:rPr lang="en-US" dirty="0" smtClean="0"/>
              <a:t>Science </a:t>
            </a:r>
            <a:r>
              <a:rPr lang="en-US" dirty="0"/>
              <a:t>is a body of knowledge that belongs to humanity as a whole. Its emergence and success over the past 400 years is a miracle. Science aims at, and thus attains at least approximately, objective and universal knowledge and it is thereby limited to those questions that can have universal answers. This contrasts with many other human endeavors (art, politics, religion) whose product is tied to individuals or communities and often requires an act of (implicit or explicit) volition, commitment or faith on the part of its </a:t>
            </a:r>
            <a:r>
              <a:rPr lang="en-US" dirty="0" smtClean="0"/>
              <a:t>adherents</a:t>
            </a:r>
            <a:r>
              <a:rPr lang="tr-TR" dirty="0"/>
              <a:t>»(</a:t>
            </a:r>
            <a:r>
              <a:rPr lang="tr-TR" dirty="0" smtClean="0"/>
              <a:t>Hohenberg, 2010) </a:t>
            </a:r>
            <a:r>
              <a:rPr lang="en-US" dirty="0" smtClean="0"/>
              <a:t>. </a:t>
            </a:r>
            <a:endParaRPr lang="en-US" dirty="0"/>
          </a:p>
        </p:txBody>
      </p:sp>
    </p:spTree>
    <p:extLst>
      <p:ext uri="{BB962C8B-B14F-4D97-AF65-F5344CB8AC3E}">
        <p14:creationId xmlns:p14="http://schemas.microsoft.com/office/powerpoint/2010/main" val="3123612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What is religious education?</a:t>
            </a:r>
            <a:endParaRPr lang="en-US" dirty="0"/>
          </a:p>
        </p:txBody>
      </p:sp>
      <p:sp>
        <p:nvSpPr>
          <p:cNvPr id="3" name="İçerik Yer Tutucusu 2"/>
          <p:cNvSpPr>
            <a:spLocks noGrp="1"/>
          </p:cNvSpPr>
          <p:nvPr>
            <p:ph idx="1"/>
          </p:nvPr>
        </p:nvSpPr>
        <p:spPr/>
        <p:txBody>
          <a:bodyPr/>
          <a:lstStyle/>
          <a:p>
            <a:r>
              <a:rPr lang="tr-TR" dirty="0" smtClean="0"/>
              <a:t>«</a:t>
            </a:r>
            <a:r>
              <a:rPr lang="en-US" dirty="0" smtClean="0"/>
              <a:t>an education in a school which places a strong emphasis on the beliefs associated with a particular religion</a:t>
            </a:r>
            <a:r>
              <a:rPr lang="tr-TR" dirty="0" smtClean="0"/>
              <a:t>»</a:t>
            </a:r>
          </a:p>
          <a:p>
            <a:r>
              <a:rPr lang="tr-TR" dirty="0" smtClean="0"/>
              <a:t>«</a:t>
            </a:r>
            <a:r>
              <a:rPr lang="en-US" dirty="0" smtClean="0"/>
              <a:t>the teaching or instruction of a particular religion</a:t>
            </a:r>
            <a:r>
              <a:rPr lang="en-US" dirty="0"/>
              <a:t> </a:t>
            </a:r>
            <a:r>
              <a:rPr lang="tr-TR" dirty="0" smtClean="0"/>
              <a:t>(Tosun, 2001)»</a:t>
            </a:r>
            <a:endParaRPr lang="en-US" dirty="0"/>
          </a:p>
        </p:txBody>
      </p:sp>
    </p:spTree>
    <p:extLst>
      <p:ext uri="{BB962C8B-B14F-4D97-AF65-F5344CB8AC3E}">
        <p14:creationId xmlns:p14="http://schemas.microsoft.com/office/powerpoint/2010/main" val="2261350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Religious education is</a:t>
            </a:r>
            <a:endParaRPr lang="en-US" dirty="0"/>
          </a:p>
        </p:txBody>
      </p:sp>
      <p:sp>
        <p:nvSpPr>
          <p:cNvPr id="3" name="İçerik Yer Tutucusu 2"/>
          <p:cNvSpPr>
            <a:spLocks noGrp="1"/>
          </p:cNvSpPr>
          <p:nvPr>
            <p:ph idx="1"/>
          </p:nvPr>
        </p:nvSpPr>
        <p:spPr/>
        <p:txBody>
          <a:bodyPr/>
          <a:lstStyle/>
          <a:p>
            <a:r>
              <a:rPr lang="en-US" dirty="0" smtClean="0"/>
              <a:t>a </a:t>
            </a:r>
            <a:r>
              <a:rPr lang="en-US" dirty="0"/>
              <a:t>process in which it is tried to construct terminal behavior in the </a:t>
            </a:r>
            <a:r>
              <a:rPr lang="en-US" dirty="0" smtClean="0"/>
              <a:t>religious</a:t>
            </a:r>
            <a:r>
              <a:rPr lang="tr-TR" dirty="0" smtClean="0"/>
              <a:t> </a:t>
            </a:r>
            <a:r>
              <a:rPr lang="en-US" dirty="0" smtClean="0"/>
              <a:t>behavior</a:t>
            </a:r>
            <a:r>
              <a:rPr lang="tr-TR" dirty="0" smtClean="0"/>
              <a:t> of </a:t>
            </a:r>
            <a:r>
              <a:rPr lang="en-US" dirty="0" smtClean="0"/>
              <a:t>person through </a:t>
            </a:r>
            <a:r>
              <a:rPr lang="en-US" dirty="0"/>
              <a:t>his/her </a:t>
            </a:r>
            <a:r>
              <a:rPr lang="en-US" dirty="0" smtClean="0"/>
              <a:t>experiences</a:t>
            </a:r>
            <a:r>
              <a:rPr lang="tr-TR" dirty="0" smtClean="0"/>
              <a:t> (Tosun, 2001)</a:t>
            </a:r>
            <a:r>
              <a:rPr lang="en-US" dirty="0" smtClean="0"/>
              <a:t>.</a:t>
            </a:r>
            <a:endParaRPr lang="en-US" dirty="0"/>
          </a:p>
          <a:p>
            <a:endParaRPr lang="en-US" dirty="0"/>
          </a:p>
        </p:txBody>
      </p:sp>
    </p:spTree>
    <p:extLst>
      <p:ext uri="{BB962C8B-B14F-4D97-AF65-F5344CB8AC3E}">
        <p14:creationId xmlns:p14="http://schemas.microsoft.com/office/powerpoint/2010/main" val="267762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764478" y="1353787"/>
            <a:ext cx="5165766" cy="4263242"/>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environment</a:t>
            </a:r>
            <a:endParaRPr lang="en-US" dirty="0"/>
          </a:p>
        </p:txBody>
      </p:sp>
      <p:sp>
        <p:nvSpPr>
          <p:cNvPr id="3" name="Metin kutusu 2"/>
          <p:cNvSpPr txBox="1"/>
          <p:nvPr/>
        </p:nvSpPr>
        <p:spPr>
          <a:xfrm>
            <a:off x="2778826" y="1353787"/>
            <a:ext cx="1168910" cy="369332"/>
          </a:xfrm>
          <a:prstGeom prst="rect">
            <a:avLst/>
          </a:prstGeom>
          <a:noFill/>
        </p:spPr>
        <p:txBody>
          <a:bodyPr wrap="none" rtlCol="0">
            <a:spAutoFit/>
          </a:bodyPr>
          <a:lstStyle/>
          <a:p>
            <a:r>
              <a:rPr lang="tr-TR" dirty="0" err="1" smtClean="0"/>
              <a:t>Education</a:t>
            </a:r>
            <a:r>
              <a:rPr lang="tr-TR" dirty="0" smtClean="0"/>
              <a:t> </a:t>
            </a:r>
            <a:endParaRPr lang="en-US" dirty="0"/>
          </a:p>
        </p:txBody>
      </p:sp>
      <p:cxnSp>
        <p:nvCxnSpPr>
          <p:cNvPr id="5" name="Düz Ok Bağlayıcısı 4"/>
          <p:cNvCxnSpPr>
            <a:stCxn id="3" idx="2"/>
          </p:cNvCxnSpPr>
          <p:nvPr/>
        </p:nvCxnSpPr>
        <p:spPr>
          <a:xfrm>
            <a:off x="3363281" y="1723119"/>
            <a:ext cx="686205" cy="556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189518" y="2422566"/>
            <a:ext cx="3158836" cy="2624447"/>
          </a:xfrm>
          <a:prstGeom prst="ellipse">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Teaching</a:t>
            </a:r>
            <a:r>
              <a:rPr lang="tr-TR" dirty="0" smtClean="0"/>
              <a:t>/ </a:t>
            </a:r>
            <a:r>
              <a:rPr lang="tr-TR" dirty="0" err="1" smtClean="0"/>
              <a:t>Instruction</a:t>
            </a:r>
            <a:endParaRPr lang="en-US" dirty="0"/>
          </a:p>
        </p:txBody>
      </p:sp>
      <p:sp>
        <p:nvSpPr>
          <p:cNvPr id="7" name="Metin kutusu 6"/>
          <p:cNvSpPr txBox="1"/>
          <p:nvPr/>
        </p:nvSpPr>
        <p:spPr>
          <a:xfrm>
            <a:off x="6254258" y="1667884"/>
            <a:ext cx="1440010" cy="369332"/>
          </a:xfrm>
          <a:prstGeom prst="rect">
            <a:avLst/>
          </a:prstGeom>
          <a:noFill/>
        </p:spPr>
        <p:txBody>
          <a:bodyPr wrap="none" rtlCol="0">
            <a:spAutoFit/>
          </a:bodyPr>
          <a:lstStyle/>
          <a:p>
            <a:r>
              <a:rPr lang="tr-TR" dirty="0" smtClean="0"/>
              <a:t>Environment </a:t>
            </a:r>
            <a:endParaRPr lang="en-US" dirty="0"/>
          </a:p>
        </p:txBody>
      </p:sp>
      <p:sp>
        <p:nvSpPr>
          <p:cNvPr id="8" name="Metin kutusu 7"/>
          <p:cNvSpPr txBox="1"/>
          <p:nvPr/>
        </p:nvSpPr>
        <p:spPr>
          <a:xfrm>
            <a:off x="4633941" y="2280062"/>
            <a:ext cx="1087349" cy="369332"/>
          </a:xfrm>
          <a:prstGeom prst="rect">
            <a:avLst/>
          </a:prstGeom>
          <a:noFill/>
        </p:spPr>
        <p:txBody>
          <a:bodyPr wrap="none" rtlCol="0">
            <a:spAutoFit/>
          </a:bodyPr>
          <a:lstStyle/>
          <a:p>
            <a:r>
              <a:rPr lang="tr-TR" dirty="0" err="1" smtClean="0"/>
              <a:t>Individual</a:t>
            </a:r>
            <a:endParaRPr lang="en-US" dirty="0"/>
          </a:p>
        </p:txBody>
      </p:sp>
      <p:cxnSp>
        <p:nvCxnSpPr>
          <p:cNvPr id="10" name="Düz Ok Bağlayıcısı 9"/>
          <p:cNvCxnSpPr/>
          <p:nvPr/>
        </p:nvCxnSpPr>
        <p:spPr>
          <a:xfrm flipH="1">
            <a:off x="5763611" y="2001590"/>
            <a:ext cx="401197" cy="3562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Metin kutusu 11"/>
          <p:cNvSpPr txBox="1"/>
          <p:nvPr/>
        </p:nvSpPr>
        <p:spPr>
          <a:xfrm>
            <a:off x="5093247" y="1703511"/>
            <a:ext cx="1140056" cy="369332"/>
          </a:xfrm>
          <a:prstGeom prst="rect">
            <a:avLst/>
          </a:prstGeom>
          <a:noFill/>
        </p:spPr>
        <p:txBody>
          <a:bodyPr wrap="none" rtlCol="0">
            <a:spAutoFit/>
          </a:bodyPr>
          <a:lstStyle/>
          <a:p>
            <a:r>
              <a:rPr lang="tr-TR" dirty="0" err="1"/>
              <a:t>i</a:t>
            </a:r>
            <a:r>
              <a:rPr lang="tr-TR" dirty="0" err="1" smtClean="0"/>
              <a:t>nteraction</a:t>
            </a:r>
            <a:endParaRPr lang="en-US" dirty="0"/>
          </a:p>
        </p:txBody>
      </p:sp>
      <p:sp>
        <p:nvSpPr>
          <p:cNvPr id="13" name="Metin kutusu 12"/>
          <p:cNvSpPr txBox="1"/>
          <p:nvPr/>
        </p:nvSpPr>
        <p:spPr>
          <a:xfrm>
            <a:off x="5177615" y="3241963"/>
            <a:ext cx="1087349" cy="369332"/>
          </a:xfrm>
          <a:prstGeom prst="rect">
            <a:avLst/>
          </a:prstGeom>
          <a:noFill/>
        </p:spPr>
        <p:txBody>
          <a:bodyPr wrap="none" rtlCol="0">
            <a:spAutoFit/>
          </a:bodyPr>
          <a:lstStyle/>
          <a:p>
            <a:r>
              <a:rPr lang="tr-TR" dirty="0" err="1" smtClean="0"/>
              <a:t>Individual</a:t>
            </a:r>
            <a:endParaRPr lang="en-US" dirty="0"/>
          </a:p>
        </p:txBody>
      </p:sp>
      <p:sp>
        <p:nvSpPr>
          <p:cNvPr id="14" name="Metin kutusu 13"/>
          <p:cNvSpPr txBox="1"/>
          <p:nvPr/>
        </p:nvSpPr>
        <p:spPr>
          <a:xfrm>
            <a:off x="6543697" y="2710842"/>
            <a:ext cx="1513556" cy="923330"/>
          </a:xfrm>
          <a:prstGeom prst="rect">
            <a:avLst/>
          </a:prstGeom>
          <a:noFill/>
        </p:spPr>
        <p:txBody>
          <a:bodyPr wrap="none" rtlCol="0">
            <a:spAutoFit/>
          </a:bodyPr>
          <a:lstStyle/>
          <a:p>
            <a:r>
              <a:rPr lang="en-US" dirty="0" smtClean="0"/>
              <a:t>Systematic and</a:t>
            </a:r>
          </a:p>
          <a:p>
            <a:r>
              <a:rPr lang="en-US" dirty="0" smtClean="0"/>
              <a:t>controlled </a:t>
            </a:r>
          </a:p>
          <a:p>
            <a:r>
              <a:rPr lang="en-US" dirty="0" smtClean="0"/>
              <a:t>environment</a:t>
            </a:r>
            <a:endParaRPr lang="en-US" dirty="0"/>
          </a:p>
        </p:txBody>
      </p:sp>
      <p:cxnSp>
        <p:nvCxnSpPr>
          <p:cNvPr id="16" name="Düz Ok Bağlayıcısı 15"/>
          <p:cNvCxnSpPr/>
          <p:nvPr/>
        </p:nvCxnSpPr>
        <p:spPr>
          <a:xfrm flipH="1">
            <a:off x="6164808" y="2963491"/>
            <a:ext cx="378889" cy="32063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Metin kutusu 16"/>
          <p:cNvSpPr txBox="1"/>
          <p:nvPr/>
        </p:nvSpPr>
        <p:spPr>
          <a:xfrm>
            <a:off x="4203865" y="3426629"/>
            <a:ext cx="899413" cy="369332"/>
          </a:xfrm>
          <a:prstGeom prst="rect">
            <a:avLst/>
          </a:prstGeom>
          <a:noFill/>
        </p:spPr>
        <p:txBody>
          <a:bodyPr wrap="none" rtlCol="0">
            <a:spAutoFit/>
          </a:bodyPr>
          <a:lstStyle/>
          <a:p>
            <a:r>
              <a:rPr lang="tr-TR" dirty="0" err="1" smtClean="0"/>
              <a:t>learning</a:t>
            </a:r>
            <a:endParaRPr lang="en-US" dirty="0"/>
          </a:p>
        </p:txBody>
      </p:sp>
      <p:cxnSp>
        <p:nvCxnSpPr>
          <p:cNvPr id="19" name="Düz Ok Bağlayıcısı 18"/>
          <p:cNvCxnSpPr/>
          <p:nvPr/>
        </p:nvCxnSpPr>
        <p:spPr>
          <a:xfrm flipH="1">
            <a:off x="4591620" y="2649394"/>
            <a:ext cx="233293" cy="777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Düz Ok Bağlayıcısı 20"/>
          <p:cNvCxnSpPr/>
          <p:nvPr/>
        </p:nvCxnSpPr>
        <p:spPr>
          <a:xfrm>
            <a:off x="5545777" y="3611295"/>
            <a:ext cx="117498" cy="6400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Metin kutusu 21"/>
          <p:cNvSpPr txBox="1"/>
          <p:nvPr/>
        </p:nvSpPr>
        <p:spPr>
          <a:xfrm>
            <a:off x="5406656" y="4263241"/>
            <a:ext cx="899413" cy="369332"/>
          </a:xfrm>
          <a:prstGeom prst="rect">
            <a:avLst/>
          </a:prstGeom>
          <a:noFill/>
        </p:spPr>
        <p:txBody>
          <a:bodyPr wrap="none" rtlCol="0">
            <a:spAutoFit/>
          </a:bodyPr>
          <a:lstStyle/>
          <a:p>
            <a:r>
              <a:rPr lang="tr-TR" dirty="0" err="1" smtClean="0"/>
              <a:t>learning</a:t>
            </a:r>
            <a:endParaRPr lang="en-US" dirty="0"/>
          </a:p>
        </p:txBody>
      </p:sp>
    </p:spTree>
    <p:extLst>
      <p:ext uri="{BB962C8B-B14F-4D97-AF65-F5344CB8AC3E}">
        <p14:creationId xmlns:p14="http://schemas.microsoft.com/office/powerpoint/2010/main" val="1684058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en-US" dirty="0" smtClean="0"/>
              <a:t>Religious education or Religious teaching?</a:t>
            </a:r>
            <a:endParaRPr lang="en-US" dirty="0"/>
          </a:p>
        </p:txBody>
      </p:sp>
    </p:spTree>
    <p:extLst>
      <p:ext uri="{BB962C8B-B14F-4D97-AF65-F5344CB8AC3E}">
        <p14:creationId xmlns:p14="http://schemas.microsoft.com/office/powerpoint/2010/main" val="2999879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t>In educational literature there are several kinds of education;</a:t>
            </a:r>
            <a:endParaRPr lang="en-US" sz="3600" dirty="0"/>
          </a:p>
        </p:txBody>
      </p:sp>
      <p:sp>
        <p:nvSpPr>
          <p:cNvPr id="3" name="İçerik Yer Tutucusu 2"/>
          <p:cNvSpPr>
            <a:spLocks noGrp="1"/>
          </p:cNvSpPr>
          <p:nvPr>
            <p:ph idx="1"/>
          </p:nvPr>
        </p:nvSpPr>
        <p:spPr/>
        <p:txBody>
          <a:bodyPr/>
          <a:lstStyle/>
          <a:p>
            <a:r>
              <a:rPr lang="en-US" dirty="0" smtClean="0"/>
              <a:t>Formal Education</a:t>
            </a:r>
          </a:p>
          <a:p>
            <a:r>
              <a:rPr lang="en-US" dirty="0" smtClean="0"/>
              <a:t>Informal education</a:t>
            </a:r>
          </a:p>
        </p:txBody>
      </p:sp>
    </p:spTree>
    <p:extLst>
      <p:ext uri="{BB962C8B-B14F-4D97-AF65-F5344CB8AC3E}">
        <p14:creationId xmlns:p14="http://schemas.microsoft.com/office/powerpoint/2010/main" val="3659596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Formal education</a:t>
            </a:r>
            <a:r>
              <a:rPr lang="tr-TR" dirty="0" smtClean="0"/>
              <a:t>;</a:t>
            </a:r>
            <a:r>
              <a:rPr lang="en-US" dirty="0" smtClean="0"/>
              <a:t> </a:t>
            </a:r>
            <a:endParaRPr lang="en-US" dirty="0"/>
          </a:p>
        </p:txBody>
      </p:sp>
      <p:sp>
        <p:nvSpPr>
          <p:cNvPr id="3" name="İçerik Yer Tutucusu 2"/>
          <p:cNvSpPr>
            <a:spLocks noGrp="1"/>
          </p:cNvSpPr>
          <p:nvPr>
            <p:ph idx="1"/>
          </p:nvPr>
        </p:nvSpPr>
        <p:spPr/>
        <p:txBody>
          <a:bodyPr/>
          <a:lstStyle/>
          <a:p>
            <a:r>
              <a:rPr lang="en-US" dirty="0" smtClean="0"/>
              <a:t>corresponds to a systematic, organized education model, structured and</a:t>
            </a:r>
            <a:r>
              <a:rPr lang="tr-TR" dirty="0" smtClean="0"/>
              <a:t> </a:t>
            </a:r>
            <a:r>
              <a:rPr lang="en-US" dirty="0" smtClean="0"/>
              <a:t>administered according to a given set of laws and norms, presenting a rather rigid curriculum as</a:t>
            </a:r>
            <a:r>
              <a:rPr lang="tr-TR" dirty="0" smtClean="0"/>
              <a:t> </a:t>
            </a:r>
            <a:r>
              <a:rPr lang="en-US" dirty="0" smtClean="0"/>
              <a:t>regards objectives, content and </a:t>
            </a:r>
            <a:r>
              <a:rPr lang="en-US" dirty="0"/>
              <a:t>methodology(Claudio, 1988</a:t>
            </a:r>
            <a:r>
              <a:rPr lang="en-US" dirty="0" smtClean="0"/>
              <a:t>).</a:t>
            </a:r>
            <a:endParaRPr lang="tr-TR" dirty="0" smtClean="0"/>
          </a:p>
          <a:p>
            <a:r>
              <a:rPr lang="en-US" dirty="0" smtClean="0"/>
              <a:t>Formal education institutions are administratively, physically</a:t>
            </a:r>
            <a:r>
              <a:rPr lang="tr-TR" dirty="0" smtClean="0"/>
              <a:t> </a:t>
            </a:r>
            <a:r>
              <a:rPr lang="en-US" dirty="0" smtClean="0"/>
              <a:t>and </a:t>
            </a:r>
            <a:r>
              <a:rPr lang="en-US" dirty="0" err="1" smtClean="0"/>
              <a:t>curricularly</a:t>
            </a:r>
            <a:r>
              <a:rPr lang="en-US" dirty="0" smtClean="0"/>
              <a:t> organized and require from students a minimum classroom attendance</a:t>
            </a:r>
            <a:r>
              <a:rPr lang="tr-TR" dirty="0" smtClean="0"/>
              <a:t> </a:t>
            </a:r>
            <a:r>
              <a:rPr lang="en-US" dirty="0" smtClean="0"/>
              <a:t>(</a:t>
            </a:r>
            <a:r>
              <a:rPr lang="en-US" dirty="0"/>
              <a:t>Claudio, 1988</a:t>
            </a:r>
            <a:r>
              <a:rPr lang="en-US" dirty="0" smtClean="0"/>
              <a:t>).</a:t>
            </a:r>
            <a:endParaRPr lang="en-US" dirty="0"/>
          </a:p>
        </p:txBody>
      </p:sp>
    </p:spTree>
    <p:extLst>
      <p:ext uri="{BB962C8B-B14F-4D97-AF65-F5344CB8AC3E}">
        <p14:creationId xmlns:p14="http://schemas.microsoft.com/office/powerpoint/2010/main" val="4147591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informal education </a:t>
            </a:r>
            <a:endParaRPr lang="en-US" dirty="0"/>
          </a:p>
        </p:txBody>
      </p:sp>
      <p:sp>
        <p:nvSpPr>
          <p:cNvPr id="3" name="İçerik Yer Tutucusu 2"/>
          <p:cNvSpPr>
            <a:spLocks noGrp="1"/>
          </p:cNvSpPr>
          <p:nvPr>
            <p:ph idx="1"/>
          </p:nvPr>
        </p:nvSpPr>
        <p:spPr/>
        <p:txBody>
          <a:bodyPr>
            <a:normAutofit/>
          </a:bodyPr>
          <a:lstStyle/>
          <a:p>
            <a:pPr marL="0" indent="0">
              <a:buNone/>
            </a:pPr>
            <a:r>
              <a:rPr lang="tr-TR" dirty="0" smtClean="0"/>
              <a:t>«</a:t>
            </a:r>
            <a:r>
              <a:rPr lang="en-US" dirty="0" smtClean="0"/>
              <a:t>Does</a:t>
            </a:r>
            <a:r>
              <a:rPr lang="tr-TR" dirty="0" smtClean="0"/>
              <a:t> </a:t>
            </a:r>
            <a:r>
              <a:rPr lang="en-US" dirty="0" smtClean="0"/>
              <a:t>not necessarily include the objectives and subjects usually encompassed by the traditional</a:t>
            </a:r>
            <a:r>
              <a:rPr lang="tr-TR" dirty="0" smtClean="0"/>
              <a:t> </a:t>
            </a:r>
            <a:r>
              <a:rPr lang="en-US" dirty="0" smtClean="0"/>
              <a:t>curricula. It is aimed at students as much as at the public at large and imposes no obligations</a:t>
            </a:r>
            <a:r>
              <a:rPr lang="tr-TR" dirty="0" smtClean="0"/>
              <a:t> </a:t>
            </a:r>
            <a:r>
              <a:rPr lang="en-US" dirty="0" smtClean="0"/>
              <a:t>whatever their nature. There generally being no control over the performed activities, informal</a:t>
            </a:r>
            <a:r>
              <a:rPr lang="tr-TR" dirty="0" smtClean="0"/>
              <a:t> </a:t>
            </a:r>
            <a:r>
              <a:rPr lang="en-US" dirty="0" smtClean="0"/>
              <a:t>education does not of necessity regard the providing of degrees or diplomas</a:t>
            </a:r>
            <a:r>
              <a:rPr lang="tr-TR" dirty="0" smtClean="0"/>
              <a:t> (Claudio, 1988).»</a:t>
            </a:r>
            <a:endParaRPr lang="en-US" dirty="0"/>
          </a:p>
        </p:txBody>
      </p:sp>
    </p:spTree>
    <p:extLst>
      <p:ext uri="{BB962C8B-B14F-4D97-AF65-F5344CB8AC3E}">
        <p14:creationId xmlns:p14="http://schemas.microsoft.com/office/powerpoint/2010/main" val="3325490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260084433"/>
              </p:ext>
            </p:extLst>
          </p:nvPr>
        </p:nvGraphicFramePr>
        <p:xfrm>
          <a:off x="819397" y="558799"/>
          <a:ext cx="10450285" cy="5778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1930400" y="5689600"/>
            <a:ext cx="1783117" cy="369332"/>
          </a:xfrm>
          <a:prstGeom prst="rect">
            <a:avLst/>
          </a:prstGeom>
          <a:noFill/>
        </p:spPr>
        <p:txBody>
          <a:bodyPr wrap="none" rtlCol="0">
            <a:spAutoFit/>
          </a:bodyPr>
          <a:lstStyle/>
          <a:p>
            <a:r>
              <a:rPr lang="tr-TR" dirty="0" smtClean="0"/>
              <a:t>(See Tosun, 2001)</a:t>
            </a:r>
            <a:endParaRPr lang="tr-TR" dirty="0"/>
          </a:p>
        </p:txBody>
      </p:sp>
    </p:spTree>
    <p:extLst>
      <p:ext uri="{BB962C8B-B14F-4D97-AF65-F5344CB8AC3E}">
        <p14:creationId xmlns:p14="http://schemas.microsoft.com/office/powerpoint/2010/main" val="1001929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Key Questions:</a:t>
            </a:r>
            <a:endParaRPr lang="en-US" dirty="0"/>
          </a:p>
        </p:txBody>
      </p:sp>
      <p:sp>
        <p:nvSpPr>
          <p:cNvPr id="3" name="İçerik Yer Tutucusu 2"/>
          <p:cNvSpPr>
            <a:spLocks noGrp="1"/>
          </p:cNvSpPr>
          <p:nvPr>
            <p:ph idx="1"/>
          </p:nvPr>
        </p:nvSpPr>
        <p:spPr/>
        <p:txBody>
          <a:bodyPr>
            <a:normAutofit lnSpcReduction="10000"/>
          </a:bodyPr>
          <a:lstStyle/>
          <a:p>
            <a:r>
              <a:rPr lang="en-US" dirty="0" smtClean="0"/>
              <a:t>What is the meaning of religious education science</a:t>
            </a:r>
            <a:r>
              <a:rPr lang="tr-TR" dirty="0" smtClean="0"/>
              <a:t> (religious pedagogy)?</a:t>
            </a:r>
          </a:p>
          <a:p>
            <a:r>
              <a:rPr lang="en-US" dirty="0" smtClean="0"/>
              <a:t>What is the meaning of education?</a:t>
            </a:r>
          </a:p>
          <a:p>
            <a:r>
              <a:rPr lang="en-US" dirty="0"/>
              <a:t>What is the religion?</a:t>
            </a:r>
          </a:p>
          <a:p>
            <a:r>
              <a:rPr lang="en-US" dirty="0"/>
              <a:t>What is the religious education?</a:t>
            </a:r>
          </a:p>
          <a:p>
            <a:r>
              <a:rPr lang="en-US" dirty="0" smtClean="0"/>
              <a:t>What are the goals for education</a:t>
            </a:r>
            <a:r>
              <a:rPr lang="tr-TR" dirty="0" smtClean="0"/>
              <a:t> (</a:t>
            </a:r>
            <a:r>
              <a:rPr lang="en-US" dirty="0" smtClean="0"/>
              <a:t>religious</a:t>
            </a:r>
            <a:r>
              <a:rPr lang="tr-TR" dirty="0" smtClean="0"/>
              <a:t> </a:t>
            </a:r>
            <a:r>
              <a:rPr lang="en-US" dirty="0" smtClean="0"/>
              <a:t>education</a:t>
            </a:r>
            <a:r>
              <a:rPr lang="tr-TR" dirty="0" smtClean="0"/>
              <a:t>)</a:t>
            </a:r>
            <a:r>
              <a:rPr lang="en-US" dirty="0" smtClean="0"/>
              <a:t>?</a:t>
            </a:r>
          </a:p>
          <a:p>
            <a:r>
              <a:rPr lang="en-US" dirty="0" smtClean="0"/>
              <a:t>How many types of education are there?</a:t>
            </a:r>
            <a:endParaRPr lang="tr-TR" dirty="0" smtClean="0"/>
          </a:p>
          <a:p>
            <a:r>
              <a:rPr lang="en-US" dirty="0" smtClean="0"/>
              <a:t>What are the duties of religious education science</a:t>
            </a:r>
            <a:r>
              <a:rPr lang="tr-TR" dirty="0" smtClean="0"/>
              <a:t>?</a:t>
            </a:r>
          </a:p>
        </p:txBody>
      </p:sp>
    </p:spTree>
    <p:extLst>
      <p:ext uri="{BB962C8B-B14F-4D97-AF65-F5344CB8AC3E}">
        <p14:creationId xmlns:p14="http://schemas.microsoft.com/office/powerpoint/2010/main" val="2372707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Cited Resources</a:t>
            </a:r>
            <a:endParaRPr lang="tr-TR" dirty="0"/>
          </a:p>
        </p:txBody>
      </p:sp>
      <p:sp>
        <p:nvSpPr>
          <p:cNvPr id="3" name="Content Placeholder 2"/>
          <p:cNvSpPr>
            <a:spLocks noGrp="1"/>
          </p:cNvSpPr>
          <p:nvPr>
            <p:ph idx="1"/>
          </p:nvPr>
        </p:nvSpPr>
        <p:spPr/>
        <p:txBody>
          <a:bodyPr/>
          <a:lstStyle/>
          <a:p>
            <a:r>
              <a:rPr lang="tr-TR" dirty="0" smtClean="0"/>
              <a:t>Tosun</a:t>
            </a:r>
            <a:r>
              <a:rPr lang="tr-TR" dirty="0"/>
              <a:t>, C. (2001), Din Egitimi Bilimine Giris, Pegem A Yayincilik, Ankara. </a:t>
            </a:r>
            <a:endParaRPr lang="tr-TR" dirty="0" smtClean="0"/>
          </a:p>
          <a:p>
            <a:r>
              <a:rPr lang="en-US" dirty="0" smtClean="0"/>
              <a:t>Claudio</a:t>
            </a:r>
            <a:r>
              <a:rPr lang="tr-TR" dirty="0" smtClean="0"/>
              <a:t>,</a:t>
            </a:r>
            <a:r>
              <a:rPr lang="en-US" dirty="0" smtClean="0"/>
              <a:t> </a:t>
            </a:r>
            <a:r>
              <a:rPr lang="en-US" dirty="0" err="1"/>
              <a:t>Zaki</a:t>
            </a:r>
            <a:r>
              <a:rPr lang="en-US" dirty="0"/>
              <a:t> Dib (1988). Formal, non-Formal and Informal Education: Concepts/Applicability. Cooperative Networks in Physics Education - Conference Proceedings 173. American Institute of Physics, New York, pp. 300-315. </a:t>
            </a:r>
            <a:endParaRPr lang="tr-TR" dirty="0" smtClean="0"/>
          </a:p>
          <a:p>
            <a:r>
              <a:rPr lang="tr-TR" dirty="0" smtClean="0"/>
              <a:t>Hohenberg, P.C. (2010). </a:t>
            </a:r>
            <a:r>
              <a:rPr lang="tr-TR" dirty="0"/>
              <a:t>What is Science? </a:t>
            </a:r>
            <a:r>
              <a:rPr lang="tr-TR" dirty="0">
                <a:hlinkClick r:id="rId2"/>
              </a:rPr>
              <a:t>http://physics.nyu.edu/~</a:t>
            </a:r>
            <a:r>
              <a:rPr lang="tr-TR" dirty="0" smtClean="0">
                <a:hlinkClick r:id="rId2"/>
              </a:rPr>
              <a:t>pch2/What_is_Science-December_2010a.pdf</a:t>
            </a:r>
            <a:r>
              <a:rPr lang="tr-TR" dirty="0" smtClean="0"/>
              <a:t> </a:t>
            </a:r>
          </a:p>
          <a:p>
            <a:endParaRPr lang="tr-TR" dirty="0"/>
          </a:p>
        </p:txBody>
      </p:sp>
    </p:spTree>
    <p:extLst>
      <p:ext uri="{BB962C8B-B14F-4D97-AF65-F5344CB8AC3E}">
        <p14:creationId xmlns:p14="http://schemas.microsoft.com/office/powerpoint/2010/main" val="3760745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5076701" y="648010"/>
            <a:ext cx="2339439" cy="8075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Religious Education </a:t>
            </a:r>
            <a:r>
              <a:rPr lang="tr-TR" dirty="0" smtClean="0"/>
              <a:t>As Science</a:t>
            </a:r>
            <a:endParaRPr lang="en-US" dirty="0"/>
          </a:p>
        </p:txBody>
      </p:sp>
      <p:cxnSp>
        <p:nvCxnSpPr>
          <p:cNvPr id="4" name="Düz Ok Bağlayıcısı 3"/>
          <p:cNvCxnSpPr/>
          <p:nvPr/>
        </p:nvCxnSpPr>
        <p:spPr>
          <a:xfrm flipH="1">
            <a:off x="4953138" y="1458998"/>
            <a:ext cx="1246910" cy="771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Düz Ok Bağlayıcısı 5"/>
          <p:cNvCxnSpPr/>
          <p:nvPr/>
        </p:nvCxnSpPr>
        <p:spPr>
          <a:xfrm>
            <a:off x="6210794" y="1390219"/>
            <a:ext cx="23751" cy="1128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Düz Ok Bağlayıcısı 7"/>
          <p:cNvCxnSpPr/>
          <p:nvPr/>
        </p:nvCxnSpPr>
        <p:spPr>
          <a:xfrm>
            <a:off x="6274981" y="1448673"/>
            <a:ext cx="1264722" cy="771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Yuvarlatılmış Dikdörtgen 9"/>
          <p:cNvSpPr/>
          <p:nvPr/>
        </p:nvSpPr>
        <p:spPr>
          <a:xfrm>
            <a:off x="2944800" y="2462214"/>
            <a:ext cx="1900051" cy="558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Religion</a:t>
            </a:r>
            <a:endParaRPr lang="en-US" dirty="0"/>
          </a:p>
        </p:txBody>
      </p:sp>
      <p:pic>
        <p:nvPicPr>
          <p:cNvPr id="11" name="Resim 10"/>
          <p:cNvPicPr>
            <a:picLocks noChangeAspect="1"/>
          </p:cNvPicPr>
          <p:nvPr/>
        </p:nvPicPr>
        <p:blipFill>
          <a:blip r:embed="rId2"/>
          <a:stretch>
            <a:fillRect/>
          </a:stretch>
        </p:blipFill>
        <p:spPr>
          <a:xfrm>
            <a:off x="5304578" y="2520512"/>
            <a:ext cx="1920406" cy="579170"/>
          </a:xfrm>
          <a:prstGeom prst="rect">
            <a:avLst/>
          </a:prstGeom>
        </p:spPr>
      </p:pic>
      <p:pic>
        <p:nvPicPr>
          <p:cNvPr id="12" name="Resim 11"/>
          <p:cNvPicPr>
            <a:picLocks noChangeAspect="1"/>
          </p:cNvPicPr>
          <p:nvPr/>
        </p:nvPicPr>
        <p:blipFill>
          <a:blip r:embed="rId2"/>
          <a:stretch>
            <a:fillRect/>
          </a:stretch>
        </p:blipFill>
        <p:spPr>
          <a:xfrm>
            <a:off x="7499266" y="2527006"/>
            <a:ext cx="1920406" cy="579170"/>
          </a:xfrm>
          <a:prstGeom prst="rect">
            <a:avLst/>
          </a:prstGeom>
        </p:spPr>
      </p:pic>
      <p:cxnSp>
        <p:nvCxnSpPr>
          <p:cNvPr id="14" name="Düz Bağlayıcı 13"/>
          <p:cNvCxnSpPr>
            <a:stCxn id="10" idx="2"/>
          </p:cNvCxnSpPr>
          <p:nvPr/>
        </p:nvCxnSpPr>
        <p:spPr>
          <a:xfrm flipH="1">
            <a:off x="3894825" y="3020354"/>
            <a:ext cx="1" cy="653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flipH="1">
            <a:off x="5911630" y="3099682"/>
            <a:ext cx="15834" cy="592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Düz Bağlayıcı 20"/>
          <p:cNvCxnSpPr/>
          <p:nvPr/>
        </p:nvCxnSpPr>
        <p:spPr>
          <a:xfrm>
            <a:off x="3894825" y="3673497"/>
            <a:ext cx="2046515"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Aşağı Ok 21"/>
          <p:cNvSpPr/>
          <p:nvPr/>
        </p:nvSpPr>
        <p:spPr>
          <a:xfrm>
            <a:off x="4867445" y="3673497"/>
            <a:ext cx="45719" cy="3800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Yuvarlatılmış Dikdörtgen 22"/>
          <p:cNvSpPr/>
          <p:nvPr/>
        </p:nvSpPr>
        <p:spPr>
          <a:xfrm>
            <a:off x="3762499" y="4061359"/>
            <a:ext cx="1995054" cy="7837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Religious</a:t>
            </a:r>
            <a:r>
              <a:rPr lang="tr-TR" dirty="0" smtClean="0"/>
              <a:t> </a:t>
            </a:r>
            <a:r>
              <a:rPr lang="tr-TR" dirty="0" err="1" smtClean="0"/>
              <a:t>Education</a:t>
            </a:r>
            <a:endParaRPr lang="en-US" dirty="0"/>
          </a:p>
        </p:txBody>
      </p:sp>
      <p:cxnSp>
        <p:nvCxnSpPr>
          <p:cNvPr id="25" name="Düz Bağlayıcı 24"/>
          <p:cNvCxnSpPr/>
          <p:nvPr/>
        </p:nvCxnSpPr>
        <p:spPr>
          <a:xfrm>
            <a:off x="6418633" y="3099682"/>
            <a:ext cx="0" cy="592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Düz Bağlayıcı 26"/>
          <p:cNvCxnSpPr>
            <a:stCxn id="12" idx="2"/>
          </p:cNvCxnSpPr>
          <p:nvPr/>
        </p:nvCxnSpPr>
        <p:spPr>
          <a:xfrm>
            <a:off x="8459469" y="3106176"/>
            <a:ext cx="0" cy="594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Düz Bağlayıcı 28"/>
          <p:cNvCxnSpPr/>
          <p:nvPr/>
        </p:nvCxnSpPr>
        <p:spPr>
          <a:xfrm>
            <a:off x="6428509" y="3691840"/>
            <a:ext cx="2032941"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Aşağı Ok 31"/>
          <p:cNvSpPr/>
          <p:nvPr/>
        </p:nvSpPr>
        <p:spPr>
          <a:xfrm>
            <a:off x="7378837" y="3692488"/>
            <a:ext cx="45719" cy="3800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Yuvarlatılmış Dikdörtgen 32"/>
          <p:cNvSpPr/>
          <p:nvPr/>
        </p:nvSpPr>
        <p:spPr>
          <a:xfrm>
            <a:off x="6466133" y="4085109"/>
            <a:ext cx="2066265" cy="7718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Educational</a:t>
            </a:r>
            <a:r>
              <a:rPr lang="tr-TR" dirty="0" smtClean="0"/>
              <a:t> </a:t>
            </a:r>
            <a:r>
              <a:rPr lang="tr-TR" dirty="0" err="1" smtClean="0"/>
              <a:t>Science</a:t>
            </a:r>
            <a:endParaRPr lang="tr-TR" dirty="0" smtClean="0"/>
          </a:p>
          <a:p>
            <a:pPr algn="ctr"/>
            <a:r>
              <a:rPr lang="tr-TR" dirty="0" smtClean="0"/>
              <a:t>(</a:t>
            </a:r>
            <a:r>
              <a:rPr lang="tr-TR" dirty="0" err="1" smtClean="0"/>
              <a:t>Pedagogy</a:t>
            </a:r>
            <a:r>
              <a:rPr lang="tr-TR" dirty="0" smtClean="0"/>
              <a:t>)</a:t>
            </a:r>
            <a:endParaRPr lang="en-US" dirty="0"/>
          </a:p>
        </p:txBody>
      </p:sp>
      <p:cxnSp>
        <p:nvCxnSpPr>
          <p:cNvPr id="35" name="Düz Bağlayıcı 34"/>
          <p:cNvCxnSpPr/>
          <p:nvPr/>
        </p:nvCxnSpPr>
        <p:spPr>
          <a:xfrm>
            <a:off x="4710775" y="4852983"/>
            <a:ext cx="18833" cy="308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Düz Bağlayıcı 36"/>
          <p:cNvCxnSpPr>
            <a:stCxn id="33" idx="2"/>
          </p:cNvCxnSpPr>
          <p:nvPr/>
        </p:nvCxnSpPr>
        <p:spPr>
          <a:xfrm flipH="1">
            <a:off x="7499265" y="4857005"/>
            <a:ext cx="1" cy="2612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Düz Bağlayıcı 38"/>
          <p:cNvCxnSpPr/>
          <p:nvPr/>
        </p:nvCxnSpPr>
        <p:spPr>
          <a:xfrm>
            <a:off x="4700879" y="5153890"/>
            <a:ext cx="2798386"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Aşağı Ok 39"/>
          <p:cNvSpPr/>
          <p:nvPr/>
        </p:nvSpPr>
        <p:spPr>
          <a:xfrm flipV="1">
            <a:off x="6198918" y="5118261"/>
            <a:ext cx="45719" cy="2612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Yuvarlatılmış Dikdörtgen 40"/>
          <p:cNvSpPr/>
          <p:nvPr/>
        </p:nvSpPr>
        <p:spPr>
          <a:xfrm>
            <a:off x="5057760" y="5248891"/>
            <a:ext cx="2434442" cy="9276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Religious Education </a:t>
            </a:r>
            <a:r>
              <a:rPr lang="tr-TR" dirty="0" smtClean="0"/>
              <a:t>As Science </a:t>
            </a:r>
            <a:endParaRPr lang="tr-TR" dirty="0" smtClean="0"/>
          </a:p>
          <a:p>
            <a:pPr algn="ctr"/>
            <a:r>
              <a:rPr lang="tr-TR" dirty="0" smtClean="0"/>
              <a:t>(</a:t>
            </a:r>
            <a:r>
              <a:rPr lang="tr-TR" dirty="0" err="1" smtClean="0"/>
              <a:t>Religious</a:t>
            </a:r>
            <a:r>
              <a:rPr lang="tr-TR" dirty="0" smtClean="0"/>
              <a:t> </a:t>
            </a:r>
            <a:r>
              <a:rPr lang="tr-TR" dirty="0" err="1" smtClean="0"/>
              <a:t>Pedagogy</a:t>
            </a:r>
            <a:r>
              <a:rPr lang="tr-TR" dirty="0" smtClean="0"/>
              <a:t>)</a:t>
            </a:r>
            <a:endParaRPr lang="en-US" dirty="0"/>
          </a:p>
        </p:txBody>
      </p:sp>
      <p:sp>
        <p:nvSpPr>
          <p:cNvPr id="44" name="Metin kutusu 43"/>
          <p:cNvSpPr txBox="1"/>
          <p:nvPr/>
        </p:nvSpPr>
        <p:spPr>
          <a:xfrm>
            <a:off x="5499422" y="2566592"/>
            <a:ext cx="1168910" cy="369332"/>
          </a:xfrm>
          <a:prstGeom prst="rect">
            <a:avLst/>
          </a:prstGeom>
          <a:noFill/>
        </p:spPr>
        <p:txBody>
          <a:bodyPr wrap="none" rtlCol="0">
            <a:spAutoFit/>
          </a:bodyPr>
          <a:lstStyle/>
          <a:p>
            <a:r>
              <a:rPr lang="tr-TR" dirty="0" err="1" smtClean="0">
                <a:solidFill>
                  <a:schemeClr val="bg1"/>
                </a:solidFill>
              </a:rPr>
              <a:t>Education</a:t>
            </a:r>
            <a:r>
              <a:rPr lang="tr-TR" dirty="0" smtClean="0"/>
              <a:t> </a:t>
            </a:r>
            <a:endParaRPr lang="en-US" dirty="0"/>
          </a:p>
        </p:txBody>
      </p:sp>
      <p:sp>
        <p:nvSpPr>
          <p:cNvPr id="45" name="Metin kutusu 44"/>
          <p:cNvSpPr txBox="1"/>
          <p:nvPr/>
        </p:nvSpPr>
        <p:spPr>
          <a:xfrm>
            <a:off x="7748964" y="2586873"/>
            <a:ext cx="907621" cy="369332"/>
          </a:xfrm>
          <a:prstGeom prst="rect">
            <a:avLst/>
          </a:prstGeom>
          <a:noFill/>
        </p:spPr>
        <p:txBody>
          <a:bodyPr wrap="none" rtlCol="0">
            <a:spAutoFit/>
          </a:bodyPr>
          <a:lstStyle/>
          <a:p>
            <a:r>
              <a:rPr lang="tr-TR" dirty="0" err="1" smtClean="0">
                <a:solidFill>
                  <a:schemeClr val="bg1"/>
                </a:solidFill>
              </a:rPr>
              <a:t>Science</a:t>
            </a:r>
            <a:r>
              <a:rPr lang="tr-TR" dirty="0" smtClean="0"/>
              <a:t> </a:t>
            </a:r>
            <a:endParaRPr lang="en-US" dirty="0"/>
          </a:p>
        </p:txBody>
      </p:sp>
      <p:sp>
        <p:nvSpPr>
          <p:cNvPr id="3" name="TextBox 2"/>
          <p:cNvSpPr txBox="1"/>
          <p:nvPr/>
        </p:nvSpPr>
        <p:spPr>
          <a:xfrm>
            <a:off x="1161683" y="5851237"/>
            <a:ext cx="1783117" cy="369332"/>
          </a:xfrm>
          <a:prstGeom prst="rect">
            <a:avLst/>
          </a:prstGeom>
          <a:noFill/>
        </p:spPr>
        <p:txBody>
          <a:bodyPr wrap="none" rtlCol="0">
            <a:spAutoFit/>
          </a:bodyPr>
          <a:lstStyle/>
          <a:p>
            <a:r>
              <a:rPr lang="tr-TR" dirty="0" smtClean="0"/>
              <a:t>(See Tosun, 2001)</a:t>
            </a:r>
            <a:endParaRPr lang="tr-TR" dirty="0"/>
          </a:p>
        </p:txBody>
      </p:sp>
    </p:spTree>
    <p:extLst>
      <p:ext uri="{BB962C8B-B14F-4D97-AF65-F5344CB8AC3E}">
        <p14:creationId xmlns:p14="http://schemas.microsoft.com/office/powerpoint/2010/main" val="3498434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What is the religion?</a:t>
            </a:r>
            <a:endParaRPr lang="en-US" dirty="0"/>
          </a:p>
        </p:txBody>
      </p:sp>
      <p:sp>
        <p:nvSpPr>
          <p:cNvPr id="3" name="İçerik Yer Tutucusu 2"/>
          <p:cNvSpPr>
            <a:spLocks noGrp="1"/>
          </p:cNvSpPr>
          <p:nvPr>
            <p:ph idx="1"/>
          </p:nvPr>
        </p:nvSpPr>
        <p:spPr/>
        <p:txBody>
          <a:bodyPr/>
          <a:lstStyle/>
          <a:p>
            <a:r>
              <a:rPr lang="en-US" dirty="0" smtClean="0"/>
              <a:t>Religion is a general name for a</a:t>
            </a:r>
            <a:r>
              <a:rPr lang="tr-TR" dirty="0" smtClean="0"/>
              <a:t> </a:t>
            </a:r>
            <a:r>
              <a:rPr lang="en-US" dirty="0" smtClean="0"/>
              <a:t>set of particular practices that a</a:t>
            </a:r>
            <a:r>
              <a:rPr lang="tr-TR" dirty="0" smtClean="0"/>
              <a:t> </a:t>
            </a:r>
            <a:r>
              <a:rPr lang="en-US" dirty="0" smtClean="0"/>
              <a:t>Roman Catholic, a Buddhist or a Muslim Performs.</a:t>
            </a:r>
            <a:endParaRPr lang="tr-TR" dirty="0" smtClean="0"/>
          </a:p>
        </p:txBody>
      </p:sp>
    </p:spTree>
    <p:extLst>
      <p:ext uri="{BB962C8B-B14F-4D97-AF65-F5344CB8AC3E}">
        <p14:creationId xmlns:p14="http://schemas.microsoft.com/office/powerpoint/2010/main" val="1537323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US" dirty="0" smtClean="0"/>
              <a:t>What is the «religion» of religious Pedagogy?</a:t>
            </a:r>
            <a:endParaRPr lang="en-US" dirty="0"/>
          </a:p>
        </p:txBody>
      </p:sp>
      <p:sp>
        <p:nvSpPr>
          <p:cNvPr id="3" name="İçerik Yer Tutucusu 2"/>
          <p:cNvSpPr>
            <a:spLocks noGrp="1"/>
          </p:cNvSpPr>
          <p:nvPr>
            <p:ph idx="1"/>
          </p:nvPr>
        </p:nvSpPr>
        <p:spPr/>
        <p:txBody>
          <a:bodyPr/>
          <a:lstStyle/>
          <a:p>
            <a:r>
              <a:rPr lang="tr-TR" dirty="0" smtClean="0"/>
              <a:t>Teological Approach: If you are going to respond to this question as a believer of specific religion, then religion means it is a religion that you believe. In this appr</a:t>
            </a:r>
            <a:r>
              <a:rPr lang="en-US" dirty="0" smtClean="0"/>
              <a:t>o</a:t>
            </a:r>
            <a:r>
              <a:rPr lang="tr-TR" dirty="0" smtClean="0"/>
              <a:t>ach, religious pedagogy will research and produce knowledge in religion which has been accepted and believed (Tosun, 2001).</a:t>
            </a:r>
            <a:endParaRPr lang="en-US" dirty="0"/>
          </a:p>
        </p:txBody>
      </p:sp>
    </p:spTree>
    <p:extLst>
      <p:ext uri="{BB962C8B-B14F-4D97-AF65-F5344CB8AC3E}">
        <p14:creationId xmlns:p14="http://schemas.microsoft.com/office/powerpoint/2010/main" val="972084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Scientific-Anthropological</a:t>
            </a:r>
            <a:r>
              <a:rPr lang="tr-TR" dirty="0" smtClean="0"/>
              <a:t> </a:t>
            </a:r>
            <a:r>
              <a:rPr lang="en-US" dirty="0" smtClean="0"/>
              <a:t>approach</a:t>
            </a:r>
            <a:endParaRPr lang="en-US" dirty="0"/>
          </a:p>
        </p:txBody>
      </p:sp>
      <p:sp>
        <p:nvSpPr>
          <p:cNvPr id="3" name="İçerik Yer Tutucusu 2"/>
          <p:cNvSpPr>
            <a:spLocks noGrp="1"/>
          </p:cNvSpPr>
          <p:nvPr>
            <p:ph idx="1"/>
          </p:nvPr>
        </p:nvSpPr>
        <p:spPr/>
        <p:txBody>
          <a:bodyPr/>
          <a:lstStyle/>
          <a:p>
            <a:r>
              <a:rPr lang="en-US" dirty="0"/>
              <a:t>In this approach, the central Word is «science», not the «religion». It means religious pedagogy has to research all religions and produce scientific knowledge, principles, theories for all of </a:t>
            </a:r>
            <a:r>
              <a:rPr lang="en-US" dirty="0" smtClean="0"/>
              <a:t>them</a:t>
            </a:r>
            <a:r>
              <a:rPr lang="tr-TR" dirty="0" smtClean="0"/>
              <a:t> (Tosun,2001). </a:t>
            </a:r>
            <a:endParaRPr lang="en-US" dirty="0"/>
          </a:p>
        </p:txBody>
      </p:sp>
    </p:spTree>
    <p:extLst>
      <p:ext uri="{BB962C8B-B14F-4D97-AF65-F5344CB8AC3E}">
        <p14:creationId xmlns:p14="http://schemas.microsoft.com/office/powerpoint/2010/main" val="2497047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What is education?</a:t>
            </a:r>
            <a:br>
              <a:rPr lang="tr-TR" dirty="0"/>
            </a:br>
            <a:endParaRPr lang="en-US" dirty="0"/>
          </a:p>
        </p:txBody>
      </p:sp>
      <p:sp>
        <p:nvSpPr>
          <p:cNvPr id="3" name="İçerik Yer Tutucusu 2"/>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4053696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smtClean="0"/>
              <a:t>Even though </a:t>
            </a:r>
            <a:r>
              <a:rPr lang="en-US" sz="3200" dirty="0" smtClean="0"/>
              <a:t>every</a:t>
            </a:r>
            <a:r>
              <a:rPr lang="tr-TR" sz="3200" dirty="0" smtClean="0"/>
              <a:t> appr</a:t>
            </a:r>
            <a:r>
              <a:rPr lang="en-US" sz="3200" dirty="0"/>
              <a:t>o</a:t>
            </a:r>
            <a:r>
              <a:rPr lang="tr-TR" sz="3200" dirty="0" smtClean="0"/>
              <a:t>ach define</a:t>
            </a:r>
            <a:r>
              <a:rPr lang="en-US" sz="3200" dirty="0" smtClean="0"/>
              <a:t>s</a:t>
            </a:r>
            <a:r>
              <a:rPr lang="tr-TR" sz="3200" dirty="0" smtClean="0"/>
              <a:t> education differently, it is possible to address education as follows: </a:t>
            </a:r>
            <a:endParaRPr lang="en-US" sz="3200" dirty="0"/>
          </a:p>
        </p:txBody>
      </p:sp>
      <p:sp>
        <p:nvSpPr>
          <p:cNvPr id="3" name="İçerik Yer Tutucusu 2"/>
          <p:cNvSpPr>
            <a:spLocks noGrp="1"/>
          </p:cNvSpPr>
          <p:nvPr>
            <p:ph idx="1"/>
          </p:nvPr>
        </p:nvSpPr>
        <p:spPr/>
        <p:txBody>
          <a:bodyPr/>
          <a:lstStyle/>
          <a:p>
            <a:pPr marL="0" indent="0">
              <a:buNone/>
            </a:pPr>
            <a:r>
              <a:rPr lang="tr-TR" dirty="0" smtClean="0"/>
              <a:t>For Selahhattin Erturk, Education is a process in which desirable changes take place in the individual’s life (Tosun, 2001).  </a:t>
            </a:r>
            <a:endParaRPr lang="en-US" dirty="0"/>
          </a:p>
        </p:txBody>
      </p:sp>
    </p:spTree>
    <p:extLst>
      <p:ext uri="{BB962C8B-B14F-4D97-AF65-F5344CB8AC3E}">
        <p14:creationId xmlns:p14="http://schemas.microsoft.com/office/powerpoint/2010/main" val="3547431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In </a:t>
            </a:r>
            <a:r>
              <a:rPr lang="en-US" dirty="0" smtClean="0"/>
              <a:t>the </a:t>
            </a:r>
            <a:r>
              <a:rPr lang="tr-TR" dirty="0" smtClean="0"/>
              <a:t>view of religious pedagogy education has some features (Tosun, 2001):</a:t>
            </a:r>
            <a:endParaRPr lang="en-US" dirty="0"/>
          </a:p>
        </p:txBody>
      </p:sp>
      <p:sp>
        <p:nvSpPr>
          <p:cNvPr id="3" name="İçerik Yer Tutucusu 2"/>
          <p:cNvSpPr>
            <a:spLocks noGrp="1"/>
          </p:cNvSpPr>
          <p:nvPr>
            <p:ph idx="1"/>
          </p:nvPr>
        </p:nvSpPr>
        <p:spPr/>
        <p:txBody>
          <a:bodyPr>
            <a:normAutofit fontScale="85000" lnSpcReduction="20000"/>
          </a:bodyPr>
          <a:lstStyle/>
          <a:p>
            <a:r>
              <a:rPr lang="en-US" dirty="0"/>
              <a:t>Education is a process</a:t>
            </a:r>
          </a:p>
          <a:p>
            <a:r>
              <a:rPr lang="en-US" dirty="0" smtClean="0"/>
              <a:t>Education</a:t>
            </a:r>
            <a:r>
              <a:rPr lang="en-US" dirty="0"/>
              <a:t> is a result of the process</a:t>
            </a:r>
          </a:p>
          <a:p>
            <a:r>
              <a:rPr lang="en-US" dirty="0" smtClean="0"/>
              <a:t>Education</a:t>
            </a:r>
            <a:r>
              <a:rPr lang="en-US" dirty="0"/>
              <a:t> is a job for educator</a:t>
            </a:r>
          </a:p>
          <a:p>
            <a:r>
              <a:rPr lang="en-US" dirty="0" smtClean="0"/>
              <a:t>Education</a:t>
            </a:r>
            <a:r>
              <a:rPr lang="en-US" dirty="0"/>
              <a:t> is a job for student</a:t>
            </a:r>
          </a:p>
          <a:p>
            <a:r>
              <a:rPr lang="en-US" dirty="0" smtClean="0"/>
              <a:t>Education</a:t>
            </a:r>
            <a:r>
              <a:rPr lang="en-US" dirty="0"/>
              <a:t> is a connection between educator and student</a:t>
            </a:r>
          </a:p>
          <a:p>
            <a:r>
              <a:rPr lang="en-US" dirty="0" smtClean="0"/>
              <a:t>Education </a:t>
            </a:r>
            <a:r>
              <a:rPr lang="en-US" dirty="0"/>
              <a:t>is a goal for educators</a:t>
            </a:r>
          </a:p>
          <a:p>
            <a:r>
              <a:rPr lang="en-US" dirty="0" smtClean="0"/>
              <a:t>Education</a:t>
            </a:r>
            <a:r>
              <a:rPr lang="en-US" dirty="0"/>
              <a:t> is the name of interaction between </a:t>
            </a:r>
            <a:r>
              <a:rPr lang="en-US" dirty="0" smtClean="0"/>
              <a:t>educators</a:t>
            </a:r>
            <a:r>
              <a:rPr lang="en-US" dirty="0"/>
              <a:t> and </a:t>
            </a:r>
            <a:r>
              <a:rPr lang="en-US" dirty="0" smtClean="0"/>
              <a:t>students</a:t>
            </a:r>
            <a:endParaRPr lang="en-US" dirty="0"/>
          </a:p>
          <a:p>
            <a:pPr marL="0" indent="0">
              <a:buNone/>
            </a:pPr>
            <a:r>
              <a:rPr lang="en-US" dirty="0"/>
              <a:t/>
            </a:r>
            <a:br>
              <a:rPr lang="en-US" dirty="0"/>
            </a:br>
            <a:endParaRPr lang="en-US" dirty="0"/>
          </a:p>
        </p:txBody>
      </p:sp>
    </p:spTree>
    <p:extLst>
      <p:ext uri="{BB962C8B-B14F-4D97-AF65-F5344CB8AC3E}">
        <p14:creationId xmlns:p14="http://schemas.microsoft.com/office/powerpoint/2010/main" val="23175172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778</TotalTime>
  <Words>726</Words>
  <Application>Microsoft Office PowerPoint</Application>
  <PresentationFormat>Widescreen</PresentationFormat>
  <Paragraphs>89</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Garamond</vt:lpstr>
      <vt:lpstr>Organik</vt:lpstr>
      <vt:lpstr>The Conceptual Analyzes of Religious Education  As Science </vt:lpstr>
      <vt:lpstr>Key Questions:</vt:lpstr>
      <vt:lpstr>PowerPoint Presentation</vt:lpstr>
      <vt:lpstr>What is the religion?</vt:lpstr>
      <vt:lpstr>What is the «religion» of religious Pedagogy?</vt:lpstr>
      <vt:lpstr>Scientific-Anthropological approach</vt:lpstr>
      <vt:lpstr>What is education? </vt:lpstr>
      <vt:lpstr>Even though every approach defines education differently, it is possible to address education as follows: </vt:lpstr>
      <vt:lpstr>In the view of religious pedagogy education has some features (Tosun, 2001):</vt:lpstr>
      <vt:lpstr>PowerPoint Presentation</vt:lpstr>
      <vt:lpstr>Science is:</vt:lpstr>
      <vt:lpstr>What is religious education?</vt:lpstr>
      <vt:lpstr>Religious education is</vt:lpstr>
      <vt:lpstr>PowerPoint Presentation</vt:lpstr>
      <vt:lpstr>PowerPoint Presentation</vt:lpstr>
      <vt:lpstr>In educational literature there are several kinds of education;</vt:lpstr>
      <vt:lpstr>Formal education; </vt:lpstr>
      <vt:lpstr>informal education </vt:lpstr>
      <vt:lpstr>PowerPoint Presentation</vt:lpstr>
      <vt:lpstr>Cited 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yildiz</dc:creator>
  <cp:lastModifiedBy>Yıldız</cp:lastModifiedBy>
  <cp:revision>44</cp:revision>
  <dcterms:created xsi:type="dcterms:W3CDTF">2015-08-20T10:38:38Z</dcterms:created>
  <dcterms:modified xsi:type="dcterms:W3CDTF">2017-10-29T01:33:34Z</dcterms:modified>
</cp:coreProperties>
</file>