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61" r:id="rId3"/>
    <p:sldId id="268" r:id="rId4"/>
    <p:sldId id="266" r:id="rId5"/>
    <p:sldId id="256" r:id="rId6"/>
    <p:sldId id="257" r:id="rId7"/>
    <p:sldId id="258" r:id="rId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62"/>
    <p:restoredTop sz="94646"/>
  </p:normalViewPr>
  <p:slideViewPr>
    <p:cSldViewPr snapToGrid="0" snapToObjects="1">
      <p:cViewPr varScale="1">
        <p:scale>
          <a:sx n="115" d="100"/>
          <a:sy n="115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39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226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51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77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30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83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10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515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617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519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04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06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5EF8C79-EE35-2B4C-B907-15A0A4FB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Lucida Console" panose="020B0609040504020204" pitchFamily="49" charset="0"/>
                <a:ea typeface="Baskerville" panose="02020502070401020303" pitchFamily="18" charset="0"/>
              </a:rPr>
              <a:t>TASARIM ÖRNEKLERİ__II</a:t>
            </a:r>
          </a:p>
        </p:txBody>
      </p:sp>
    </p:spTree>
    <p:extLst>
      <p:ext uri="{BB962C8B-B14F-4D97-AF65-F5344CB8AC3E}">
        <p14:creationId xmlns:p14="http://schemas.microsoft.com/office/powerpoint/2010/main" val="68076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EA301CDC-992F-664A-9C25-050288890661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Kampüsler ve kent meydanları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38B3B4A-D77E-1C4B-914E-9DE343AC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45084" y="-1012301"/>
            <a:ext cx="4005768" cy="70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EA301CDC-992F-664A-9C25-050288890661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Kampüsler ve kent meydanları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C814706-9043-5540-85E5-14A0F67B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7110" y="-617514"/>
            <a:ext cx="5046082" cy="676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4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EA301CDC-992F-664A-9C25-050288890661}"/>
              </a:ext>
            </a:extLst>
          </p:cNvPr>
          <p:cNvSpPr txBox="1">
            <a:spLocks/>
          </p:cNvSpPr>
          <p:nvPr/>
        </p:nvSpPr>
        <p:spPr>
          <a:xfrm>
            <a:off x="278780" y="638746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1800" dirty="0">
                <a:latin typeface="Lucida Console" panose="020B0609040504020204" pitchFamily="49" charset="0"/>
                <a:ea typeface="Baskerville" panose="02020502070401020303" pitchFamily="18" charset="0"/>
              </a:rPr>
              <a:t>Kentsel alanda arazi hareketliliği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B8866F2-F93E-084C-A139-D84438D8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179"/>
            <a:ext cx="7132316" cy="55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3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>
            <a:extLst>
              <a:ext uri="{FF2B5EF4-FFF2-40B4-BE49-F238E27FC236}">
                <a16:creationId xmlns:a16="http://schemas.microsoft.com/office/drawing/2014/main" id="{8FD45505-907A-A64B-A0CE-F9489B977DF1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Doğal alanların oluşturulması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A86D34D-2788-B54A-8CED-17513FE10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249"/>
            <a:ext cx="7248294" cy="213997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DE425E0-A8A2-A74A-934A-0B2D9177F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93" y="3256156"/>
            <a:ext cx="7382107" cy="23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88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4AF1A026-DD46-DD40-9852-9F340616D92F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Kentsel yaşamın tasarlanması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B4908E1F-C570-514E-8E7C-A11F6357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268"/>
            <a:ext cx="9144000" cy="417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60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>
            <a:extLst>
              <a:ext uri="{FF2B5EF4-FFF2-40B4-BE49-F238E27FC236}">
                <a16:creationId xmlns:a16="http://schemas.microsoft.com/office/drawing/2014/main" id="{93B303DA-047B-8E44-9841-2776FD474D97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Su kıyısı düzenlemeler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480F045-B10E-6643-8E69-763DD96CA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517"/>
            <a:ext cx="9123286" cy="35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5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25</Words>
  <Application>Microsoft Macintosh PowerPoint</Application>
  <PresentationFormat>Ekran Gösterisi (4:3)</PresentationFormat>
  <Paragraphs>7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3" baseType="lpstr">
      <vt:lpstr>Arial</vt:lpstr>
      <vt:lpstr>Baskerville</vt:lpstr>
      <vt:lpstr>Calibri</vt:lpstr>
      <vt:lpstr>Calibri Light</vt:lpstr>
      <vt:lpstr>Lucida Console</vt:lpstr>
      <vt:lpstr>Office Teması</vt:lpstr>
      <vt:lpstr>TASARIM ÖRNEKLERİ__II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22</cp:revision>
  <dcterms:created xsi:type="dcterms:W3CDTF">2020-06-25T17:31:50Z</dcterms:created>
  <dcterms:modified xsi:type="dcterms:W3CDTF">2020-06-26T12:42:40Z</dcterms:modified>
</cp:coreProperties>
</file>