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5F0C-CA50-49E3-920D-60B1BBB88C3C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7A2DB20-AFB0-43A7-89BE-24805253F7B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5F0C-CA50-49E3-920D-60B1BBB88C3C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DB20-AFB0-43A7-89BE-24805253F7B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5F0C-CA50-49E3-920D-60B1BBB88C3C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DB20-AFB0-43A7-89BE-24805253F7B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5F0C-CA50-49E3-920D-60B1BBB88C3C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7A2DB20-AFB0-43A7-89BE-24805253F7B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5F0C-CA50-49E3-920D-60B1BBB88C3C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DB20-AFB0-43A7-89BE-24805253F7B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5F0C-CA50-49E3-920D-60B1BBB88C3C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DB20-AFB0-43A7-89BE-24805253F7B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5F0C-CA50-49E3-920D-60B1BBB88C3C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7A2DB20-AFB0-43A7-89BE-24805253F7B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5F0C-CA50-49E3-920D-60B1BBB88C3C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DB20-AFB0-43A7-89BE-24805253F7B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5F0C-CA50-49E3-920D-60B1BBB88C3C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DB20-AFB0-43A7-89BE-24805253F7B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5F0C-CA50-49E3-920D-60B1BBB88C3C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DB20-AFB0-43A7-89BE-24805253F7B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5F0C-CA50-49E3-920D-60B1BBB88C3C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DB20-AFB0-43A7-89BE-24805253F7B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82B5F0C-CA50-49E3-920D-60B1BBB88C3C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7A2DB20-AFB0-43A7-89BE-24805253F7B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Öğrenci </a:t>
            </a:r>
            <a:r>
              <a:rPr lang="tr-TR" dirty="0" err="1" smtClean="0"/>
              <a:t>sunuşlarI</a:t>
            </a:r>
            <a:r>
              <a:rPr lang="tr-TR" dirty="0" smtClean="0"/>
              <a:t> 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b="1" dirty="0" smtClean="0"/>
              <a:t>Örgün Eğitim  Sisteminin Toplumsal Cinsiyet Profili</a:t>
            </a:r>
            <a:r>
              <a:rPr lang="tr-TR" dirty="0" smtClean="0"/>
              <a:t> (Eğitime Erişim, Devam ve Tamamlama Açından Sayısal Verilere  Dayalı  Eşitsizlik  Analizi)</a:t>
            </a:r>
          </a:p>
          <a:p>
            <a:r>
              <a:rPr lang="tr-TR" dirty="0" smtClean="0"/>
              <a:t>-Okulöncesi</a:t>
            </a:r>
          </a:p>
          <a:p>
            <a:r>
              <a:rPr lang="tr-TR" dirty="0" smtClean="0"/>
              <a:t>-İlkokul</a:t>
            </a:r>
          </a:p>
          <a:p>
            <a:r>
              <a:rPr lang="tr-TR" dirty="0" smtClean="0"/>
              <a:t>- Genel Ortaöğretim</a:t>
            </a:r>
          </a:p>
          <a:p>
            <a:r>
              <a:rPr lang="tr-TR" dirty="0" smtClean="0"/>
              <a:t>Mesleki ve Teknik Ortaöğretim</a:t>
            </a:r>
          </a:p>
          <a:p>
            <a:r>
              <a:rPr lang="tr-TR" dirty="0" smtClean="0"/>
              <a:t>Yükseköğretim</a:t>
            </a:r>
          </a:p>
          <a:p>
            <a:r>
              <a:rPr lang="tr-TR" dirty="0" smtClean="0"/>
              <a:t>Açık Öğretim</a:t>
            </a:r>
          </a:p>
          <a:p>
            <a:r>
              <a:rPr lang="tr-TR" dirty="0" smtClean="0"/>
              <a:t>Okula erişimi engelleyen dinamikler  nelerdir ve bu dinamikler  kadın ve erkekleri nasıl etkilemektedir?</a:t>
            </a:r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endParaRPr lang="tr-TR" b="1" dirty="0" smtClean="0"/>
          </a:p>
          <a:p>
            <a:pPr>
              <a:buNone/>
            </a:pPr>
            <a:r>
              <a:rPr lang="tr-TR" b="1" dirty="0" smtClean="0"/>
              <a:t>Kaynaklar:  </a:t>
            </a:r>
            <a:endParaRPr lang="tr-TR" dirty="0" smtClean="0"/>
          </a:p>
          <a:p>
            <a:r>
              <a:rPr lang="tr-TR" dirty="0" smtClean="0"/>
              <a:t>TÜİK ve MEB İstatistikleri  </a:t>
            </a:r>
          </a:p>
          <a:p>
            <a:endParaRPr lang="tr-TR" dirty="0" smtClean="0"/>
          </a:p>
          <a:p>
            <a:r>
              <a:rPr lang="tr-TR" dirty="0" smtClean="0"/>
              <a:t>Sayılan, F. (2012)</a:t>
            </a:r>
            <a:r>
              <a:rPr lang="tr-TR" b="1" dirty="0" smtClean="0"/>
              <a:t>  Toplumsal Cinsiyet ve Eğitim. </a:t>
            </a:r>
            <a:r>
              <a:rPr lang="tr-TR" dirty="0" smtClean="0"/>
              <a:t>Dipnot Yay. Ankara: 21-44.</a:t>
            </a:r>
          </a:p>
          <a:p>
            <a:endParaRPr lang="tr-TR" dirty="0" smtClean="0"/>
          </a:p>
          <a:p>
            <a:r>
              <a:rPr lang="tr-TR" dirty="0" smtClean="0"/>
              <a:t>Tan, Mine.  “Eğitim” </a:t>
            </a:r>
            <a:r>
              <a:rPr lang="tr-TR" b="1" dirty="0" smtClean="0"/>
              <a:t>Türkiye’de Toplumsal Cinsiyet Eşitsizliği: Sorunlar, Öncelikler, Çözümler</a:t>
            </a:r>
            <a:r>
              <a:rPr lang="tr-TR" dirty="0" smtClean="0"/>
              <a:t>.   TÜSİAD. 2008: 27-112.  </a:t>
            </a:r>
          </a:p>
          <a:p>
            <a:pPr>
              <a:buNone/>
            </a:pPr>
            <a:r>
              <a:rPr lang="tr-TR" b="1" dirty="0" smtClean="0"/>
              <a:t> 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100</Words>
  <Application>Microsoft Office PowerPoint</Application>
  <PresentationFormat>Ekran Gösterisi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Franklin Gothic Book</vt:lpstr>
      <vt:lpstr>Franklin Gothic Medium</vt:lpstr>
      <vt:lpstr>Wingdings 2</vt:lpstr>
      <vt:lpstr>Gezinti</vt:lpstr>
      <vt:lpstr>Öğrenci sunuşlarI 1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.</dc:creator>
  <cp:lastModifiedBy>FEVZİYE</cp:lastModifiedBy>
  <cp:revision>2</cp:revision>
  <dcterms:created xsi:type="dcterms:W3CDTF">2018-03-31T13:21:09Z</dcterms:created>
  <dcterms:modified xsi:type="dcterms:W3CDTF">2018-04-02T11:42:36Z</dcterms:modified>
</cp:coreProperties>
</file>