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9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279" autoAdjust="0"/>
  </p:normalViewPr>
  <p:slideViewPr>
    <p:cSldViewPr snapToGrid="0">
      <p:cViewPr varScale="1">
        <p:scale>
          <a:sx n="80" d="100"/>
          <a:sy n="80" d="100"/>
        </p:scale>
        <p:origin x="7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1815C-7256-40D5-94AA-36CC5C4035A2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56BEA-AAA5-4766-96E6-9E08BB5EE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06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639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05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42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5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3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9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86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8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44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5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6DDD9-9455-4E50-8F7C-C2DAC4DD011F}" type="datetimeFigureOut">
              <a:rPr lang="en-GB" smtClean="0"/>
              <a:t>07/11/2023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FF005-24AE-4960-886A-B01E36BCA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98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7" name="Resi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42" t="9428" r="38625" b="13589"/>
          <a:stretch>
            <a:fillRect/>
          </a:stretch>
        </p:blipFill>
        <p:spPr bwMode="auto">
          <a:xfrm>
            <a:off x="161416" y="64007"/>
            <a:ext cx="2682368" cy="560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se009">
            <a:hlinkClick r:id="" action="ppaction://media"/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88" t="6502" r="27335" b="6312"/>
          <a:stretch/>
        </p:blipFill>
        <p:spPr bwMode="auto">
          <a:xfrm>
            <a:off x="4069080" y="64008"/>
            <a:ext cx="2996718" cy="560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Resim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02" t="4852" r="53760" b="10792"/>
          <a:stretch/>
        </p:blipFill>
        <p:spPr bwMode="auto">
          <a:xfrm>
            <a:off x="8020929" y="64008"/>
            <a:ext cx="4058296" cy="560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0" y="6116889"/>
            <a:ext cx="3579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accent1"/>
                </a:solidFill>
              </a:rPr>
              <a:t>Ga-68 DOTATATE PET/BT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4468902" y="6118674"/>
            <a:ext cx="2505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accent1"/>
                </a:solidFill>
              </a:rPr>
              <a:t>18F-FDG PET/BT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8019288" y="6116889"/>
            <a:ext cx="4059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accent1"/>
                </a:solidFill>
              </a:rPr>
              <a:t>I-123 MIBG Tüm Vücut Tarama</a:t>
            </a:r>
            <a:endParaRPr lang="en-GB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Sentinel</a:t>
            </a:r>
            <a:r>
              <a:rPr lang="tr-TR" dirty="0" smtClean="0"/>
              <a:t> Lenf </a:t>
            </a:r>
            <a:r>
              <a:rPr lang="tr-TR" dirty="0" err="1" smtClean="0"/>
              <a:t>Nodu</a:t>
            </a:r>
            <a:r>
              <a:rPr lang="tr-TR" dirty="0" smtClean="0"/>
              <a:t> Görüntüleme ve </a:t>
            </a:r>
            <a:r>
              <a:rPr lang="tr-TR" dirty="0" err="1" smtClean="0"/>
              <a:t>intraoperatif</a:t>
            </a:r>
            <a:r>
              <a:rPr lang="tr-TR" dirty="0" smtClean="0"/>
              <a:t> gama </a:t>
            </a:r>
            <a:r>
              <a:rPr lang="tr-TR" dirty="0" err="1" smtClean="0"/>
              <a:t>prob</a:t>
            </a:r>
            <a:r>
              <a:rPr lang="tr-TR" dirty="0" smtClean="0"/>
              <a:t> uygulamaları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Primer</a:t>
            </a:r>
            <a:r>
              <a:rPr lang="tr-TR" dirty="0" smtClean="0"/>
              <a:t> tümörün drene olduğu ilk lenf </a:t>
            </a:r>
            <a:r>
              <a:rPr lang="tr-TR" dirty="0" err="1" smtClean="0"/>
              <a:t>nodudur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Kanser, </a:t>
            </a:r>
            <a:r>
              <a:rPr lang="en-GB" dirty="0" err="1" smtClean="0"/>
              <a:t>yerleştiği</a:t>
            </a:r>
            <a:r>
              <a:rPr lang="en-GB" dirty="0" smtClean="0"/>
              <a:t> </a:t>
            </a:r>
            <a:r>
              <a:rPr lang="en-GB" dirty="0" err="1"/>
              <a:t>bölgeye</a:t>
            </a:r>
            <a:r>
              <a:rPr lang="en-GB" dirty="0"/>
              <a:t> </a:t>
            </a:r>
            <a:r>
              <a:rPr lang="en-GB" dirty="0" err="1"/>
              <a:t>bağlı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önce</a:t>
            </a:r>
            <a:r>
              <a:rPr lang="en-GB" dirty="0"/>
              <a:t> </a:t>
            </a:r>
            <a:r>
              <a:rPr lang="en-GB" dirty="0" err="1"/>
              <a:t>bölgesel</a:t>
            </a:r>
            <a:r>
              <a:rPr lang="en-GB" dirty="0"/>
              <a:t> </a:t>
            </a:r>
            <a:r>
              <a:rPr lang="en-GB" dirty="0" err="1"/>
              <a:t>lenf</a:t>
            </a:r>
            <a:r>
              <a:rPr lang="en-GB" dirty="0"/>
              <a:t> </a:t>
            </a:r>
            <a:r>
              <a:rPr lang="en-GB" dirty="0" err="1"/>
              <a:t>bezlerine</a:t>
            </a:r>
            <a:r>
              <a:rPr lang="en-GB" dirty="0"/>
              <a:t> </a:t>
            </a:r>
            <a:r>
              <a:rPr lang="tr-TR" dirty="0" smtClean="0"/>
              <a:t>ilerler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/>
              <a:t>klinik</a:t>
            </a:r>
            <a:r>
              <a:rPr lang="en-GB" dirty="0"/>
              <a:t> </a:t>
            </a:r>
            <a:r>
              <a:rPr lang="en-GB" dirty="0" err="1"/>
              <a:t>tanıdan</a:t>
            </a:r>
            <a:r>
              <a:rPr lang="en-GB" dirty="0"/>
              <a:t> </a:t>
            </a:r>
            <a:r>
              <a:rPr lang="en-GB" dirty="0" err="1"/>
              <a:t>çok</a:t>
            </a:r>
            <a:r>
              <a:rPr lang="en-GB" dirty="0"/>
              <a:t> </a:t>
            </a:r>
            <a:r>
              <a:rPr lang="en-GB" dirty="0" err="1"/>
              <a:t>daha</a:t>
            </a:r>
            <a:r>
              <a:rPr lang="en-GB" dirty="0"/>
              <a:t> </a:t>
            </a:r>
            <a:r>
              <a:rPr lang="en-GB" dirty="0" err="1"/>
              <a:t>önce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bölgesel</a:t>
            </a:r>
            <a:r>
              <a:rPr lang="en-GB" dirty="0"/>
              <a:t> </a:t>
            </a:r>
            <a:r>
              <a:rPr lang="en-GB" dirty="0" err="1"/>
              <a:t>lenf</a:t>
            </a:r>
            <a:r>
              <a:rPr lang="en-GB" dirty="0"/>
              <a:t> </a:t>
            </a:r>
            <a:r>
              <a:rPr lang="en-GB" dirty="0" err="1"/>
              <a:t>bezlerinde</a:t>
            </a:r>
            <a:r>
              <a:rPr lang="en-GB" dirty="0"/>
              <a:t> </a:t>
            </a:r>
            <a:r>
              <a:rPr lang="en-GB" dirty="0" err="1"/>
              <a:t>mikrometastazların</a:t>
            </a:r>
            <a:r>
              <a:rPr lang="en-GB" dirty="0"/>
              <a:t> </a:t>
            </a:r>
            <a:r>
              <a:rPr lang="en-GB" dirty="0" err="1" smtClean="0"/>
              <a:t>gerçekleş</a:t>
            </a:r>
            <a:r>
              <a:rPr lang="tr-TR" dirty="0" err="1" smtClean="0"/>
              <a:t>mektedir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Sentinel</a:t>
            </a:r>
            <a:r>
              <a:rPr lang="tr-TR" dirty="0" smtClean="0"/>
              <a:t> lenf </a:t>
            </a:r>
            <a:r>
              <a:rPr lang="tr-TR" dirty="0" err="1" smtClean="0"/>
              <a:t>nodu</a:t>
            </a:r>
            <a:r>
              <a:rPr lang="tr-TR" dirty="0" smtClean="0"/>
              <a:t> kendisinden sonra gelen lenf </a:t>
            </a:r>
            <a:r>
              <a:rPr lang="tr-TR" dirty="0" err="1" smtClean="0"/>
              <a:t>nodlarının</a:t>
            </a:r>
            <a:r>
              <a:rPr lang="tr-TR" dirty="0" smtClean="0"/>
              <a:t> patolojik durumunu gösterir.</a:t>
            </a:r>
          </a:p>
          <a:p>
            <a:r>
              <a:rPr lang="tr-TR" dirty="0" err="1" smtClean="0"/>
              <a:t>Sentinel</a:t>
            </a:r>
            <a:r>
              <a:rPr lang="tr-TR" dirty="0" smtClean="0"/>
              <a:t> lenf </a:t>
            </a:r>
            <a:r>
              <a:rPr lang="tr-TR" dirty="0" err="1" smtClean="0"/>
              <a:t>nodu</a:t>
            </a:r>
            <a:r>
              <a:rPr lang="tr-TR" dirty="0" smtClean="0"/>
              <a:t> (+) ise </a:t>
            </a:r>
            <a:r>
              <a:rPr lang="tr-TR" dirty="0" smtClean="0">
                <a:sym typeface="Wingdings" panose="05000000000000000000" pitchFamily="2" charset="2"/>
              </a:rPr>
              <a:t> lenfatik </a:t>
            </a:r>
            <a:r>
              <a:rPr lang="tr-TR" dirty="0" err="1" smtClean="0">
                <a:sym typeface="Wingdings" panose="05000000000000000000" pitchFamily="2" charset="2"/>
              </a:rPr>
              <a:t>diseksiyon</a:t>
            </a:r>
            <a:endParaRPr lang="tr-TR" dirty="0" smtClean="0"/>
          </a:p>
          <a:p>
            <a:r>
              <a:rPr lang="tr-TR" dirty="0" smtClean="0"/>
              <a:t>Meme kanseri, cilt kanseri, jinekolojik tümörler, ürolojik tümörler, baş-boyun tümörleri…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19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87</Words>
  <Application>Microsoft Office PowerPoint</Application>
  <PresentationFormat>Geniş ekran</PresentationFormat>
  <Paragraphs>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Teması</vt:lpstr>
      <vt:lpstr>PowerPoint Sunusu</vt:lpstr>
      <vt:lpstr>Sentinel Lenf Nodu Görüntüleme ve intraoperatif gama prob uygulamaları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 VE DİĞER ONKOLOJİK NÜKLEER TIP UYGULAMALARI</dc:title>
  <dc:creator>user</dc:creator>
  <cp:lastModifiedBy>Erkan İBİŞ</cp:lastModifiedBy>
  <cp:revision>48</cp:revision>
  <dcterms:created xsi:type="dcterms:W3CDTF">2022-08-29T08:45:26Z</dcterms:created>
  <dcterms:modified xsi:type="dcterms:W3CDTF">2023-11-07T09:10:40Z</dcterms:modified>
</cp:coreProperties>
</file>