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3" r:id="rId2"/>
    <p:sldId id="286" r:id="rId3"/>
    <p:sldId id="29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Çek, çekin iktisadi fonksiyonu, TTK ile Çek Kanunu'nun ilişkisi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Kambiyo senetlerinden olan çek, tıpkı diğer kambiyo senetleri (poliçe</a:t>
            </a:r>
            <a:br>
              <a:rPr lang="tr-TR" dirty="0"/>
            </a:br>
            <a:r>
              <a:rPr lang="tr-TR" dirty="0"/>
              <a:t>ve bono) gibi Türk Ticaret Kanunu’nda düzenlenmektedir. Bunun yanı</a:t>
            </a:r>
            <a:br>
              <a:rPr lang="tr-TR" dirty="0"/>
            </a:br>
            <a:r>
              <a:rPr lang="tr-TR" dirty="0"/>
              <a:t>sıra, çek kurumu, 5941 sayılı Çek Kanunu’nda da özel olarak düzenlenmektedir. Çek Kanunu (</a:t>
            </a:r>
            <a:r>
              <a:rPr lang="tr-TR" dirty="0" err="1"/>
              <a:t>ÇekK</a:t>
            </a:r>
            <a:r>
              <a:rPr lang="tr-TR" dirty="0"/>
              <a:t>), özellikle, defterlerinin içeriklerine, çek düzenlenmesine, kullanımına, çek hamillerinin korunmalarına ve </a:t>
            </a:r>
            <a:r>
              <a:rPr lang="tr-TR" dirty="0" err="1"/>
              <a:t>kayıtdışı</a:t>
            </a:r>
            <a:r>
              <a:rPr lang="tr-TR" dirty="0"/>
              <a:t> ekonominin denetim altına alınması önlemlerine katkıda bulunmaya ilişkin esaslar ile çekin karşılıksız çıkması ve belirlenen diğer yükümlülüklere aykırılık hallerinde ilgililer hakkında uygulanacak yaptırımları belirlemektedir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911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095153"/>
            <a:ext cx="8915400" cy="4816069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Çek, hukuki niteliği itibarıyla poliçeye benzerlik göstermekte; tıpkı poliçe gibi, çifte yetki veren havale niteliği taşımaktadır. Çeke de poliçede olduğu gibi muhatap – keşideci – lehtardan oluşan bir hukuki yapı temel teşkil etmektedir. Ancak çekin poliçeden bazı temel farklılıkları bulunmaktadır:</a:t>
            </a:r>
            <a:br>
              <a:rPr lang="tr-TR" dirty="0"/>
            </a:br>
            <a:r>
              <a:rPr lang="tr-TR" dirty="0"/>
              <a:t>• Poliçelerde muhatabın banka olma zorunluluğu yoktur; herhangi bir gerçek ya da tüzel kişi olabilir. Poliçeden farklı olarak çeklerde muhatap sadece bir banka olabilir. Diğer bir deyişle, çekler ancak banka üzerine çekilebilmektedir.</a:t>
            </a:r>
            <a:br>
              <a:rPr lang="tr-TR" dirty="0"/>
            </a:br>
            <a:r>
              <a:rPr lang="tr-TR" dirty="0"/>
              <a:t>• Poliçelerin iktisadi mahiyeti kredi aracıdır. Çekin iktisadi mahiyeti ise ödeme aracıdır.</a:t>
            </a:r>
            <a:br>
              <a:rPr lang="tr-TR" dirty="0"/>
            </a:br>
            <a:r>
              <a:rPr lang="tr-TR" dirty="0"/>
              <a:t>• Poliçelerde dört tür vadeden biri bulunmaktadır. Çeklerde ise vade değil ibraz süreleri söz konusudur.</a:t>
            </a:r>
            <a:br>
              <a:rPr lang="tr-TR" dirty="0"/>
            </a:br>
            <a:r>
              <a:rPr lang="tr-TR" dirty="0"/>
              <a:t>• Poliçelerde kabul kurumu söz konusudur. Çeklerde ise kabul yasaktır.</a:t>
            </a:r>
            <a:br>
              <a:rPr lang="tr-TR" dirty="0"/>
            </a:br>
            <a:r>
              <a:rPr lang="tr-TR" dirty="0"/>
              <a:t>• Poliçelerde ciro muhatap lehine veya muhatap tarafından yapılabilmektedir. Çeklerde ise muhataba yapılan ciro sadece makbuz hükmündedir; muhatabın yaptığı ciro ise batıldır.</a:t>
            </a:r>
            <a:br>
              <a:rPr lang="tr-TR" dirty="0"/>
            </a:br>
            <a:r>
              <a:rPr lang="tr-TR" dirty="0"/>
              <a:t>• Poliçeler nama ya da emre yazılı olarak düzenlenebilir. Çekler ise nama ve emre yazılı olarak düzenlenebilecekleri gibi, hamile yazılı olarak da düzenlenebilmektedir.</a:t>
            </a:r>
            <a:br>
              <a:rPr lang="tr-TR" dirty="0"/>
            </a:br>
            <a:r>
              <a:rPr lang="tr-TR" dirty="0"/>
              <a:t>• Poliçelerin rehin cirosu ile ciro edilebilmesi mümkünken; çeklerde rehin cirosuna izin verilmemektedir. </a:t>
            </a:r>
          </a:p>
        </p:txBody>
      </p:sp>
    </p:spTree>
    <p:extLst>
      <p:ext uri="{BB962C8B-B14F-4D97-AF65-F5344CB8AC3E}">
        <p14:creationId xmlns:p14="http://schemas.microsoft.com/office/powerpoint/2010/main" val="353837320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95</Words>
  <Application>Microsoft Office PowerPoint</Application>
  <PresentationFormat>Geniş ekran</PresentationFormat>
  <Paragraphs>7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Çek, çekin iktisadi fonksiyonu, TTK ile Çek Kanunu'nun ilişkisi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19</cp:revision>
  <dcterms:created xsi:type="dcterms:W3CDTF">2017-02-13T10:15:49Z</dcterms:created>
  <dcterms:modified xsi:type="dcterms:W3CDTF">2017-02-14T20:50:20Z</dcterms:modified>
</cp:coreProperties>
</file>