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20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</a:t>
            </a:r>
            <a:r>
              <a:rPr lang="tr-TR" dirty="0" smtClean="0">
                <a:solidFill>
                  <a:srgbClr val="FF0000"/>
                </a:solidFill>
              </a:rPr>
              <a:t>Hukukun Tarihçesi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Hukukun Tarihçesi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Antik Çağ ve Roma hukuku: en eski karşılaştırmalı hukuk çalışmalarına eski Yunan’da rastlanmaktadır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Bu döneme yapılan çalışmalardan 19. </a:t>
            </a:r>
            <a:r>
              <a:rPr lang="tr-TR" dirty="0" err="1" smtClean="0">
                <a:solidFill>
                  <a:srgbClr val="002060"/>
                </a:solidFill>
              </a:rPr>
              <a:t>yy’da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yararlanıdıldığı</a:t>
            </a:r>
            <a:r>
              <a:rPr lang="tr-TR" dirty="0" smtClean="0">
                <a:solidFill>
                  <a:srgbClr val="002060"/>
                </a:solidFill>
              </a:rPr>
              <a:t> görülmektedir.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Roma hukukunda karşılaştırmalı hukuk çalışmasına rastlanmamaktadır.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Karşılaştırmalı Hukukun Tarihçesi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Orta Çağda; </a:t>
            </a:r>
            <a:r>
              <a:rPr lang="tr-TR" dirty="0" smtClean="0">
                <a:solidFill>
                  <a:srgbClr val="002060"/>
                </a:solidFill>
              </a:rPr>
              <a:t>kilise hukuku ve Roma hukukunun güçlü bir otoriteye sahip olması, diğer hukuk düzenlerine bilimsel olarak ilgi duyulmamasına neden olmuştur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Doğal hukuk döneminde; </a:t>
            </a:r>
            <a:r>
              <a:rPr lang="tr-TR" dirty="0" smtClean="0">
                <a:solidFill>
                  <a:srgbClr val="002060"/>
                </a:solidFill>
              </a:rPr>
              <a:t>aslında karşılaştırmalı hukuku destekleyen çalışmalara yer verilmesi beklenmemelidir, ancak bazı çalışmaların karşılaştırmalı hukuka destek olduğu görülmektedir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Tarihçi okul öğretisi;</a:t>
            </a:r>
            <a:r>
              <a:rPr lang="tr-TR" dirty="0" smtClean="0">
                <a:solidFill>
                  <a:srgbClr val="002060"/>
                </a:solidFill>
              </a:rPr>
              <a:t> karşılaştırmalı hukuk gelişimini engellemiştir.</a:t>
            </a: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108</Words>
  <Application>Microsoft Office PowerPoint</Application>
  <PresentationFormat>Ekran Gösterisi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Karşılaştırmalı Hukukun Tarihçesi</vt:lpstr>
      <vt:lpstr>Karşılaştırmalı Hukukun Tarihçesi</vt:lpstr>
      <vt:lpstr>Karşılaştırmalı Hukukun Tarihçesi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15</cp:revision>
  <dcterms:created xsi:type="dcterms:W3CDTF">2017-11-08T12:42:18Z</dcterms:created>
  <dcterms:modified xsi:type="dcterms:W3CDTF">2017-11-09T08:48:42Z</dcterms:modified>
</cp:coreProperties>
</file>