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9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020" y="3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1FACAF-46AD-4500-8FF0-A87040F4E3A3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59916C-3F26-4A1D-8E83-C8FF210762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2558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506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1589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4486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5850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8489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525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9277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2382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8774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001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6157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7961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Karşılaştırmalı </a:t>
            </a:r>
            <a:r>
              <a:rPr lang="tr-TR" dirty="0" smtClean="0">
                <a:solidFill>
                  <a:srgbClr val="FF0000"/>
                </a:solidFill>
              </a:rPr>
              <a:t>Hukukun Tarihçesi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2060"/>
                </a:solidFill>
              </a:rPr>
              <a:t>Prof. Dr. Arzu OĞUZ</a:t>
            </a:r>
          </a:p>
          <a:p>
            <a:r>
              <a:rPr lang="tr-TR" dirty="0" smtClean="0">
                <a:solidFill>
                  <a:srgbClr val="002060"/>
                </a:solidFill>
              </a:rPr>
              <a:t>Yrd. Doç. Dr. Selin ÖZDEN MERHACI</a:t>
            </a: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738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Karşılaştırmalı Hukukun Tarihçesi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Antik Çağ ve Roma hukuku: en eski karşılaştırmalı hukuk çalışmalarına eski Yunan’da rastlanmaktadır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Bu döneme yapılan çalışmalardan 19. </a:t>
            </a:r>
            <a:r>
              <a:rPr lang="tr-TR" dirty="0" err="1" smtClean="0">
                <a:solidFill>
                  <a:srgbClr val="002060"/>
                </a:solidFill>
              </a:rPr>
              <a:t>yy’da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yararlanıdıldığı</a:t>
            </a:r>
            <a:r>
              <a:rPr lang="tr-TR" dirty="0" smtClean="0">
                <a:solidFill>
                  <a:srgbClr val="002060"/>
                </a:solidFill>
              </a:rPr>
              <a:t> görülmektedir. 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Roma hukukunda karşılaştırmalı hukuk çalışmasına rastlanmamaktadır. </a:t>
            </a: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5568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Karşılaştırmalı Hukukun Tarihçesi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Clr>
                <a:srgbClr val="FF0000"/>
              </a:buClr>
            </a:pPr>
            <a:r>
              <a:rPr lang="tr-TR" b="1" dirty="0" smtClean="0">
                <a:solidFill>
                  <a:srgbClr val="002060"/>
                </a:solidFill>
              </a:rPr>
              <a:t>Orta Çağda; </a:t>
            </a:r>
            <a:r>
              <a:rPr lang="tr-TR" dirty="0" smtClean="0">
                <a:solidFill>
                  <a:srgbClr val="002060"/>
                </a:solidFill>
              </a:rPr>
              <a:t>kilise hukuku ve Roma hukukunun güçlü bir otoriteye sahip olması, diğer hukuk düzenlerine bilimsel olarak ilgi duyulmamasına neden olmuştur</a:t>
            </a:r>
          </a:p>
          <a:p>
            <a:pPr>
              <a:buClr>
                <a:srgbClr val="FF0000"/>
              </a:buClr>
            </a:pPr>
            <a:r>
              <a:rPr lang="tr-TR" b="1" dirty="0" smtClean="0">
                <a:solidFill>
                  <a:srgbClr val="002060"/>
                </a:solidFill>
              </a:rPr>
              <a:t>Doğal hukuk döneminde; </a:t>
            </a:r>
            <a:r>
              <a:rPr lang="tr-TR" dirty="0" smtClean="0">
                <a:solidFill>
                  <a:srgbClr val="002060"/>
                </a:solidFill>
              </a:rPr>
              <a:t>aslında karşılaştırmalı hukuku destekleyen çalışmalara yer verilmesi beklenmemelidir, ancak bazı çalışmaların karşılaştırmalı hukuka destek olduğu görülmektedir</a:t>
            </a:r>
          </a:p>
          <a:p>
            <a:pPr>
              <a:buClr>
                <a:srgbClr val="FF0000"/>
              </a:buClr>
            </a:pPr>
            <a:r>
              <a:rPr lang="tr-TR" b="1" dirty="0" smtClean="0">
                <a:solidFill>
                  <a:srgbClr val="002060"/>
                </a:solidFill>
              </a:rPr>
              <a:t>Tarihçi okul öğretisi;</a:t>
            </a:r>
            <a:r>
              <a:rPr lang="tr-TR" dirty="0" smtClean="0">
                <a:solidFill>
                  <a:srgbClr val="002060"/>
                </a:solidFill>
              </a:rPr>
              <a:t> karşılaştırmalı hukuk gelişimini engellemiştir.</a:t>
            </a:r>
          </a:p>
          <a:p>
            <a:pPr marL="0" indent="0">
              <a:buClr>
                <a:srgbClr val="FF0000"/>
              </a:buClr>
              <a:buNone/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201277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108</Words>
  <Application>Microsoft Office PowerPoint</Application>
  <PresentationFormat>Ekran Gösterisi (4:3)</PresentationFormat>
  <Paragraphs>12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Ofis Teması</vt:lpstr>
      <vt:lpstr>Karşılaştırmalı Hukukun Tarihçesi</vt:lpstr>
      <vt:lpstr>Karşılaştırmalı Hukukun Tarihçesi</vt:lpstr>
      <vt:lpstr>Karşılaştırmalı Hukukun Tarihçesi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Karşılaştırmalı Hukuka Giriş</dc:title>
  <dc:creator>zehra</dc:creator>
  <cp:lastModifiedBy>zehra</cp:lastModifiedBy>
  <cp:revision>15</cp:revision>
  <dcterms:created xsi:type="dcterms:W3CDTF">2017-11-08T12:42:18Z</dcterms:created>
  <dcterms:modified xsi:type="dcterms:W3CDTF">2017-11-09T08:48:42Z</dcterms:modified>
</cp:coreProperties>
</file>