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4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2996952"/>
            <a:ext cx="7772400" cy="1470025"/>
          </a:xfrm>
        </p:spPr>
        <p:txBody>
          <a:bodyPr>
            <a:noAutofit/>
          </a:bodyPr>
          <a:lstStyle/>
          <a:p>
            <a:r>
              <a:rPr lang="tr-TR" sz="4000" smtClean="0"/>
              <a:t>YAZMAK </a:t>
            </a: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>Kısa Bir Giriş ve Bazı İpuçları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Bazı ipuçları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Araştırma sürecinde ya da yazarken sorunlarla ve elinizde olmayan sınırlarla karşı karşıya kalabilirsiniz. Unutmayın çalıştığınız konu hakkında son sözü siz etmeyeceksiniz.</a:t>
            </a:r>
          </a:p>
          <a:p>
            <a:endParaRPr lang="tr-TR" dirty="0" smtClean="0"/>
          </a:p>
          <a:p>
            <a:r>
              <a:rPr lang="tr-TR" dirty="0" smtClean="0"/>
              <a:t>“Söyleyeceğinizi söylemenin tek doğru yolunu bulamıyorsanız o zaman neden bulamadığınızı açıklayın.”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(</a:t>
            </a:r>
            <a:r>
              <a:rPr lang="tr-TR" dirty="0" err="1" smtClean="0"/>
              <a:t>Becker</a:t>
            </a:r>
            <a:r>
              <a:rPr lang="tr-TR" dirty="0" smtClean="0"/>
              <a:t>, 2013: 92)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Kaynak:</a:t>
            </a:r>
          </a:p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Becker</a:t>
            </a:r>
            <a:r>
              <a:rPr lang="tr-TR" dirty="0" smtClean="0"/>
              <a:t>, </a:t>
            </a:r>
            <a:r>
              <a:rPr lang="tr-TR" dirty="0" err="1" smtClean="0"/>
              <a:t>Howard</a:t>
            </a:r>
            <a:r>
              <a:rPr lang="tr-TR" dirty="0" smtClean="0"/>
              <a:t> S</a:t>
            </a:r>
            <a:r>
              <a:rPr lang="tr-TR" i="1" dirty="0" smtClean="0"/>
              <a:t>. </a:t>
            </a:r>
            <a:r>
              <a:rPr lang="tr-TR" i="1" smtClean="0"/>
              <a:t>(2013) </a:t>
            </a:r>
            <a:r>
              <a:rPr lang="tr-TR" i="1" dirty="0" smtClean="0"/>
              <a:t>Sosyal Bilimcinin Yazma Çilesi, Yazımın Sosyal Organizasyonu Kuramı.</a:t>
            </a:r>
            <a:r>
              <a:rPr lang="tr-TR" dirty="0" smtClean="0"/>
              <a:t> (Ş. Geniş, </a:t>
            </a:r>
            <a:r>
              <a:rPr lang="tr-TR" dirty="0" err="1" smtClean="0"/>
              <a:t>çev</a:t>
            </a:r>
            <a:r>
              <a:rPr lang="tr-TR" dirty="0" smtClean="0"/>
              <a:t>.) Ankara: </a:t>
            </a:r>
            <a:r>
              <a:rPr lang="tr-TR" dirty="0" err="1" smtClean="0"/>
              <a:t>Heretik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Yazmaya başlamak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“İnsanlara yazarken karşılaştıkları sorunların, onların kişisel zaaflarından, gerektiği kadar çok çalışmamalarından, yeteri kadar yetenekli olmamalarından ya da bu sıkıntılara yol açtığını düşündükleri diğer benzeri kişisel kusurlardan kaynaklanmadığı mesajını vermeye çalışıyorum.” (</a:t>
            </a:r>
            <a:r>
              <a:rPr lang="tr-TR" dirty="0" err="1" smtClean="0"/>
              <a:t>Becker</a:t>
            </a:r>
            <a:r>
              <a:rPr lang="tr-TR" dirty="0" smtClean="0"/>
              <a:t>, 2013: 7)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Yazmaya başlamak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Yazmak, bir oturuşta tamamlanan, “ya hep ya hiç” bir iş değildir.</a:t>
            </a:r>
          </a:p>
          <a:p>
            <a:endParaRPr lang="tr-TR" dirty="0" smtClean="0"/>
          </a:p>
          <a:p>
            <a:r>
              <a:rPr lang="tr-TR" dirty="0" smtClean="0"/>
              <a:t>Başlamak için konuyla ilgili her şeyi yalayıp yutmuş, düzene koymuş, fikirlerinizi netleştirmiş, her türlü önemli sorunun yanıtını bulmuş olmanız gerekmez. 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Yazmaya başlamak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Yazmak/yazmaya başlamak araştırmayı şekillendirir.</a:t>
            </a:r>
          </a:p>
          <a:p>
            <a:endParaRPr lang="tr-TR" dirty="0" smtClean="0"/>
          </a:p>
          <a:p>
            <a:r>
              <a:rPr lang="tr-TR" dirty="0" smtClean="0"/>
              <a:t>“Bir taslak sunuma değil, keşfe sairdir.” </a:t>
            </a:r>
          </a:p>
          <a:p>
            <a:pPr>
              <a:buNone/>
            </a:pPr>
            <a:r>
              <a:rPr lang="tr-TR" dirty="0" smtClean="0"/>
              <a:t>	(</a:t>
            </a:r>
            <a:r>
              <a:rPr lang="tr-TR" dirty="0" err="1" smtClean="0"/>
              <a:t>Becker</a:t>
            </a:r>
            <a:r>
              <a:rPr lang="tr-TR" dirty="0" smtClean="0"/>
              <a:t>, 2013: 37-41)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ipuçları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Nasıl yazılacağı sorusunun tek bir özgün cevabı yoktur.</a:t>
            </a:r>
          </a:p>
          <a:p>
            <a:endParaRPr lang="tr-TR" dirty="0" smtClean="0"/>
          </a:p>
          <a:p>
            <a:r>
              <a:rPr lang="tr-TR" dirty="0" smtClean="0"/>
              <a:t>Tek bir doğru yol ya da tek bir doğru yanıt yoktur. “Sizin yolunuz” zamanla ve deneyimle ortaya çıkar.</a:t>
            </a:r>
          </a:p>
          <a:p>
            <a:endParaRPr lang="tr-TR" dirty="0" smtClean="0"/>
          </a:p>
          <a:p>
            <a:r>
              <a:rPr lang="tr-TR" dirty="0" smtClean="0"/>
              <a:t>Hiçbir metin o konu üzerine edilmiş son söz değildir, öyleymiş gibi davranmayın.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ipuçları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Süslü ve uzun cümleler yerine kısa ve açık cümleler kurmaya çalışın.</a:t>
            </a:r>
          </a:p>
          <a:p>
            <a:endParaRPr lang="tr-TR" dirty="0" smtClean="0"/>
          </a:p>
          <a:p>
            <a:r>
              <a:rPr lang="tr-TR" dirty="0" smtClean="0"/>
              <a:t>Yazdıklarınızın zor anlaşılması ile entelektüel kapasiteniz arasında pozitif bir ilişki yoktur.</a:t>
            </a:r>
          </a:p>
          <a:p>
            <a:endParaRPr lang="tr-TR" dirty="0" smtClean="0"/>
          </a:p>
          <a:p>
            <a:r>
              <a:rPr lang="tr-TR" dirty="0" smtClean="0"/>
              <a:t>Uzmanlık bilgisi gerektiren ayrıntıları açın.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ipuçları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Giriş bölümü araştırmayı tanıttığınız kısımdır, en son yazmak daha kolay olabilir.</a:t>
            </a:r>
          </a:p>
          <a:p>
            <a:endParaRPr lang="tr-TR" dirty="0" smtClean="0"/>
          </a:p>
          <a:p>
            <a:r>
              <a:rPr lang="tr-TR" dirty="0" smtClean="0"/>
              <a:t>Yazılması en kolay olan bölümü yazmakla başlayın.</a:t>
            </a:r>
          </a:p>
          <a:p>
            <a:endParaRPr lang="tr-TR" dirty="0" smtClean="0"/>
          </a:p>
          <a:p>
            <a:r>
              <a:rPr lang="tr-TR" dirty="0" smtClean="0"/>
              <a:t>Yazdıklarınızı güvendiğiniz insanlara okutun.</a:t>
            </a:r>
          </a:p>
          <a:p>
            <a:endParaRPr lang="tr-TR" dirty="0" smtClean="0"/>
          </a:p>
          <a:p>
            <a:r>
              <a:rPr lang="tr-TR" dirty="0" smtClean="0"/>
              <a:t>Eleştirilmekten korkmayın.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ipuçları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 Polisiye roman yazmıyorsunuz, unutmayın! </a:t>
            </a:r>
          </a:p>
          <a:p>
            <a:endParaRPr lang="tr-TR" dirty="0" smtClean="0"/>
          </a:p>
          <a:p>
            <a:r>
              <a:rPr lang="tr-TR" dirty="0" smtClean="0"/>
              <a:t>“Metnin sonuna kadar kaçamak bir üslupla yazıp ne yapmaya çalıştığınızı gizlemek yerine sırrınızı ifşa eden paragrafı başa koyarsanız o zaman geriye gidebilir ve çalışmanızın her bir bölümünün bu sonuca ulaşmanızdaki katkısını açıkça ortaya koyabilirsiniz.”</a:t>
            </a:r>
          </a:p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 smtClean="0"/>
              <a:t>	(</a:t>
            </a:r>
            <a:r>
              <a:rPr lang="tr-TR" dirty="0" err="1" smtClean="0"/>
              <a:t>Becker</a:t>
            </a:r>
            <a:r>
              <a:rPr lang="tr-TR" dirty="0" smtClean="0"/>
              <a:t>, 2013: 69-78)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ipuçları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taslak yazmak kafanızdaki bir sürü dağınık düşünceyi düzenlemek için faydalıdır. Ayrıca bu sayede düşündüğünüzden daha az düşünceye sahip olduğunuzu fark edersiniz.</a:t>
            </a:r>
          </a:p>
          <a:p>
            <a:endParaRPr lang="tr-TR" dirty="0" smtClean="0"/>
          </a:p>
          <a:p>
            <a:r>
              <a:rPr lang="tr-TR" dirty="0" smtClean="0"/>
              <a:t>Taslağın belli temel özellikleri olsa da onun da özgün bir formülü yoktur.</a:t>
            </a:r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337</Words>
  <Application>Microsoft Office PowerPoint</Application>
  <PresentationFormat>Ekran Gösterisi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YAZMAK  Kısa Bir Giriş ve Bazı İpuçları </vt:lpstr>
      <vt:lpstr>Yazmaya başlamak</vt:lpstr>
      <vt:lpstr>Yazmaya başlamak</vt:lpstr>
      <vt:lpstr>Yazmaya başlamak</vt:lpstr>
      <vt:lpstr>Bazı ipuçları</vt:lpstr>
      <vt:lpstr>Bazı ipuçları</vt:lpstr>
      <vt:lpstr>Bazı ipuçları</vt:lpstr>
      <vt:lpstr>Bazı ipuçları</vt:lpstr>
      <vt:lpstr>Bazı ipuçları</vt:lpstr>
      <vt:lpstr>Bazı ipuçları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YAZMAK – 2 </dc:title>
  <dc:creator>irem yilmaz</dc:creator>
  <cp:lastModifiedBy>iremyilmaz</cp:lastModifiedBy>
  <cp:revision>34</cp:revision>
  <dcterms:created xsi:type="dcterms:W3CDTF">2017-11-14T13:08:12Z</dcterms:created>
  <dcterms:modified xsi:type="dcterms:W3CDTF">2017-11-20T14:40:22Z</dcterms:modified>
</cp:coreProperties>
</file>