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:11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63" y="200433"/>
            <a:ext cx="4945244" cy="30956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385" y="869904"/>
            <a:ext cx="674370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86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23" y="235675"/>
            <a:ext cx="4863311" cy="407506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598" y="1523455"/>
            <a:ext cx="63246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8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24" y="291874"/>
            <a:ext cx="5229634" cy="469365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64" y="994001"/>
            <a:ext cx="634365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34" y="394199"/>
            <a:ext cx="5058592" cy="32480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0" y="1223962"/>
            <a:ext cx="636270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74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5" y="757237"/>
            <a:ext cx="67246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63" y="444136"/>
            <a:ext cx="9396548" cy="58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4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484" y="243839"/>
            <a:ext cx="6648450" cy="627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8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697" y="633412"/>
            <a:ext cx="6836229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20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885" y="478972"/>
            <a:ext cx="8638903" cy="613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7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096" y="148046"/>
            <a:ext cx="8429897" cy="624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9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65" y="190500"/>
            <a:ext cx="6086475" cy="58674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19" y="1095647"/>
            <a:ext cx="5199017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62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62" y="190500"/>
            <a:ext cx="623887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0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31" y="482781"/>
            <a:ext cx="4589689" cy="389763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60" y="1206681"/>
            <a:ext cx="625792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79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</Words>
  <Application>Microsoft Office PowerPoint</Application>
  <PresentationFormat>Geniş ekran</PresentationFormat>
  <Paragraphs>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Öğr.Gör. Fuat Atasoy  Hafta :11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28</cp:revision>
  <dcterms:created xsi:type="dcterms:W3CDTF">2019-02-25T15:15:52Z</dcterms:created>
  <dcterms:modified xsi:type="dcterms:W3CDTF">2019-05-01T18:26:29Z</dcterms:modified>
</cp:coreProperties>
</file>