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6EF20B4-498E-429F-9591-ED6D7ABAEAB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879009B-1EFC-4500-8D1A-9782F156F814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20B4-498E-429F-9591-ED6D7ABAEAB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009B-1EFC-4500-8D1A-9782F156F81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20B4-498E-429F-9591-ED6D7ABAEAB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009B-1EFC-4500-8D1A-9782F156F81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6EF20B4-498E-429F-9591-ED6D7ABAEAB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79009B-1EFC-4500-8D1A-9782F156F814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6EF20B4-498E-429F-9591-ED6D7ABAEAB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879009B-1EFC-4500-8D1A-9782F156F814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20B4-498E-429F-9591-ED6D7ABAEAB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009B-1EFC-4500-8D1A-9782F156F814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20B4-498E-429F-9591-ED6D7ABAEAB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009B-1EFC-4500-8D1A-9782F156F814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6EF20B4-498E-429F-9591-ED6D7ABAEAB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79009B-1EFC-4500-8D1A-9782F156F814}" type="slidenum">
              <a:rPr lang="tr-TR" smtClean="0"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20B4-498E-429F-9591-ED6D7ABAEAB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009B-1EFC-4500-8D1A-9782F156F81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6EF20B4-498E-429F-9591-ED6D7ABAEAB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79009B-1EFC-4500-8D1A-9782F156F814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6EF20B4-498E-429F-9591-ED6D7ABAEAB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79009B-1EFC-4500-8D1A-9782F156F814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6EF20B4-498E-429F-9591-ED6D7ABAEAB3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879009B-1EFC-4500-8D1A-9782F156F81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Etnograf ve Öteki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8970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9458" name="1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mtClean="0"/>
              <a:t>Kaçınılmaz olarak “öteki” ile karşılaşmayı içerir. 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“Biz” ve “onlar” arasındaki köprüyü kurar. 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Öteki olan’ı tanıtır, araştırır, karşılaştırır…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Yöntembilim ve yorumlama süreçlerini de içerir.</a:t>
            </a:r>
          </a:p>
        </p:txBody>
      </p:sp>
    </p:spTree>
    <p:extLst>
      <p:ext uri="{BB962C8B-B14F-4D97-AF65-F5344CB8AC3E}">
        <p14:creationId xmlns:p14="http://schemas.microsoft.com/office/powerpoint/2010/main" val="2968068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0482" name="İçerik Yer Tutucusu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mtClean="0"/>
              <a:t>Yapısalcılık: </a:t>
            </a:r>
          </a:p>
          <a:p>
            <a:endParaRPr lang="tr-TR" smtClean="0"/>
          </a:p>
          <a:p>
            <a:r>
              <a:rPr lang="tr-TR" smtClean="0"/>
              <a:t>«Toplumsal Yapı»  </a:t>
            </a:r>
          </a:p>
          <a:p>
            <a:endParaRPr lang="tr-TR" smtClean="0"/>
          </a:p>
          <a:p>
            <a:r>
              <a:rPr lang="tr-TR" smtClean="0"/>
              <a:t>Yapısalcılık, toplumsal görüngülerde toplumsal yapı adı verilen ve yalnızca bir model kullanımıyla anlaşılabilecek gizli bir boyutun varlığını kabullenir. Bu yapı insan aklında düzenleyici mekanizmaların bulunduğunun kabulü anlamında «bilinçdışı»dır. </a:t>
            </a:r>
          </a:p>
        </p:txBody>
      </p:sp>
    </p:spTree>
    <p:extLst>
      <p:ext uri="{BB962C8B-B14F-4D97-AF65-F5344CB8AC3E}">
        <p14:creationId xmlns:p14="http://schemas.microsoft.com/office/powerpoint/2010/main" val="3157837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1506" name="İçerik Yer Tutucusu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mtClean="0"/>
              <a:t>Lévi-Strauss’a göre; </a:t>
            </a:r>
          </a:p>
          <a:p>
            <a:endParaRPr lang="tr-TR" smtClean="0"/>
          </a:p>
          <a:p>
            <a:r>
              <a:rPr lang="tr-TR" smtClean="0"/>
              <a:t>İnsan – Doğal çevre ilişkisi : diyalektik bir ilişkidir. </a:t>
            </a:r>
          </a:p>
          <a:p>
            <a:endParaRPr lang="tr-TR" smtClean="0"/>
          </a:p>
          <a:p>
            <a:r>
              <a:rPr lang="tr-TR" smtClean="0"/>
              <a:t> Yapısalcılık aynı zamanda bir sistem anlayışıdır. </a:t>
            </a:r>
          </a:p>
          <a:p>
            <a:r>
              <a:rPr lang="tr-TR" smtClean="0"/>
              <a:t> </a:t>
            </a:r>
          </a:p>
          <a:p>
            <a:r>
              <a:rPr lang="tr-TR" u="sng" smtClean="0"/>
              <a:t>Yapı, gözlemlenebilir bir olgu değildir; ancak insan beyni anlam örüntüsü oluşturma yetisine sahip olduğu için keşfedebilir.   </a:t>
            </a:r>
          </a:p>
        </p:txBody>
      </p:sp>
    </p:spTree>
    <p:extLst>
      <p:ext uri="{BB962C8B-B14F-4D97-AF65-F5344CB8AC3E}">
        <p14:creationId xmlns:p14="http://schemas.microsoft.com/office/powerpoint/2010/main" val="2035065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2530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mtClean="0"/>
              <a:t>Toplum; iletişim mübadelesi</a:t>
            </a:r>
          </a:p>
          <a:p>
            <a:endParaRPr lang="tr-TR" smtClean="0"/>
          </a:p>
          <a:p>
            <a:r>
              <a:rPr lang="tr-TR" smtClean="0"/>
              <a:t>Toplumsal görüngüler, iletiler</a:t>
            </a:r>
          </a:p>
          <a:p>
            <a:endParaRPr lang="tr-TR" smtClean="0"/>
          </a:p>
          <a:p>
            <a:r>
              <a:rPr lang="tr-TR" smtClean="0"/>
              <a:t>Dil; iletileri dönüştüren kod</a:t>
            </a:r>
          </a:p>
          <a:p>
            <a:r>
              <a:rPr lang="tr-TR" smtClean="0"/>
              <a:t>Ferdinand de Saussure </a:t>
            </a:r>
          </a:p>
          <a:p>
            <a:r>
              <a:rPr lang="tr-TR" smtClean="0"/>
              <a:t>Dilbilimci </a:t>
            </a:r>
          </a:p>
        </p:txBody>
      </p:sp>
    </p:spTree>
    <p:extLst>
      <p:ext uri="{BB962C8B-B14F-4D97-AF65-F5344CB8AC3E}">
        <p14:creationId xmlns:p14="http://schemas.microsoft.com/office/powerpoint/2010/main" val="2679335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3554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mtClean="0"/>
              <a:t>Beyin, ikili kodlar aracılığıyla izler. </a:t>
            </a:r>
          </a:p>
          <a:p>
            <a:endParaRPr lang="tr-TR" smtClean="0"/>
          </a:p>
          <a:p>
            <a:r>
              <a:rPr lang="tr-TR" smtClean="0"/>
              <a:t>İkili zıtlıklar: Claude Lévi Strauss </a:t>
            </a:r>
          </a:p>
          <a:p>
            <a:endParaRPr lang="tr-TR" smtClean="0"/>
          </a:p>
          <a:p>
            <a:r>
              <a:rPr lang="tr-TR" smtClean="0"/>
              <a:t>Radcliffe-Brown: </a:t>
            </a:r>
          </a:p>
          <a:p>
            <a:r>
              <a:rPr lang="tr-TR" smtClean="0"/>
              <a:t>Yapı: toplum istikrarını koruyan kurum ve örgütsel biçimler </a:t>
            </a:r>
          </a:p>
          <a:p>
            <a:endParaRPr lang="tr-TR" smtClean="0"/>
          </a:p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759593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4578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mtClean="0"/>
              <a:t>Lévi Strauss, yapı kavramını insanın doğuştan evrensel nitelikleri çerçevesinde tanımlar. </a:t>
            </a:r>
          </a:p>
          <a:p>
            <a:endParaRPr lang="tr-TR" smtClean="0"/>
          </a:p>
          <a:p>
            <a:r>
              <a:rPr lang="tr-TR" smtClean="0"/>
              <a:t>İnsanda, sınıflandırmaya yönelik evrensel bir güdü olduğunu iddia eder. Bilgi böyle aktarılır. </a:t>
            </a:r>
          </a:p>
          <a:p>
            <a:endParaRPr lang="tr-TR" smtClean="0"/>
          </a:p>
          <a:p>
            <a:r>
              <a:rPr lang="tr-TR" smtClean="0"/>
              <a:t>Bu bilgileri paylaşan insanlar aynı kültürün katılımcılarıdır. </a:t>
            </a:r>
          </a:p>
        </p:txBody>
      </p:sp>
    </p:spTree>
    <p:extLst>
      <p:ext uri="{BB962C8B-B14F-4D97-AF65-F5344CB8AC3E}">
        <p14:creationId xmlns:p14="http://schemas.microsoft.com/office/powerpoint/2010/main" val="4019899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560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mtClean="0"/>
              <a:t>Freud’dan etkilense de, bilinçdışını farklı tanımlar. </a:t>
            </a:r>
          </a:p>
          <a:p>
            <a:r>
              <a:rPr lang="tr-TR" smtClean="0"/>
              <a:t>Freud bilinçdışı zihinsel faaliyetin psişik içeriği üzerinde dururken; </a:t>
            </a:r>
          </a:p>
          <a:p>
            <a:endParaRPr lang="tr-TR" smtClean="0"/>
          </a:p>
          <a:p>
            <a:r>
              <a:rPr lang="tr-TR" smtClean="0"/>
              <a:t>Lévi Strauss da bilinçdışını içerik değil biçim üzerinde temellendirir.  </a:t>
            </a:r>
          </a:p>
        </p:txBody>
      </p:sp>
    </p:spTree>
    <p:extLst>
      <p:ext uri="{BB962C8B-B14F-4D97-AF65-F5344CB8AC3E}">
        <p14:creationId xmlns:p14="http://schemas.microsoft.com/office/powerpoint/2010/main" val="7393288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</TotalTime>
  <Words>220</Words>
  <Application>Microsoft Office PowerPoint</Application>
  <PresentationFormat>Ekran Gösterisi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Cumba</vt:lpstr>
      <vt:lpstr>Etnograf ve Öteki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Etnograf ve Öteki </dc:title>
  <dc:creator>Hp-Pc</dc:creator>
  <cp:lastModifiedBy>Hp-Pc</cp:lastModifiedBy>
  <cp:revision>2</cp:revision>
  <dcterms:created xsi:type="dcterms:W3CDTF">2020-09-28T17:16:03Z</dcterms:created>
  <dcterms:modified xsi:type="dcterms:W3CDTF">2020-09-28T17:17:31Z</dcterms:modified>
</cp:coreProperties>
</file>