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9" r:id="rId3"/>
    <p:sldId id="260" r:id="rId4"/>
    <p:sldId id="258" r:id="rId5"/>
    <p:sldId id="261"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9" d="100"/>
          <a:sy n="99" d="100"/>
        </p:scale>
        <p:origin x="-192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4471EC8A-E98F-4247-BAE6-4DBB2538D7E1}"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473A25-1EA9-534C-915C-71CAD596573D}" type="slidenum">
              <a:rPr lang="en-US" smtClean="0"/>
              <a:t>‹#›</a:t>
            </a:fld>
            <a:endParaRPr lang="en-US"/>
          </a:p>
        </p:txBody>
      </p:sp>
    </p:spTree>
    <p:extLst>
      <p:ext uri="{BB962C8B-B14F-4D97-AF65-F5344CB8AC3E}">
        <p14:creationId xmlns:p14="http://schemas.microsoft.com/office/powerpoint/2010/main" val="3635041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4471EC8A-E98F-4247-BAE6-4DBB2538D7E1}"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473A25-1EA9-534C-915C-71CAD596573D}" type="slidenum">
              <a:rPr lang="en-US" smtClean="0"/>
              <a:t>‹#›</a:t>
            </a:fld>
            <a:endParaRPr lang="en-US"/>
          </a:p>
        </p:txBody>
      </p:sp>
    </p:spTree>
    <p:extLst>
      <p:ext uri="{BB962C8B-B14F-4D97-AF65-F5344CB8AC3E}">
        <p14:creationId xmlns:p14="http://schemas.microsoft.com/office/powerpoint/2010/main" val="3522919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4471EC8A-E98F-4247-BAE6-4DBB2538D7E1}"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473A25-1EA9-534C-915C-71CAD596573D}" type="slidenum">
              <a:rPr lang="en-US" smtClean="0"/>
              <a:t>‹#›</a:t>
            </a:fld>
            <a:endParaRPr lang="en-US"/>
          </a:p>
        </p:txBody>
      </p:sp>
    </p:spTree>
    <p:extLst>
      <p:ext uri="{BB962C8B-B14F-4D97-AF65-F5344CB8AC3E}">
        <p14:creationId xmlns:p14="http://schemas.microsoft.com/office/powerpoint/2010/main" val="2825402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4471EC8A-E98F-4247-BAE6-4DBB2538D7E1}"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473A25-1EA9-534C-915C-71CAD596573D}" type="slidenum">
              <a:rPr lang="en-US" smtClean="0"/>
              <a:t>‹#›</a:t>
            </a:fld>
            <a:endParaRPr lang="en-US"/>
          </a:p>
        </p:txBody>
      </p:sp>
    </p:spTree>
    <p:extLst>
      <p:ext uri="{BB962C8B-B14F-4D97-AF65-F5344CB8AC3E}">
        <p14:creationId xmlns:p14="http://schemas.microsoft.com/office/powerpoint/2010/main" val="4148490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4471EC8A-E98F-4247-BAE6-4DBB2538D7E1}"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473A25-1EA9-534C-915C-71CAD596573D}" type="slidenum">
              <a:rPr lang="en-US" smtClean="0"/>
              <a:t>‹#›</a:t>
            </a:fld>
            <a:endParaRPr lang="en-US"/>
          </a:p>
        </p:txBody>
      </p:sp>
    </p:spTree>
    <p:extLst>
      <p:ext uri="{BB962C8B-B14F-4D97-AF65-F5344CB8AC3E}">
        <p14:creationId xmlns:p14="http://schemas.microsoft.com/office/powerpoint/2010/main" val="565871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4471EC8A-E98F-4247-BAE6-4DBB2538D7E1}"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473A25-1EA9-534C-915C-71CAD596573D}" type="slidenum">
              <a:rPr lang="en-US" smtClean="0"/>
              <a:t>‹#›</a:t>
            </a:fld>
            <a:endParaRPr lang="en-US"/>
          </a:p>
        </p:txBody>
      </p:sp>
    </p:spTree>
    <p:extLst>
      <p:ext uri="{BB962C8B-B14F-4D97-AF65-F5344CB8AC3E}">
        <p14:creationId xmlns:p14="http://schemas.microsoft.com/office/powerpoint/2010/main" val="2972683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4471EC8A-E98F-4247-BAE6-4DBB2538D7E1}" type="datetimeFigureOut">
              <a:rPr lang="en-US" smtClean="0"/>
              <a:t>16/11/17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473A25-1EA9-534C-915C-71CAD596573D}" type="slidenum">
              <a:rPr lang="en-US" smtClean="0"/>
              <a:t>‹#›</a:t>
            </a:fld>
            <a:endParaRPr lang="en-US"/>
          </a:p>
        </p:txBody>
      </p:sp>
    </p:spTree>
    <p:extLst>
      <p:ext uri="{BB962C8B-B14F-4D97-AF65-F5344CB8AC3E}">
        <p14:creationId xmlns:p14="http://schemas.microsoft.com/office/powerpoint/2010/main" val="2569124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4471EC8A-E98F-4247-BAE6-4DBB2538D7E1}" type="datetimeFigureOut">
              <a:rPr lang="en-US" smtClean="0"/>
              <a:t>16/11/17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473A25-1EA9-534C-915C-71CAD596573D}" type="slidenum">
              <a:rPr lang="en-US" smtClean="0"/>
              <a:t>‹#›</a:t>
            </a:fld>
            <a:endParaRPr lang="en-US"/>
          </a:p>
        </p:txBody>
      </p:sp>
    </p:spTree>
    <p:extLst>
      <p:ext uri="{BB962C8B-B14F-4D97-AF65-F5344CB8AC3E}">
        <p14:creationId xmlns:p14="http://schemas.microsoft.com/office/powerpoint/2010/main" val="3672625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71EC8A-E98F-4247-BAE6-4DBB2538D7E1}" type="datetimeFigureOut">
              <a:rPr lang="en-US" smtClean="0"/>
              <a:t>16/11/17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473A25-1EA9-534C-915C-71CAD596573D}" type="slidenum">
              <a:rPr lang="en-US" smtClean="0"/>
              <a:t>‹#›</a:t>
            </a:fld>
            <a:endParaRPr lang="en-US"/>
          </a:p>
        </p:txBody>
      </p:sp>
    </p:spTree>
    <p:extLst>
      <p:ext uri="{BB962C8B-B14F-4D97-AF65-F5344CB8AC3E}">
        <p14:creationId xmlns:p14="http://schemas.microsoft.com/office/powerpoint/2010/main" val="1238339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4471EC8A-E98F-4247-BAE6-4DBB2538D7E1}"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473A25-1EA9-534C-915C-71CAD596573D}" type="slidenum">
              <a:rPr lang="en-US" smtClean="0"/>
              <a:t>‹#›</a:t>
            </a:fld>
            <a:endParaRPr lang="en-US"/>
          </a:p>
        </p:txBody>
      </p:sp>
    </p:spTree>
    <p:extLst>
      <p:ext uri="{BB962C8B-B14F-4D97-AF65-F5344CB8AC3E}">
        <p14:creationId xmlns:p14="http://schemas.microsoft.com/office/powerpoint/2010/main" val="2819618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4471EC8A-E98F-4247-BAE6-4DBB2538D7E1}"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473A25-1EA9-534C-915C-71CAD596573D}" type="slidenum">
              <a:rPr lang="en-US" smtClean="0"/>
              <a:t>‹#›</a:t>
            </a:fld>
            <a:endParaRPr lang="en-US"/>
          </a:p>
        </p:txBody>
      </p:sp>
    </p:spTree>
    <p:extLst>
      <p:ext uri="{BB962C8B-B14F-4D97-AF65-F5344CB8AC3E}">
        <p14:creationId xmlns:p14="http://schemas.microsoft.com/office/powerpoint/2010/main" val="391131412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71EC8A-E98F-4247-BAE6-4DBB2538D7E1}" type="datetimeFigureOut">
              <a:rPr lang="en-US" smtClean="0"/>
              <a:t>16/11/17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473A25-1EA9-534C-915C-71CAD596573D}" type="slidenum">
              <a:rPr lang="en-US" smtClean="0"/>
              <a:t>‹#›</a:t>
            </a:fld>
            <a:endParaRPr lang="en-US"/>
          </a:p>
        </p:txBody>
      </p:sp>
    </p:spTree>
    <p:extLst>
      <p:ext uri="{BB962C8B-B14F-4D97-AF65-F5344CB8AC3E}">
        <p14:creationId xmlns:p14="http://schemas.microsoft.com/office/powerpoint/2010/main" val="39903330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a:xfrm>
            <a:off x="179388" y="869089"/>
            <a:ext cx="8856662" cy="5655536"/>
          </a:xfrm>
        </p:spPr>
        <p:txBody>
          <a:bodyPr/>
          <a:lstStyle/>
          <a:p>
            <a:pPr>
              <a:defRPr/>
            </a:pPr>
            <a:r>
              <a:rPr lang="tr-TR" sz="1400" b="1" dirty="0">
                <a:effectLst/>
                <a:latin typeface="Tahoma" charset="0"/>
              </a:rPr>
              <a:t>Madde 26</a:t>
            </a:r>
            <a:r>
              <a:rPr lang="tr-TR" sz="1400" dirty="0">
                <a:effectLst/>
                <a:latin typeface="Tahoma" charset="0"/>
              </a:rPr>
              <a:t> 1. Herkes eğitim hakkına sahiptir. Eğitim, en azından ilk ve temel eğitim aşamasında parasızdır. İlköğretim zorunludur. Teknik ve mesleksel eğitim herkese açıktır. Yüksek öğretim, yeteneklerine göre herkese tam bir eşitlikle açık olmalıdır. </a:t>
            </a:r>
          </a:p>
          <a:p>
            <a:pPr>
              <a:defRPr/>
            </a:pPr>
            <a:r>
              <a:rPr lang="tr-TR" sz="1400" dirty="0">
                <a:effectLst/>
                <a:latin typeface="Tahoma" charset="0"/>
              </a:rPr>
              <a:t>2. Eğitim insan kişiliğini tam geliştirmeye ve insan haklarıyla temel özgürlüklere saygıyı güçlendirmeye yönelik olmalıdır. Eğitim, bütün uluslar, ırklar ve dinsel topluluklar arasında anlayış, hoşgörü ve dostluğu özendirmeli ve Birleşmiş Milletlerin barışı koruma yolundaki çalışmalarını geliştirmelidir. </a:t>
            </a:r>
          </a:p>
          <a:p>
            <a:pPr>
              <a:defRPr/>
            </a:pPr>
            <a:r>
              <a:rPr lang="tr-TR" sz="1400" dirty="0">
                <a:effectLst/>
                <a:latin typeface="Tahoma" charset="0"/>
              </a:rPr>
              <a:t>3. Çocuklara verilecek eğitimin türünü seçmek, öncelikle ana ve babanın hakkıdır. </a:t>
            </a:r>
          </a:p>
          <a:p>
            <a:pPr>
              <a:defRPr/>
            </a:pPr>
            <a:endParaRPr lang="en-US" dirty="0"/>
          </a:p>
        </p:txBody>
      </p:sp>
    </p:spTree>
    <p:extLst>
      <p:ext uri="{BB962C8B-B14F-4D97-AF65-F5344CB8AC3E}">
        <p14:creationId xmlns:p14="http://schemas.microsoft.com/office/powerpoint/2010/main" val="1752913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a:defRPr/>
            </a:pPr>
            <a:r>
              <a:rPr lang="tr-TR" b="1" dirty="0">
                <a:latin typeface="Tahoma" charset="0"/>
              </a:rPr>
              <a:t>Madde 27</a:t>
            </a:r>
            <a:r>
              <a:rPr lang="tr-TR" dirty="0">
                <a:latin typeface="Tahoma" charset="0"/>
              </a:rPr>
              <a:t> 1. Herkes toplumun kültürel yaşamına serbestçe katılma, güzel sanatlardan yararlanma, bilimsel gelişmeye katılma ve bundan yararlanma hakkına sahiptir. </a:t>
            </a:r>
          </a:p>
          <a:p>
            <a:pPr>
              <a:defRPr/>
            </a:pPr>
            <a:r>
              <a:rPr lang="tr-TR" dirty="0">
                <a:latin typeface="Tahoma" charset="0"/>
              </a:rPr>
              <a:t>2. Herkesin yaratıcısı olduğu bilim, edebiyat ve sanat ürünlerinden doğan maddi ve manevi çıkarlarının korunmasına hakkı vardır. </a:t>
            </a:r>
          </a:p>
          <a:p>
            <a:pPr>
              <a:defRPr/>
            </a:pPr>
            <a:r>
              <a:rPr lang="tr-TR" b="1" dirty="0">
                <a:latin typeface="Tahoma" charset="0"/>
              </a:rPr>
              <a:t>Madde 28-</a:t>
            </a:r>
            <a:r>
              <a:rPr lang="tr-TR" dirty="0">
                <a:latin typeface="Tahoma" charset="0"/>
              </a:rPr>
              <a:t> Herkesin bu Bildirgede öngörülen hak ve özgürlüklerin gerçekleşeceği bir toplumsal ve uluslararası düzene hakkı vardır. </a:t>
            </a:r>
          </a:p>
          <a:p>
            <a:endParaRPr lang="en-US" dirty="0"/>
          </a:p>
        </p:txBody>
      </p:sp>
    </p:spTree>
    <p:extLst>
      <p:ext uri="{BB962C8B-B14F-4D97-AF65-F5344CB8AC3E}">
        <p14:creationId xmlns:p14="http://schemas.microsoft.com/office/powerpoint/2010/main" val="3174997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a:defRPr/>
            </a:pPr>
            <a:r>
              <a:rPr lang="tr-TR" b="1" dirty="0">
                <a:latin typeface="Tahoma" charset="0"/>
              </a:rPr>
              <a:t>Madde 29</a:t>
            </a:r>
            <a:r>
              <a:rPr lang="tr-TR" dirty="0">
                <a:latin typeface="Tahoma" charset="0"/>
              </a:rPr>
              <a:t> 1. Herkesin, kişiliğinin serbestçe ve tam gelişmesine olanak veren topluma karşı ödevleri vardır. </a:t>
            </a:r>
          </a:p>
          <a:p>
            <a:pPr>
              <a:defRPr/>
            </a:pPr>
            <a:r>
              <a:rPr lang="tr-TR" dirty="0">
                <a:latin typeface="Tahoma" charset="0"/>
              </a:rPr>
              <a:t>2. Herkes haklarını kullanırken ve özgürlüklerinden yararlanırken, başkalarının hak ve özgürlüklerinin tanınması ve bunlara saygı gösterilmesinin sağlanması ve demokratik bir toplumda genel ahlak ve kamu düzeniyle genel refahın gereklerinin karşılanması amacıyla yalnız yasayla belirlenmiş sınırlamalara bağlı olur. </a:t>
            </a:r>
          </a:p>
          <a:p>
            <a:pPr>
              <a:defRPr/>
            </a:pPr>
            <a:r>
              <a:rPr lang="tr-TR" dirty="0">
                <a:latin typeface="Tahoma" charset="0"/>
              </a:rPr>
              <a:t>3. Bu hak ve özgürlükler hiçbir koşulda Birleşmiş Milletlerin amaç ve ilkelerine aykırı olarak kullanılamaz. </a:t>
            </a:r>
          </a:p>
          <a:p>
            <a:pPr>
              <a:defRPr/>
            </a:pPr>
            <a:r>
              <a:rPr lang="tr-TR" b="1" dirty="0">
                <a:latin typeface="Tahoma" charset="0"/>
              </a:rPr>
              <a:t>Madde 30-</a:t>
            </a:r>
            <a:r>
              <a:rPr lang="tr-TR" dirty="0">
                <a:latin typeface="Tahoma" charset="0"/>
              </a:rPr>
              <a:t> Bu bildirgenin hiçbir kuralı, herhangi bir devlet, topluluk veya kişiye, burada açıklanan hak ve özgürlüklerden herhangi birinin yok edilmesini amaçlayan bir girişimde veya eylemde bulunma hakkını verir biçimde yorumlanamaz. </a:t>
            </a:r>
            <a:br>
              <a:rPr lang="tr-TR" dirty="0">
                <a:latin typeface="Tahoma" charset="0"/>
              </a:rPr>
            </a:br>
            <a:endParaRPr lang="tr-TR" dirty="0">
              <a:latin typeface="Tahoma" charset="0"/>
            </a:endParaRPr>
          </a:p>
          <a:p>
            <a:endParaRPr lang="en-US" dirty="0"/>
          </a:p>
        </p:txBody>
      </p:sp>
    </p:spTree>
    <p:extLst>
      <p:ext uri="{BB962C8B-B14F-4D97-AF65-F5344CB8AC3E}">
        <p14:creationId xmlns:p14="http://schemas.microsoft.com/office/powerpoint/2010/main" val="4110609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r>
              <a:rPr lang="tr-TR" sz="2400" dirty="0" smtClean="0"/>
              <a:t>21. yüzyılda küreselleşme olgusu giderek önem kazanmakta ve buna bağlı olarak dünyadaki insanlar ve kurumlar arasındaki ilişkiler giderek artmaktadır. Bu durum, insanların ve kurumların aralarındaki ilişkilerin kurallı bir zemine oturtulmasını zorunlu kılmaktadır. Seksenli yıllar dünyada insan hakları kavramının öne çıktığı; bununla ilgili yayınların ve kurumların ön plana geçtiği yıllar olmuştur. Doksanlı yıllarda ve sonrasında ise, etik kavramının dünyada önem kazandığı görülmektedir. </a:t>
            </a:r>
          </a:p>
          <a:p>
            <a:pPr marL="0" indent="0">
              <a:buFont typeface="Wingdings" charset="0"/>
              <a:buNone/>
              <a:defRPr/>
            </a:pPr>
            <a:endParaRPr lang="en-US" sz="1800" dirty="0"/>
          </a:p>
        </p:txBody>
      </p:sp>
    </p:spTree>
    <p:extLst>
      <p:ext uri="{BB962C8B-B14F-4D97-AF65-F5344CB8AC3E}">
        <p14:creationId xmlns:p14="http://schemas.microsoft.com/office/powerpoint/2010/main" val="3013878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a:t>
            </a:r>
            <a:endParaRPr lang="en-US" dirty="0"/>
          </a:p>
        </p:txBody>
      </p:sp>
      <p:sp>
        <p:nvSpPr>
          <p:cNvPr id="3" name="Content Placeholder 2"/>
          <p:cNvSpPr>
            <a:spLocks noGrp="1"/>
          </p:cNvSpPr>
          <p:nvPr>
            <p:ph idx="1"/>
          </p:nvPr>
        </p:nvSpPr>
        <p:spPr/>
        <p:txBody>
          <a:bodyPr/>
          <a:lstStyle/>
          <a:p>
            <a:r>
              <a:rPr lang="en-US" dirty="0" err="1" smtClean="0"/>
              <a:t>Meryem</a:t>
            </a:r>
            <a:r>
              <a:rPr lang="en-US" dirty="0" smtClean="0"/>
              <a:t> </a:t>
            </a:r>
            <a:r>
              <a:rPr lang="en-US" dirty="0" err="1" smtClean="0"/>
              <a:t>Kozak</a:t>
            </a:r>
            <a:r>
              <a:rPr lang="en-US" dirty="0" smtClean="0"/>
              <a:t>- </a:t>
            </a:r>
            <a:r>
              <a:rPr lang="en-US" dirty="0" err="1" smtClean="0"/>
              <a:t>Hatice</a:t>
            </a:r>
            <a:r>
              <a:rPr lang="en-US" dirty="0" smtClean="0"/>
              <a:t> </a:t>
            </a:r>
            <a:r>
              <a:rPr lang="en-US" dirty="0" err="1" smtClean="0"/>
              <a:t>Nergis</a:t>
            </a:r>
            <a:r>
              <a:rPr lang="en-US" dirty="0" smtClean="0"/>
              <a:t>- </a:t>
            </a:r>
            <a:r>
              <a:rPr lang="en-US" dirty="0" err="1" smtClean="0"/>
              <a:t>Turizmde</a:t>
            </a:r>
            <a:r>
              <a:rPr lang="en-US" dirty="0" smtClean="0"/>
              <a:t> </a:t>
            </a:r>
            <a:r>
              <a:rPr lang="en-US" dirty="0" err="1" smtClean="0"/>
              <a:t>Etik</a:t>
            </a:r>
            <a:r>
              <a:rPr lang="en-US" dirty="0" smtClean="0"/>
              <a:t>- </a:t>
            </a:r>
            <a:r>
              <a:rPr lang="en-US" dirty="0" err="1" smtClean="0"/>
              <a:t>Detay</a:t>
            </a:r>
            <a:r>
              <a:rPr lang="en-US" dirty="0" smtClean="0"/>
              <a:t> </a:t>
            </a:r>
            <a:r>
              <a:rPr lang="en-US" dirty="0" err="1" smtClean="0"/>
              <a:t>Yayıncılık</a:t>
            </a:r>
            <a:endParaRPr lang="en-US" dirty="0" smtClean="0"/>
          </a:p>
          <a:p>
            <a:r>
              <a:rPr lang="en-US" dirty="0" err="1" smtClean="0"/>
              <a:t>Çeşitli</a:t>
            </a:r>
            <a:r>
              <a:rPr lang="en-US" dirty="0" smtClean="0"/>
              <a:t> </a:t>
            </a:r>
            <a:r>
              <a:rPr lang="en-US" dirty="0" err="1" smtClean="0"/>
              <a:t>makaleler</a:t>
            </a:r>
            <a:endParaRPr lang="en-US" dirty="0"/>
          </a:p>
        </p:txBody>
      </p:sp>
    </p:spTree>
    <p:extLst>
      <p:ext uri="{BB962C8B-B14F-4D97-AF65-F5344CB8AC3E}">
        <p14:creationId xmlns:p14="http://schemas.microsoft.com/office/powerpoint/2010/main" val="39710864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355</Words>
  <Application>Microsoft Macintosh PowerPoint</Application>
  <PresentationFormat>On-screen Show (4:3)</PresentationFormat>
  <Paragraphs>14</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Kaynak</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azade</dc:creator>
  <cp:lastModifiedBy>azade</cp:lastModifiedBy>
  <cp:revision>2</cp:revision>
  <dcterms:created xsi:type="dcterms:W3CDTF">2017-11-16T12:48:30Z</dcterms:created>
  <dcterms:modified xsi:type="dcterms:W3CDTF">2017-11-16T13:36:11Z</dcterms:modified>
</cp:coreProperties>
</file>