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9"/>
  </p:notesMasterIdLst>
  <p:sldIdLst>
    <p:sldId id="256" r:id="rId2"/>
    <p:sldId id="304" r:id="rId3"/>
    <p:sldId id="303" r:id="rId4"/>
    <p:sldId id="309" r:id="rId5"/>
    <p:sldId id="310" r:id="rId6"/>
    <p:sldId id="311" r:id="rId7"/>
    <p:sldId id="312" r:id="rId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Impact" panose="020B0806030902050204" pitchFamily="34" charset="0"/>
      <p:regular r:id="rId14"/>
    </p:embeddedFont>
    <p:embeddedFont>
      <p:font typeface="Roboto Slab Regular" panose="020B0604020202020204" charset="0"/>
      <p:regular r:id="rId15"/>
      <p:bold r:id="rId16"/>
    </p:embeddedFont>
    <p:embeddedFont>
      <p:font typeface="Squada One" panose="020B0604020202020204" charset="0"/>
      <p:regular r:id="rId17"/>
    </p:embeddedFont>
    <p:embeddedFont>
      <p:font typeface="28 Days Later" panose="020B0604020202020204"/>
      <p:regular r:id="rId18"/>
    </p:embeddedFont>
    <p:embeddedFont>
      <p:font typeface="Trebuchet MS" panose="020B0603020202020204" pitchFamily="34" charset="0"/>
      <p:regular r:id="rId19"/>
      <p:bold r:id="rId20"/>
      <p:italic r:id="rId21"/>
      <p:boldItalic r:id="rId22"/>
    </p:embeddedFont>
    <p:embeddedFont>
      <p:font typeface="Nunito Sans SemiBold" panose="020B0604020202020204" charset="-94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viewProps" Target="view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4"/>
            <a:ext cx="4413030" cy="100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Nunito Sans Black"/>
              <a:buNone/>
            </a:pPr>
            <a:r>
              <a:rPr lang="tr-TR" sz="3200" b="0" dirty="0" smtClean="0">
                <a:latin typeface="Impact" panose="020B0806030902050204" pitchFamily="34" charset="0"/>
              </a:rPr>
              <a:t>II. Meşrutiyetten Birinci Dünya Savaşına</a:t>
            </a:r>
            <a:endParaRPr sz="32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4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20. Yüzyılda Avrupa ve Osmanlı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659311"/>
            <a:ext cx="2930400" cy="612396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Endüstrileşme, Sömürgecilik, Taraflar, İttihat ve Terakki, 1908 Meşrutiyet Devrimi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Meşrutiyetin Anlamı ve Tepkiler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87159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Hukuk, Siyaset, Ekonomi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298714"/>
            <a:ext cx="6634500" cy="1073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1909-1913 Arası Siyasal Çekişme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541864"/>
            <a:ext cx="2930400" cy="124996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1909 Anayasa Maddelerindeki Değişim, Parlamenter Sistem, İttihat ve Terakki, Muhalefet, Seçimler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5"/>
            <a:ext cx="6634500" cy="1088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Birinci Dünya Savaşı Öncesi Uluslararası Siyaset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660531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3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Doğu Sorunu, Balkanlar, Babıali Baskını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9038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İttihat ve Terakki Cemiyetinin İktidarının Pekişmesi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777782"/>
          </a:xfrm>
        </p:spPr>
        <p:txBody>
          <a:bodyPr/>
          <a:lstStyle/>
          <a:p>
            <a:r>
              <a:rPr lang="tr-TR" sz="3600" dirty="0" smtClean="0"/>
              <a:t>Birinci Dünya Savaşı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777977"/>
          </a:xfrm>
        </p:spPr>
        <p:txBody>
          <a:bodyPr/>
          <a:lstStyle/>
          <a:p>
            <a:r>
              <a:rPr lang="tr-TR" dirty="0" smtClean="0"/>
              <a:t>Nedeni, Tarafları.</a:t>
            </a:r>
          </a:p>
          <a:p>
            <a:r>
              <a:rPr lang="tr-TR" dirty="0" smtClean="0"/>
              <a:t>20. Yüzyılda Osmanlı-Almanya İlişkisi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85497269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84</Words>
  <Application>Microsoft Office PowerPoint</Application>
  <PresentationFormat>Ekran Gösterisi (16:9)</PresentationFormat>
  <Paragraphs>13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7" baseType="lpstr">
      <vt:lpstr>Calibri</vt:lpstr>
      <vt:lpstr>Impact</vt:lpstr>
      <vt:lpstr>Arial</vt:lpstr>
      <vt:lpstr>Roboto Slab Regular</vt:lpstr>
      <vt:lpstr>Squada One</vt:lpstr>
      <vt:lpstr>Nunito Sans Black</vt:lpstr>
      <vt:lpstr>28 Days Later</vt:lpstr>
      <vt:lpstr>Trebuchet MS</vt:lpstr>
      <vt:lpstr>Nunito Sans SemiBold</vt:lpstr>
      <vt:lpstr>Elegant waves by slidesgo</vt:lpstr>
      <vt:lpstr>II. Meşrutiyetten Birinci Dünya Savaşına</vt:lpstr>
      <vt:lpstr>20. Yüzyılda Avrupa ve Osmanlı</vt:lpstr>
      <vt:lpstr>Meşrutiyetin Anlamı ve Tepkiler</vt:lpstr>
      <vt:lpstr>1909-1913 Arası Siyasal Çekişme</vt:lpstr>
      <vt:lpstr>Birinci Dünya Savaşı Öncesi Uluslararası Siyaset</vt:lpstr>
      <vt:lpstr>Doğu Sorunu, Balkanlar, Babıali Baskını</vt:lpstr>
      <vt:lpstr>Birinci Dünya Savaşı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51</cp:revision>
  <dcterms:modified xsi:type="dcterms:W3CDTF">2019-12-19T08:38:26Z</dcterms:modified>
</cp:coreProperties>
</file>