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0" r:id="rId2"/>
    <p:sldMasterId id="2147483876" r:id="rId3"/>
    <p:sldMasterId id="2147483912" r:id="rId4"/>
  </p:sldMasterIdLst>
  <p:notesMasterIdLst>
    <p:notesMasterId r:id="rId40"/>
  </p:notesMasterIdLst>
  <p:handoutMasterIdLst>
    <p:handoutMasterId r:id="rId41"/>
  </p:handoutMasterIdLst>
  <p:sldIdLst>
    <p:sldId id="256" r:id="rId5"/>
    <p:sldId id="1284" r:id="rId6"/>
    <p:sldId id="1127" r:id="rId7"/>
    <p:sldId id="1128" r:id="rId8"/>
    <p:sldId id="1129" r:id="rId9"/>
    <p:sldId id="1130" r:id="rId10"/>
    <p:sldId id="1131" r:id="rId11"/>
    <p:sldId id="652" r:id="rId12"/>
    <p:sldId id="1132" r:id="rId13"/>
    <p:sldId id="257" r:id="rId14"/>
    <p:sldId id="1302" r:id="rId15"/>
    <p:sldId id="900" r:id="rId16"/>
    <p:sldId id="1133" r:id="rId17"/>
    <p:sldId id="1303" r:id="rId18"/>
    <p:sldId id="976" r:id="rId19"/>
    <p:sldId id="977" r:id="rId20"/>
    <p:sldId id="1148" r:id="rId21"/>
    <p:sldId id="1285" r:id="rId22"/>
    <p:sldId id="1286" r:id="rId23"/>
    <p:sldId id="1289" r:id="rId24"/>
    <p:sldId id="1290" r:id="rId25"/>
    <p:sldId id="998" r:id="rId26"/>
    <p:sldId id="1000" r:id="rId27"/>
    <p:sldId id="1001" r:id="rId28"/>
    <p:sldId id="1304" r:id="rId29"/>
    <p:sldId id="1298" r:id="rId30"/>
    <p:sldId id="1277" r:id="rId31"/>
    <p:sldId id="1292" r:id="rId32"/>
    <p:sldId id="1291" r:id="rId33"/>
    <p:sldId id="1180" r:id="rId34"/>
    <p:sldId id="1181" r:id="rId35"/>
    <p:sldId id="1185" r:id="rId36"/>
    <p:sldId id="1182" r:id="rId37"/>
    <p:sldId id="1183" r:id="rId38"/>
    <p:sldId id="1184"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19E7"/>
    <a:srgbClr val="F4F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7" autoAdjust="0"/>
    <p:restoredTop sz="91028" autoAdjust="0"/>
  </p:normalViewPr>
  <p:slideViewPr>
    <p:cSldViewPr>
      <p:cViewPr varScale="1">
        <p:scale>
          <a:sx n="66" d="100"/>
          <a:sy n="66" d="100"/>
        </p:scale>
        <p:origin x="46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4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20416-DE4B-4EEB-BF88-BB5DFEDAEC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C94758C0-90E7-47FB-A372-8765E8A59F89}">
      <dgm:prSet phldrT="[Metin]" custT="1">
        <dgm:style>
          <a:lnRef idx="1">
            <a:schemeClr val="accent5"/>
          </a:lnRef>
          <a:fillRef idx="2">
            <a:schemeClr val="accent5"/>
          </a:fillRef>
          <a:effectRef idx="1">
            <a:schemeClr val="accent5"/>
          </a:effectRef>
          <a:fontRef idx="minor">
            <a:schemeClr val="dk1"/>
          </a:fontRef>
        </dgm:style>
      </dgm:prSet>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tr-TR" sz="2400" dirty="0"/>
        </a:p>
        <a:p>
          <a:pPr marL="0" marR="0" indent="0" algn="just" defTabSz="914400" eaLnBrk="1" fontAlgn="auto" latinLnBrk="0" hangingPunct="1">
            <a:lnSpc>
              <a:spcPct val="100000"/>
            </a:lnSpc>
            <a:spcBef>
              <a:spcPts val="0"/>
            </a:spcBef>
            <a:spcAft>
              <a:spcPts val="0"/>
            </a:spcAft>
            <a:buClrTx/>
            <a:buSzTx/>
            <a:buFontTx/>
            <a:buNone/>
            <a:tabLst/>
            <a:defRPr/>
          </a:pPr>
          <a:endParaRPr lang="tr-TR" sz="2400" dirty="0"/>
        </a:p>
        <a:p>
          <a:pPr marL="0" marR="0" indent="0" algn="just" defTabSz="914400" eaLnBrk="1" fontAlgn="auto" latinLnBrk="0" hangingPunct="1">
            <a:lnSpc>
              <a:spcPct val="100000"/>
            </a:lnSpc>
            <a:spcBef>
              <a:spcPts val="0"/>
            </a:spcBef>
            <a:spcAft>
              <a:spcPts val="0"/>
            </a:spcAft>
            <a:buClrTx/>
            <a:buSzTx/>
            <a:buFontTx/>
            <a:buNone/>
            <a:tabLst/>
            <a:defRPr/>
          </a:pPr>
          <a:endParaRPr lang="tr-TR" sz="2400" dirty="0"/>
        </a:p>
        <a:p>
          <a:pPr marL="0" marR="0" indent="0" algn="just" defTabSz="914400" eaLnBrk="1" fontAlgn="auto" latinLnBrk="0" hangingPunct="1">
            <a:lnSpc>
              <a:spcPct val="100000"/>
            </a:lnSpc>
            <a:spcBef>
              <a:spcPts val="0"/>
            </a:spcBef>
            <a:spcAft>
              <a:spcPts val="0"/>
            </a:spcAft>
            <a:buClrTx/>
            <a:buSzTx/>
            <a:buFontTx/>
            <a:buNone/>
            <a:tabLst/>
            <a:defRPr/>
          </a:pPr>
          <a:endParaRPr lang="tr-TR" sz="2400" dirty="0"/>
        </a:p>
        <a:p>
          <a:pPr marL="0" marR="0" indent="0" algn="just" defTabSz="914400" eaLnBrk="1" fontAlgn="auto" latinLnBrk="0" hangingPunct="1">
            <a:lnSpc>
              <a:spcPct val="100000"/>
            </a:lnSpc>
            <a:spcBef>
              <a:spcPts val="0"/>
            </a:spcBef>
            <a:spcAft>
              <a:spcPts val="0"/>
            </a:spcAft>
            <a:buClrTx/>
            <a:buSzTx/>
            <a:buFontTx/>
            <a:buNone/>
            <a:tabLst/>
            <a:defRPr/>
          </a:pPr>
          <a:r>
            <a:rPr lang="tr-TR" sz="2200" dirty="0"/>
            <a:t>Doğal halde bulunan veya bir üretim  sonucu elde edilen, herhangi bir işlem sırasında veya atık olarak ortaya çıkan, kazara oluşan, ürünün kalitesini artırmak  ve kararlılığını sağlamak üzere katkı maddesi olarak eklenen,</a:t>
          </a:r>
          <a:r>
            <a:rPr lang="tr-TR" sz="2200" dirty="0">
              <a:solidFill>
                <a:schemeClr val="tx1"/>
              </a:solidFill>
            </a:rPr>
            <a:t> üretim işleminden  kaynaklanan her türlü safsızlıkları içeren </a:t>
          </a:r>
          <a:r>
            <a:rPr lang="tr-TR" sz="2200" i="1" dirty="0">
              <a:solidFill>
                <a:schemeClr val="tx1"/>
              </a:solidFill>
            </a:rPr>
            <a:t>element ve bunların bileşiklerine veya karışımlarına </a:t>
          </a:r>
          <a:r>
            <a:rPr lang="tr-TR" sz="2200" b="1" i="1" dirty="0">
              <a:solidFill>
                <a:srgbClr val="FF0000"/>
              </a:solidFill>
            </a:rPr>
            <a:t>Kimyasal Madde </a:t>
          </a:r>
          <a:r>
            <a:rPr lang="tr-TR" sz="2200" i="1" dirty="0">
              <a:solidFill>
                <a:srgbClr val="FF0000"/>
              </a:solidFill>
            </a:rPr>
            <a:t> </a:t>
          </a:r>
          <a:r>
            <a:rPr lang="tr-TR" sz="2200" i="1" dirty="0">
              <a:solidFill>
                <a:schemeClr val="tx1"/>
              </a:solidFill>
            </a:rPr>
            <a:t>denir</a:t>
          </a:r>
          <a:r>
            <a:rPr lang="tr-TR" sz="2200" i="1" dirty="0">
              <a:solidFill>
                <a:srgbClr val="FF0000"/>
              </a:solidFill>
            </a:rPr>
            <a:t>.</a:t>
          </a:r>
        </a:p>
        <a:p>
          <a:pPr marL="0" marR="0" indent="0" algn="just" defTabSz="914400" eaLnBrk="1" fontAlgn="auto" latinLnBrk="0" hangingPunct="1">
            <a:lnSpc>
              <a:spcPct val="100000"/>
            </a:lnSpc>
            <a:spcBef>
              <a:spcPts val="0"/>
            </a:spcBef>
            <a:spcAft>
              <a:spcPts val="0"/>
            </a:spcAft>
            <a:buClrTx/>
            <a:buSzTx/>
            <a:buFontTx/>
            <a:buNone/>
            <a:tabLst/>
            <a:defRPr/>
          </a:pPr>
          <a:endParaRPr lang="tr-TR" sz="2400" i="1" dirty="0">
            <a:solidFill>
              <a:srgbClr val="FF0000"/>
            </a:solidFill>
          </a:endParaRPr>
        </a:p>
        <a:p>
          <a:pPr marL="0" marR="0" indent="0" algn="just" defTabSz="914400" eaLnBrk="1" fontAlgn="auto" latinLnBrk="0" hangingPunct="1">
            <a:lnSpc>
              <a:spcPct val="100000"/>
            </a:lnSpc>
            <a:spcBef>
              <a:spcPts val="0"/>
            </a:spcBef>
            <a:spcAft>
              <a:spcPts val="0"/>
            </a:spcAft>
            <a:buClrTx/>
            <a:buSzTx/>
            <a:buFontTx/>
            <a:buNone/>
            <a:tabLst/>
            <a:defRPr/>
          </a:pPr>
          <a:endParaRPr lang="tr-TR" sz="2400" dirty="0">
            <a:solidFill>
              <a:schemeClr val="tx1">
                <a:lumMod val="85000"/>
                <a:lumOff val="15000"/>
              </a:schemeClr>
            </a:solidFill>
          </a:endParaRPr>
        </a:p>
        <a:p>
          <a:pPr marL="0" marR="0" indent="0" algn="just" defTabSz="914400" eaLnBrk="1" fontAlgn="auto" latinLnBrk="0" hangingPunct="1">
            <a:lnSpc>
              <a:spcPct val="100000"/>
            </a:lnSpc>
            <a:spcBef>
              <a:spcPts val="0"/>
            </a:spcBef>
            <a:spcAft>
              <a:spcPts val="0"/>
            </a:spcAft>
            <a:buClrTx/>
            <a:buSzTx/>
            <a:buFontTx/>
            <a:buNone/>
            <a:tabLst/>
            <a:defRPr/>
          </a:pPr>
          <a:endParaRPr lang="tr-TR" sz="2400" dirty="0"/>
        </a:p>
        <a:p>
          <a:pPr algn="just" defTabSz="1066800">
            <a:lnSpc>
              <a:spcPct val="90000"/>
            </a:lnSpc>
            <a:spcBef>
              <a:spcPct val="0"/>
            </a:spcBef>
            <a:spcAft>
              <a:spcPct val="35000"/>
            </a:spcAft>
          </a:pPr>
          <a:endParaRPr lang="tr-TR" sz="2400" b="1" dirty="0">
            <a:solidFill>
              <a:srgbClr val="FF0000"/>
            </a:solidFill>
          </a:endParaRPr>
        </a:p>
      </dgm:t>
    </dgm:pt>
    <dgm:pt modelId="{919FEA0B-5784-410F-89BB-8E17BE965E99}" type="parTrans" cxnId="{61855383-6D3B-42C3-9656-72854CDFCEC8}">
      <dgm:prSet/>
      <dgm:spPr/>
      <dgm:t>
        <a:bodyPr/>
        <a:lstStyle/>
        <a:p>
          <a:endParaRPr lang="tr-TR"/>
        </a:p>
      </dgm:t>
    </dgm:pt>
    <dgm:pt modelId="{93F26D80-E8E5-42E9-9D0A-2863523E791F}" type="sibTrans" cxnId="{61855383-6D3B-42C3-9656-72854CDFCEC8}">
      <dgm:prSet/>
      <dgm:spPr/>
      <dgm:t>
        <a:bodyPr/>
        <a:lstStyle/>
        <a:p>
          <a:endParaRPr lang="tr-TR"/>
        </a:p>
      </dgm:t>
    </dgm:pt>
    <dgm:pt modelId="{9B65F975-3A53-4F88-BC9A-1293F361AE0F}">
      <dgm:prSet custT="1"/>
      <dgm:spPr/>
      <dgm:t>
        <a:bodyPr/>
        <a:lstStyle/>
        <a:p>
          <a:r>
            <a:rPr lang="tr-TR" sz="2000" b="1" dirty="0">
              <a:solidFill>
                <a:schemeClr val="bg1"/>
              </a:solidFill>
              <a:ea typeface="Times New Roman"/>
            </a:rPr>
            <a:t>Müstahzar : </a:t>
          </a:r>
          <a:r>
            <a:rPr lang="tr-TR" sz="1800" dirty="0">
              <a:solidFill>
                <a:schemeClr val="bg1"/>
              </a:solidFill>
              <a:ea typeface="Times New Roman"/>
            </a:rPr>
            <a:t>En az iki veya daha çok maddenin karışım veya çözeltilerini tanımlar.</a:t>
          </a:r>
          <a:endParaRPr lang="tr-TR" sz="1600" dirty="0">
            <a:solidFill>
              <a:schemeClr val="bg1"/>
            </a:solidFill>
            <a:ea typeface="Times New Roman"/>
          </a:endParaRPr>
        </a:p>
      </dgm:t>
    </dgm:pt>
    <dgm:pt modelId="{25A8636A-817E-4FCA-ADC7-C34CC1DDF674}" type="parTrans" cxnId="{2F7CD892-71E4-486E-BE1B-A2756145C8F8}">
      <dgm:prSet/>
      <dgm:spPr/>
      <dgm:t>
        <a:bodyPr/>
        <a:lstStyle/>
        <a:p>
          <a:endParaRPr lang="tr-TR"/>
        </a:p>
      </dgm:t>
    </dgm:pt>
    <dgm:pt modelId="{00AAA973-C261-4957-9777-E7202C8A0588}" type="sibTrans" cxnId="{2F7CD892-71E4-486E-BE1B-A2756145C8F8}">
      <dgm:prSet/>
      <dgm:spPr/>
      <dgm:t>
        <a:bodyPr/>
        <a:lstStyle/>
        <a:p>
          <a:endParaRPr lang="tr-TR"/>
        </a:p>
      </dgm:t>
    </dgm:pt>
    <dgm:pt modelId="{946D7217-DBF0-4341-95D0-833D2EA5635D}" type="pres">
      <dgm:prSet presAssocID="{D5020416-DE4B-4EEB-BF88-BB5DFEDAEC2A}" presName="Name0" presStyleCnt="0">
        <dgm:presLayoutVars>
          <dgm:dir/>
          <dgm:animLvl val="lvl"/>
          <dgm:resizeHandles val="exact"/>
        </dgm:presLayoutVars>
      </dgm:prSet>
      <dgm:spPr/>
      <dgm:t>
        <a:bodyPr/>
        <a:lstStyle/>
        <a:p>
          <a:endParaRPr lang="tr-TR"/>
        </a:p>
      </dgm:t>
    </dgm:pt>
    <dgm:pt modelId="{6BE1D248-0BD8-468A-9D7B-500133EB5D4A}" type="pres">
      <dgm:prSet presAssocID="{C94758C0-90E7-47FB-A372-8765E8A59F89}" presName="linNode" presStyleCnt="0"/>
      <dgm:spPr/>
    </dgm:pt>
    <dgm:pt modelId="{4A1D022D-43E6-43DD-BC27-80EB62A6C4A5}" type="pres">
      <dgm:prSet presAssocID="{C94758C0-90E7-47FB-A372-8765E8A59F89}" presName="parentText" presStyleLbl="node1" presStyleIdx="0" presStyleCnt="2" custScaleX="277778">
        <dgm:presLayoutVars>
          <dgm:chMax val="1"/>
          <dgm:bulletEnabled val="1"/>
        </dgm:presLayoutVars>
      </dgm:prSet>
      <dgm:spPr/>
      <dgm:t>
        <a:bodyPr/>
        <a:lstStyle/>
        <a:p>
          <a:endParaRPr lang="tr-TR"/>
        </a:p>
      </dgm:t>
    </dgm:pt>
    <dgm:pt modelId="{5558B0FC-BAA6-40E6-9201-8727888F2A6D}" type="pres">
      <dgm:prSet presAssocID="{93F26D80-E8E5-42E9-9D0A-2863523E791F}" presName="sp" presStyleCnt="0"/>
      <dgm:spPr/>
    </dgm:pt>
    <dgm:pt modelId="{C7A3D4F3-295A-415F-9D0A-D2E669FFD654}" type="pres">
      <dgm:prSet presAssocID="{9B65F975-3A53-4F88-BC9A-1293F361AE0F}" presName="linNode" presStyleCnt="0"/>
      <dgm:spPr/>
    </dgm:pt>
    <dgm:pt modelId="{92A2003D-5C38-4194-9B22-8FBA0B951CD9}" type="pres">
      <dgm:prSet presAssocID="{9B65F975-3A53-4F88-BC9A-1293F361AE0F}" presName="parentText" presStyleLbl="node1" presStyleIdx="1" presStyleCnt="2" custScaleX="277778" custScaleY="21698">
        <dgm:presLayoutVars>
          <dgm:chMax val="1"/>
          <dgm:bulletEnabled val="1"/>
        </dgm:presLayoutVars>
      </dgm:prSet>
      <dgm:spPr/>
      <dgm:t>
        <a:bodyPr/>
        <a:lstStyle/>
        <a:p>
          <a:endParaRPr lang="tr-TR"/>
        </a:p>
      </dgm:t>
    </dgm:pt>
  </dgm:ptLst>
  <dgm:cxnLst>
    <dgm:cxn modelId="{61855383-6D3B-42C3-9656-72854CDFCEC8}" srcId="{D5020416-DE4B-4EEB-BF88-BB5DFEDAEC2A}" destId="{C94758C0-90E7-47FB-A372-8765E8A59F89}" srcOrd="0" destOrd="0" parTransId="{919FEA0B-5784-410F-89BB-8E17BE965E99}" sibTransId="{93F26D80-E8E5-42E9-9D0A-2863523E791F}"/>
    <dgm:cxn modelId="{9DDEEEF6-C42E-4736-8B4E-5FF3D1E1B636}" type="presOf" srcId="{D5020416-DE4B-4EEB-BF88-BB5DFEDAEC2A}" destId="{946D7217-DBF0-4341-95D0-833D2EA5635D}" srcOrd="0" destOrd="0" presId="urn:microsoft.com/office/officeart/2005/8/layout/vList5"/>
    <dgm:cxn modelId="{8E98065B-5644-4136-9177-CE693F33BF7C}" type="presOf" srcId="{C94758C0-90E7-47FB-A372-8765E8A59F89}" destId="{4A1D022D-43E6-43DD-BC27-80EB62A6C4A5}" srcOrd="0" destOrd="0" presId="urn:microsoft.com/office/officeart/2005/8/layout/vList5"/>
    <dgm:cxn modelId="{2F7CD892-71E4-486E-BE1B-A2756145C8F8}" srcId="{D5020416-DE4B-4EEB-BF88-BB5DFEDAEC2A}" destId="{9B65F975-3A53-4F88-BC9A-1293F361AE0F}" srcOrd="1" destOrd="0" parTransId="{25A8636A-817E-4FCA-ADC7-C34CC1DDF674}" sibTransId="{00AAA973-C261-4957-9777-E7202C8A0588}"/>
    <dgm:cxn modelId="{831C0CAF-CAED-42B9-9FBB-E5AEFD885174}" type="presOf" srcId="{9B65F975-3A53-4F88-BC9A-1293F361AE0F}" destId="{92A2003D-5C38-4194-9B22-8FBA0B951CD9}" srcOrd="0" destOrd="0" presId="urn:microsoft.com/office/officeart/2005/8/layout/vList5"/>
    <dgm:cxn modelId="{5029EABE-CAF4-4F70-B87C-EC84E348D783}" type="presParOf" srcId="{946D7217-DBF0-4341-95D0-833D2EA5635D}" destId="{6BE1D248-0BD8-468A-9D7B-500133EB5D4A}" srcOrd="0" destOrd="0" presId="urn:microsoft.com/office/officeart/2005/8/layout/vList5"/>
    <dgm:cxn modelId="{6EE19B6C-E685-48CE-AF62-98D68222482C}" type="presParOf" srcId="{6BE1D248-0BD8-468A-9D7B-500133EB5D4A}" destId="{4A1D022D-43E6-43DD-BC27-80EB62A6C4A5}" srcOrd="0" destOrd="0" presId="urn:microsoft.com/office/officeart/2005/8/layout/vList5"/>
    <dgm:cxn modelId="{494488C3-0BBF-4D40-953B-2FC7FBA7824D}" type="presParOf" srcId="{946D7217-DBF0-4341-95D0-833D2EA5635D}" destId="{5558B0FC-BAA6-40E6-9201-8727888F2A6D}" srcOrd="1" destOrd="0" presId="urn:microsoft.com/office/officeart/2005/8/layout/vList5"/>
    <dgm:cxn modelId="{41B76BC8-80C8-4310-8C08-5FAB418B944E}" type="presParOf" srcId="{946D7217-DBF0-4341-95D0-833D2EA5635D}" destId="{C7A3D4F3-295A-415F-9D0A-D2E669FFD654}" srcOrd="2" destOrd="0" presId="urn:microsoft.com/office/officeart/2005/8/layout/vList5"/>
    <dgm:cxn modelId="{63E1CB51-641C-48FF-877E-EBD970D57D73}" type="presParOf" srcId="{C7A3D4F3-295A-415F-9D0A-D2E669FFD654}" destId="{92A2003D-5C38-4194-9B22-8FBA0B951CD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A6FAF-31F3-4026-84AE-7B2FB210BDB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800C90AC-2E68-4D71-880B-84308FDF7EA9}">
      <dgm:prSet phldrT="[Metin]"/>
      <dgm:spPr/>
      <dgm:t>
        <a:bodyPr/>
        <a:lstStyle/>
        <a:p>
          <a:r>
            <a:rPr lang="tr-TR" dirty="0"/>
            <a:t>Tehlikeli kimyasal nedir?</a:t>
          </a:r>
        </a:p>
      </dgm:t>
    </dgm:pt>
    <dgm:pt modelId="{4FE582AB-280D-47C8-BC70-F07610F4F6ED}" type="parTrans" cxnId="{1C03C0E9-9A27-40FE-A611-15A2019D2308}">
      <dgm:prSet/>
      <dgm:spPr/>
      <dgm:t>
        <a:bodyPr/>
        <a:lstStyle/>
        <a:p>
          <a:endParaRPr lang="tr-TR"/>
        </a:p>
      </dgm:t>
    </dgm:pt>
    <dgm:pt modelId="{BA5F13F7-5E44-4D06-B4A6-5B37E4C41DDF}" type="sibTrans" cxnId="{1C03C0E9-9A27-40FE-A611-15A2019D2308}">
      <dgm:prSet/>
      <dgm:spPr/>
      <dgm:t>
        <a:bodyPr/>
        <a:lstStyle/>
        <a:p>
          <a:endParaRPr lang="tr-TR"/>
        </a:p>
      </dgm:t>
    </dgm:pt>
    <dgm:pt modelId="{7D26EA80-9EEF-401B-93BD-3AFFE53718DE}">
      <dgm:prSet phldrT="[Metin]" custT="1"/>
      <dgm:spPr/>
      <dgm:t>
        <a:bodyPr/>
        <a:lstStyle/>
        <a:p>
          <a:r>
            <a:rPr lang="tr-TR" sz="2400" dirty="0"/>
            <a:t>SAĞLIĞA	</a:t>
          </a:r>
        </a:p>
      </dgm:t>
    </dgm:pt>
    <dgm:pt modelId="{CC9D7F8D-185E-471C-8F80-0461C532FD99}" type="parTrans" cxnId="{0E635CB0-A0EE-4059-855E-022FAA6AD372}">
      <dgm:prSet/>
      <dgm:spPr/>
      <dgm:t>
        <a:bodyPr/>
        <a:lstStyle/>
        <a:p>
          <a:endParaRPr lang="tr-TR"/>
        </a:p>
      </dgm:t>
    </dgm:pt>
    <dgm:pt modelId="{0643AF17-78F4-4E35-8BE5-E6C371D4561E}" type="sibTrans" cxnId="{0E635CB0-A0EE-4059-855E-022FAA6AD372}">
      <dgm:prSet/>
      <dgm:spPr/>
      <dgm:t>
        <a:bodyPr/>
        <a:lstStyle/>
        <a:p>
          <a:endParaRPr lang="tr-TR"/>
        </a:p>
      </dgm:t>
    </dgm:pt>
    <dgm:pt modelId="{4170B519-6D23-4FAD-9803-EE9CBC0E6099}">
      <dgm:prSet phldrT="[Metin]"/>
      <dgm:spPr/>
      <dgm:t>
        <a:bodyPr/>
        <a:lstStyle/>
        <a:p>
          <a:endParaRPr lang="tr-TR" dirty="0"/>
        </a:p>
      </dgm:t>
    </dgm:pt>
    <dgm:pt modelId="{239E094C-F8A9-4CBB-8AC7-E11B08ED82AC}" type="parTrans" cxnId="{0DD3A4D6-6D78-476D-8828-9E2650EE43BA}">
      <dgm:prSet/>
      <dgm:spPr/>
      <dgm:t>
        <a:bodyPr/>
        <a:lstStyle/>
        <a:p>
          <a:endParaRPr lang="tr-TR"/>
        </a:p>
      </dgm:t>
    </dgm:pt>
    <dgm:pt modelId="{00A51561-AA74-48B5-9306-BA42C8DC80C9}" type="sibTrans" cxnId="{0DD3A4D6-6D78-476D-8828-9E2650EE43BA}">
      <dgm:prSet/>
      <dgm:spPr/>
      <dgm:t>
        <a:bodyPr/>
        <a:lstStyle/>
        <a:p>
          <a:endParaRPr lang="tr-TR"/>
        </a:p>
      </dgm:t>
    </dgm:pt>
    <dgm:pt modelId="{10B1FCC9-49A2-44C0-AA2A-4535F726E47E}">
      <dgm:prSet phldrT="[Metin]"/>
      <dgm:spPr/>
      <dgm:t>
        <a:bodyPr/>
        <a:lstStyle/>
        <a:p>
          <a:r>
            <a:rPr lang="tr-TR" dirty="0"/>
            <a:t>GÜVENLİĞE</a:t>
          </a:r>
        </a:p>
      </dgm:t>
    </dgm:pt>
    <dgm:pt modelId="{BE3AB457-7353-4E66-8A44-2D846414B79E}" type="parTrans" cxnId="{DCCA2053-7C2A-44C2-A040-4EF7F379C43E}">
      <dgm:prSet/>
      <dgm:spPr/>
      <dgm:t>
        <a:bodyPr/>
        <a:lstStyle/>
        <a:p>
          <a:endParaRPr lang="tr-TR"/>
        </a:p>
      </dgm:t>
    </dgm:pt>
    <dgm:pt modelId="{01C6F39F-6010-4B2F-A764-430557D40164}" type="sibTrans" cxnId="{DCCA2053-7C2A-44C2-A040-4EF7F379C43E}">
      <dgm:prSet/>
      <dgm:spPr/>
      <dgm:t>
        <a:bodyPr/>
        <a:lstStyle/>
        <a:p>
          <a:endParaRPr lang="tr-TR"/>
        </a:p>
      </dgm:t>
    </dgm:pt>
    <dgm:pt modelId="{8A85136F-DCFF-4333-ADE3-8F989438C967}">
      <dgm:prSet phldrT="[Metin]"/>
      <dgm:spPr/>
      <dgm:t>
        <a:bodyPr/>
        <a:lstStyle/>
        <a:p>
          <a:r>
            <a:rPr lang="tr-TR" dirty="0"/>
            <a:t>ÇEVREYE </a:t>
          </a:r>
        </a:p>
      </dgm:t>
    </dgm:pt>
    <dgm:pt modelId="{F66CA672-ED56-4191-9689-EA7195E10866}" type="parTrans" cxnId="{8F81AE2A-137C-4807-8BB9-EB0EB37B177A}">
      <dgm:prSet/>
      <dgm:spPr/>
      <dgm:t>
        <a:bodyPr/>
        <a:lstStyle/>
        <a:p>
          <a:endParaRPr lang="tr-TR"/>
        </a:p>
      </dgm:t>
    </dgm:pt>
    <dgm:pt modelId="{9E173EAF-1B68-4D3D-9596-2808D2AC68DA}" type="sibTrans" cxnId="{8F81AE2A-137C-4807-8BB9-EB0EB37B177A}">
      <dgm:prSet/>
      <dgm:spPr/>
      <dgm:t>
        <a:bodyPr/>
        <a:lstStyle/>
        <a:p>
          <a:endParaRPr lang="tr-TR"/>
        </a:p>
      </dgm:t>
    </dgm:pt>
    <dgm:pt modelId="{79B38C6E-C83B-4B02-8787-E4398328E5E2}" type="pres">
      <dgm:prSet presAssocID="{693A6FAF-31F3-4026-84AE-7B2FB210BDB3}" presName="Name0" presStyleCnt="0">
        <dgm:presLayoutVars>
          <dgm:chMax val="1"/>
          <dgm:dir/>
          <dgm:animLvl val="ctr"/>
          <dgm:resizeHandles val="exact"/>
        </dgm:presLayoutVars>
      </dgm:prSet>
      <dgm:spPr/>
      <dgm:t>
        <a:bodyPr/>
        <a:lstStyle/>
        <a:p>
          <a:endParaRPr lang="tr-TR"/>
        </a:p>
      </dgm:t>
    </dgm:pt>
    <dgm:pt modelId="{3874A791-0818-4ED2-9B3A-164DA7525D7B}" type="pres">
      <dgm:prSet presAssocID="{800C90AC-2E68-4D71-880B-84308FDF7EA9}" presName="centerShape" presStyleLbl="node0" presStyleIdx="0" presStyleCnt="1"/>
      <dgm:spPr/>
      <dgm:t>
        <a:bodyPr/>
        <a:lstStyle/>
        <a:p>
          <a:endParaRPr lang="tr-TR"/>
        </a:p>
      </dgm:t>
    </dgm:pt>
    <dgm:pt modelId="{94F7CDA4-7055-46C1-8799-6E5B5CC83849}" type="pres">
      <dgm:prSet presAssocID="{7D26EA80-9EEF-401B-93BD-3AFFE53718DE}" presName="node" presStyleLbl="node1" presStyleIdx="0" presStyleCnt="3" custScaleX="126463" custRadScaleRad="100167" custRadScaleInc="5621">
        <dgm:presLayoutVars>
          <dgm:bulletEnabled val="1"/>
        </dgm:presLayoutVars>
      </dgm:prSet>
      <dgm:spPr/>
      <dgm:t>
        <a:bodyPr/>
        <a:lstStyle/>
        <a:p>
          <a:endParaRPr lang="tr-TR"/>
        </a:p>
      </dgm:t>
    </dgm:pt>
    <dgm:pt modelId="{C243D10E-E7C1-4AFD-A42B-403456BC54D3}" type="pres">
      <dgm:prSet presAssocID="{7D26EA80-9EEF-401B-93BD-3AFFE53718DE}" presName="dummy" presStyleCnt="0"/>
      <dgm:spPr/>
    </dgm:pt>
    <dgm:pt modelId="{881AF0B2-8288-4FD9-94C8-166E993E8995}" type="pres">
      <dgm:prSet presAssocID="{0643AF17-78F4-4E35-8BE5-E6C371D4561E}" presName="sibTrans" presStyleLbl="sibTrans2D1" presStyleIdx="0" presStyleCnt="3"/>
      <dgm:spPr/>
      <dgm:t>
        <a:bodyPr/>
        <a:lstStyle/>
        <a:p>
          <a:endParaRPr lang="tr-TR"/>
        </a:p>
      </dgm:t>
    </dgm:pt>
    <dgm:pt modelId="{CFB9A125-0F07-43FF-8D59-883E6FD89F57}" type="pres">
      <dgm:prSet presAssocID="{10B1FCC9-49A2-44C0-AA2A-4535F726E47E}" presName="node" presStyleLbl="node1" presStyleIdx="1" presStyleCnt="3" custScaleX="130700">
        <dgm:presLayoutVars>
          <dgm:bulletEnabled val="1"/>
        </dgm:presLayoutVars>
      </dgm:prSet>
      <dgm:spPr/>
      <dgm:t>
        <a:bodyPr/>
        <a:lstStyle/>
        <a:p>
          <a:endParaRPr lang="tr-TR"/>
        </a:p>
      </dgm:t>
    </dgm:pt>
    <dgm:pt modelId="{88473930-B1DE-4020-A7D8-58702CA1FE6E}" type="pres">
      <dgm:prSet presAssocID="{10B1FCC9-49A2-44C0-AA2A-4535F726E47E}" presName="dummy" presStyleCnt="0"/>
      <dgm:spPr/>
    </dgm:pt>
    <dgm:pt modelId="{9B2C3C04-8D4D-47ED-BD9D-54F0AD0ED45E}" type="pres">
      <dgm:prSet presAssocID="{01C6F39F-6010-4B2F-A764-430557D40164}" presName="sibTrans" presStyleLbl="sibTrans2D1" presStyleIdx="1" presStyleCnt="3"/>
      <dgm:spPr/>
      <dgm:t>
        <a:bodyPr/>
        <a:lstStyle/>
        <a:p>
          <a:endParaRPr lang="tr-TR"/>
        </a:p>
      </dgm:t>
    </dgm:pt>
    <dgm:pt modelId="{6D2A30DC-BC90-4C81-8C07-BE4A757572DA}" type="pres">
      <dgm:prSet presAssocID="{8A85136F-DCFF-4333-ADE3-8F989438C967}" presName="node" presStyleLbl="node1" presStyleIdx="2" presStyleCnt="3" custScaleX="133086">
        <dgm:presLayoutVars>
          <dgm:bulletEnabled val="1"/>
        </dgm:presLayoutVars>
      </dgm:prSet>
      <dgm:spPr/>
      <dgm:t>
        <a:bodyPr/>
        <a:lstStyle/>
        <a:p>
          <a:endParaRPr lang="tr-TR"/>
        </a:p>
      </dgm:t>
    </dgm:pt>
    <dgm:pt modelId="{67561496-F065-4C80-AFE5-50A7229742E6}" type="pres">
      <dgm:prSet presAssocID="{8A85136F-DCFF-4333-ADE3-8F989438C967}" presName="dummy" presStyleCnt="0"/>
      <dgm:spPr/>
    </dgm:pt>
    <dgm:pt modelId="{005B2B07-C36A-4578-9126-AC83F4B7C0F2}" type="pres">
      <dgm:prSet presAssocID="{9E173EAF-1B68-4D3D-9596-2808D2AC68DA}" presName="sibTrans" presStyleLbl="sibTrans2D1" presStyleIdx="2" presStyleCnt="3"/>
      <dgm:spPr/>
      <dgm:t>
        <a:bodyPr/>
        <a:lstStyle/>
        <a:p>
          <a:endParaRPr lang="tr-TR"/>
        </a:p>
      </dgm:t>
    </dgm:pt>
  </dgm:ptLst>
  <dgm:cxnLst>
    <dgm:cxn modelId="{2C3F35CE-9B1B-429B-A654-CC4FD100EEBC}" type="presOf" srcId="{8A85136F-DCFF-4333-ADE3-8F989438C967}" destId="{6D2A30DC-BC90-4C81-8C07-BE4A757572DA}" srcOrd="0" destOrd="0" presId="urn:microsoft.com/office/officeart/2005/8/layout/radial6"/>
    <dgm:cxn modelId="{CF19102F-D139-40C9-A2DB-10B1DE8F0282}" type="presOf" srcId="{800C90AC-2E68-4D71-880B-84308FDF7EA9}" destId="{3874A791-0818-4ED2-9B3A-164DA7525D7B}" srcOrd="0" destOrd="0" presId="urn:microsoft.com/office/officeart/2005/8/layout/radial6"/>
    <dgm:cxn modelId="{8F81AE2A-137C-4807-8BB9-EB0EB37B177A}" srcId="{800C90AC-2E68-4D71-880B-84308FDF7EA9}" destId="{8A85136F-DCFF-4333-ADE3-8F989438C967}" srcOrd="2" destOrd="0" parTransId="{F66CA672-ED56-4191-9689-EA7195E10866}" sibTransId="{9E173EAF-1B68-4D3D-9596-2808D2AC68DA}"/>
    <dgm:cxn modelId="{DCCA2053-7C2A-44C2-A040-4EF7F379C43E}" srcId="{800C90AC-2E68-4D71-880B-84308FDF7EA9}" destId="{10B1FCC9-49A2-44C0-AA2A-4535F726E47E}" srcOrd="1" destOrd="0" parTransId="{BE3AB457-7353-4E66-8A44-2D846414B79E}" sibTransId="{01C6F39F-6010-4B2F-A764-430557D40164}"/>
    <dgm:cxn modelId="{B26419E4-A60C-47C0-A88C-6B960EBAEBD3}" type="presOf" srcId="{7D26EA80-9EEF-401B-93BD-3AFFE53718DE}" destId="{94F7CDA4-7055-46C1-8799-6E5B5CC83849}" srcOrd="0" destOrd="0" presId="urn:microsoft.com/office/officeart/2005/8/layout/radial6"/>
    <dgm:cxn modelId="{0E635CB0-A0EE-4059-855E-022FAA6AD372}" srcId="{800C90AC-2E68-4D71-880B-84308FDF7EA9}" destId="{7D26EA80-9EEF-401B-93BD-3AFFE53718DE}" srcOrd="0" destOrd="0" parTransId="{CC9D7F8D-185E-471C-8F80-0461C532FD99}" sibTransId="{0643AF17-78F4-4E35-8BE5-E6C371D4561E}"/>
    <dgm:cxn modelId="{025AB82D-8AAF-49C9-B9BC-3280BA08AB0E}" type="presOf" srcId="{01C6F39F-6010-4B2F-A764-430557D40164}" destId="{9B2C3C04-8D4D-47ED-BD9D-54F0AD0ED45E}" srcOrd="0" destOrd="0" presId="urn:microsoft.com/office/officeart/2005/8/layout/radial6"/>
    <dgm:cxn modelId="{4280B3B5-F635-4B2F-841C-39CDA18A969C}" type="presOf" srcId="{0643AF17-78F4-4E35-8BE5-E6C371D4561E}" destId="{881AF0B2-8288-4FD9-94C8-166E993E8995}" srcOrd="0" destOrd="0" presId="urn:microsoft.com/office/officeart/2005/8/layout/radial6"/>
    <dgm:cxn modelId="{1C03C0E9-9A27-40FE-A611-15A2019D2308}" srcId="{693A6FAF-31F3-4026-84AE-7B2FB210BDB3}" destId="{800C90AC-2E68-4D71-880B-84308FDF7EA9}" srcOrd="0" destOrd="0" parTransId="{4FE582AB-280D-47C8-BC70-F07610F4F6ED}" sibTransId="{BA5F13F7-5E44-4D06-B4A6-5B37E4C41DDF}"/>
    <dgm:cxn modelId="{0DD3A4D6-6D78-476D-8828-9E2650EE43BA}" srcId="{693A6FAF-31F3-4026-84AE-7B2FB210BDB3}" destId="{4170B519-6D23-4FAD-9803-EE9CBC0E6099}" srcOrd="1" destOrd="0" parTransId="{239E094C-F8A9-4CBB-8AC7-E11B08ED82AC}" sibTransId="{00A51561-AA74-48B5-9306-BA42C8DC80C9}"/>
    <dgm:cxn modelId="{F637C417-BE39-40DB-AFF6-2244BD6EBF51}" type="presOf" srcId="{9E173EAF-1B68-4D3D-9596-2808D2AC68DA}" destId="{005B2B07-C36A-4578-9126-AC83F4B7C0F2}" srcOrd="0" destOrd="0" presId="urn:microsoft.com/office/officeart/2005/8/layout/radial6"/>
    <dgm:cxn modelId="{0BF89574-F832-42CD-AC79-BB3B1BDC5983}" type="presOf" srcId="{693A6FAF-31F3-4026-84AE-7B2FB210BDB3}" destId="{79B38C6E-C83B-4B02-8787-E4398328E5E2}" srcOrd="0" destOrd="0" presId="urn:microsoft.com/office/officeart/2005/8/layout/radial6"/>
    <dgm:cxn modelId="{19F6E810-2C60-4AC2-B039-AA4BAE77408E}" type="presOf" srcId="{10B1FCC9-49A2-44C0-AA2A-4535F726E47E}" destId="{CFB9A125-0F07-43FF-8D59-883E6FD89F57}" srcOrd="0" destOrd="0" presId="urn:microsoft.com/office/officeart/2005/8/layout/radial6"/>
    <dgm:cxn modelId="{BE59D9F4-2214-4D10-8454-1124BEECDF0B}" type="presParOf" srcId="{79B38C6E-C83B-4B02-8787-E4398328E5E2}" destId="{3874A791-0818-4ED2-9B3A-164DA7525D7B}" srcOrd="0" destOrd="0" presId="urn:microsoft.com/office/officeart/2005/8/layout/radial6"/>
    <dgm:cxn modelId="{59C15996-50B2-42A3-92B1-F6EDAD7711AE}" type="presParOf" srcId="{79B38C6E-C83B-4B02-8787-E4398328E5E2}" destId="{94F7CDA4-7055-46C1-8799-6E5B5CC83849}" srcOrd="1" destOrd="0" presId="urn:microsoft.com/office/officeart/2005/8/layout/radial6"/>
    <dgm:cxn modelId="{25CCA059-10E4-4D4A-951C-DFC778DC07BD}" type="presParOf" srcId="{79B38C6E-C83B-4B02-8787-E4398328E5E2}" destId="{C243D10E-E7C1-4AFD-A42B-403456BC54D3}" srcOrd="2" destOrd="0" presId="urn:microsoft.com/office/officeart/2005/8/layout/radial6"/>
    <dgm:cxn modelId="{2BE5097E-DD0A-4B6F-9DE9-259EFE56D9BC}" type="presParOf" srcId="{79B38C6E-C83B-4B02-8787-E4398328E5E2}" destId="{881AF0B2-8288-4FD9-94C8-166E993E8995}" srcOrd="3" destOrd="0" presId="urn:microsoft.com/office/officeart/2005/8/layout/radial6"/>
    <dgm:cxn modelId="{D5FE7CB7-FC63-44D6-AAB2-7981A2D17309}" type="presParOf" srcId="{79B38C6E-C83B-4B02-8787-E4398328E5E2}" destId="{CFB9A125-0F07-43FF-8D59-883E6FD89F57}" srcOrd="4" destOrd="0" presId="urn:microsoft.com/office/officeart/2005/8/layout/radial6"/>
    <dgm:cxn modelId="{A916E0AC-E778-4E65-8F7F-7CFB25831FF5}" type="presParOf" srcId="{79B38C6E-C83B-4B02-8787-E4398328E5E2}" destId="{88473930-B1DE-4020-A7D8-58702CA1FE6E}" srcOrd="5" destOrd="0" presId="urn:microsoft.com/office/officeart/2005/8/layout/radial6"/>
    <dgm:cxn modelId="{3858779D-ABCA-4785-BA55-31209069E43A}" type="presParOf" srcId="{79B38C6E-C83B-4B02-8787-E4398328E5E2}" destId="{9B2C3C04-8D4D-47ED-BD9D-54F0AD0ED45E}" srcOrd="6" destOrd="0" presId="urn:microsoft.com/office/officeart/2005/8/layout/radial6"/>
    <dgm:cxn modelId="{0FC454EA-E757-40AA-BD2A-E9CC377191E2}" type="presParOf" srcId="{79B38C6E-C83B-4B02-8787-E4398328E5E2}" destId="{6D2A30DC-BC90-4C81-8C07-BE4A757572DA}" srcOrd="7" destOrd="0" presId="urn:microsoft.com/office/officeart/2005/8/layout/radial6"/>
    <dgm:cxn modelId="{0A54D9D4-C89F-428A-A610-CFB0EDBFBACC}" type="presParOf" srcId="{79B38C6E-C83B-4B02-8787-E4398328E5E2}" destId="{67561496-F065-4C80-AFE5-50A7229742E6}" srcOrd="8" destOrd="0" presId="urn:microsoft.com/office/officeart/2005/8/layout/radial6"/>
    <dgm:cxn modelId="{5E31AF60-3D77-4B01-9FE3-3B84832A439F}" type="presParOf" srcId="{79B38C6E-C83B-4B02-8787-E4398328E5E2}" destId="{005B2B07-C36A-4578-9126-AC83F4B7C0F2}"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7CD1F0-E81D-4210-8E66-25753A6E31B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6C712428-BAE6-4B53-9B88-112D50BA7FE2}">
      <dgm:prSet phldrT="[Metin]" custT="1"/>
      <dgm:spPr/>
      <dgm:t>
        <a:bodyPr/>
        <a:lstStyle/>
        <a:p>
          <a:r>
            <a:rPr lang="tr-TR" sz="2000" dirty="0"/>
            <a:t>TAHRİŞ EDİCİLER</a:t>
          </a:r>
        </a:p>
      </dgm:t>
    </dgm:pt>
    <dgm:pt modelId="{F9797E20-9941-41EB-BC55-DFD0B5266A0C}" type="parTrans" cxnId="{6172C7FD-BC7A-4B71-AB51-5CCC461568BA}">
      <dgm:prSet/>
      <dgm:spPr/>
      <dgm:t>
        <a:bodyPr/>
        <a:lstStyle/>
        <a:p>
          <a:endParaRPr lang="tr-TR"/>
        </a:p>
      </dgm:t>
    </dgm:pt>
    <dgm:pt modelId="{0DE134D3-0163-4CC4-8173-F7C7B64A699A}" type="sibTrans" cxnId="{6172C7FD-BC7A-4B71-AB51-5CCC461568BA}">
      <dgm:prSet/>
      <dgm:spPr/>
      <dgm:t>
        <a:bodyPr/>
        <a:lstStyle/>
        <a:p>
          <a:endParaRPr lang="tr-TR"/>
        </a:p>
      </dgm:t>
    </dgm:pt>
    <dgm:pt modelId="{04614C8A-48BE-41DB-B4F7-4A4F6D510051}">
      <dgm:prSet phldrT="[Metin]"/>
      <dgm:spPr/>
      <dgm:t>
        <a:bodyPr/>
        <a:lstStyle/>
        <a:p>
          <a:r>
            <a:rPr lang="tr-TR" dirty="0"/>
            <a:t>Boğucu gazlar, olefin hidrokarbonlar, alifatik alkoller gibi</a:t>
          </a:r>
        </a:p>
      </dgm:t>
    </dgm:pt>
    <dgm:pt modelId="{B7A3E616-57DE-4BC4-A6E8-9E7314A79B78}" type="parTrans" cxnId="{0B4DB60E-15FB-45C2-838F-B91AE7D29FE2}">
      <dgm:prSet/>
      <dgm:spPr/>
      <dgm:t>
        <a:bodyPr/>
        <a:lstStyle/>
        <a:p>
          <a:endParaRPr lang="tr-TR"/>
        </a:p>
      </dgm:t>
    </dgm:pt>
    <dgm:pt modelId="{DF4C801C-03A7-49A9-857F-5EDAED124131}" type="sibTrans" cxnId="{0B4DB60E-15FB-45C2-838F-B91AE7D29FE2}">
      <dgm:prSet/>
      <dgm:spPr/>
      <dgm:t>
        <a:bodyPr/>
        <a:lstStyle/>
        <a:p>
          <a:endParaRPr lang="tr-TR"/>
        </a:p>
      </dgm:t>
    </dgm:pt>
    <dgm:pt modelId="{F8F7E333-320B-4ADF-ACF6-D653BC92511C}">
      <dgm:prSet phldrT="[Metin]" custT="1"/>
      <dgm:spPr/>
      <dgm:t>
        <a:bodyPr/>
        <a:lstStyle/>
        <a:p>
          <a:r>
            <a:rPr lang="tr-TR" sz="1800" dirty="0"/>
            <a:t>ANESTETİK VE NARKOTİKLER</a:t>
          </a:r>
        </a:p>
      </dgm:t>
    </dgm:pt>
    <dgm:pt modelId="{5E0C7A6F-8F2A-4EDE-98B3-0B35C9E1B745}" type="parTrans" cxnId="{3549F17A-7D5E-43CB-ADE6-77D9A1E485CA}">
      <dgm:prSet/>
      <dgm:spPr/>
      <dgm:t>
        <a:bodyPr/>
        <a:lstStyle/>
        <a:p>
          <a:endParaRPr lang="tr-TR"/>
        </a:p>
      </dgm:t>
    </dgm:pt>
    <dgm:pt modelId="{C392C9AB-4BB7-41F8-8967-27171A17E48D}" type="sibTrans" cxnId="{3549F17A-7D5E-43CB-ADE6-77D9A1E485CA}">
      <dgm:prSet/>
      <dgm:spPr/>
      <dgm:t>
        <a:bodyPr/>
        <a:lstStyle/>
        <a:p>
          <a:endParaRPr lang="tr-TR"/>
        </a:p>
      </dgm:t>
    </dgm:pt>
    <dgm:pt modelId="{49493E49-CF7F-4E87-ACE7-6CF9A70C465F}">
      <dgm:prSet phldrT="[Metin]"/>
      <dgm:spPr/>
      <dgm:t>
        <a:bodyPr/>
        <a:lstStyle/>
        <a:p>
          <a:r>
            <a:rPr lang="tr-TR" dirty="0"/>
            <a:t>Asitler, tozlar, üst solunum yollarına etki yapan</a:t>
          </a:r>
        </a:p>
      </dgm:t>
    </dgm:pt>
    <dgm:pt modelId="{404543C0-FA18-48DA-8E40-252BCA2E051C}" type="sibTrans" cxnId="{8EEB9801-6091-4B31-9F04-7F991CCA873A}">
      <dgm:prSet/>
      <dgm:spPr/>
      <dgm:t>
        <a:bodyPr/>
        <a:lstStyle/>
        <a:p>
          <a:endParaRPr lang="tr-TR"/>
        </a:p>
      </dgm:t>
    </dgm:pt>
    <dgm:pt modelId="{B2752CE5-5681-42F5-8A97-BE93A6C8CA34}" type="parTrans" cxnId="{8EEB9801-6091-4B31-9F04-7F991CCA873A}">
      <dgm:prSet/>
      <dgm:spPr/>
      <dgm:t>
        <a:bodyPr/>
        <a:lstStyle/>
        <a:p>
          <a:endParaRPr lang="tr-TR"/>
        </a:p>
      </dgm:t>
    </dgm:pt>
    <dgm:pt modelId="{052D3CC8-6954-4062-816F-1746F80E5C42}">
      <dgm:prSet phldrT="[Metin]"/>
      <dgm:spPr/>
      <dgm:t>
        <a:bodyPr/>
        <a:lstStyle/>
        <a:p>
          <a:r>
            <a:rPr lang="tr-TR" dirty="0"/>
            <a:t>halojenli hidrokarbonlar, benzol, fenol, sinir sistemi zehirleri, </a:t>
          </a:r>
          <a:r>
            <a:rPr lang="tr-TR" dirty="0" err="1"/>
            <a:t>toksik</a:t>
          </a:r>
          <a:r>
            <a:rPr lang="tr-TR" dirty="0"/>
            <a:t> metaller gibi</a:t>
          </a:r>
        </a:p>
      </dgm:t>
    </dgm:pt>
    <dgm:pt modelId="{680B40CD-772D-495F-888F-CA04BF172B38}" type="parTrans" cxnId="{BBC93B91-D0D7-4230-9C8E-6E35CEE4EF2C}">
      <dgm:prSet/>
      <dgm:spPr/>
      <dgm:t>
        <a:bodyPr/>
        <a:lstStyle/>
        <a:p>
          <a:endParaRPr lang="tr-TR"/>
        </a:p>
      </dgm:t>
    </dgm:pt>
    <dgm:pt modelId="{72C0C65E-E95C-4A13-BB34-566D11E2657F}" type="sibTrans" cxnId="{BBC93B91-D0D7-4230-9C8E-6E35CEE4EF2C}">
      <dgm:prSet/>
      <dgm:spPr/>
      <dgm:t>
        <a:bodyPr/>
        <a:lstStyle/>
        <a:p>
          <a:endParaRPr lang="tr-TR"/>
        </a:p>
      </dgm:t>
    </dgm:pt>
    <dgm:pt modelId="{285A6AC2-47B1-45F6-A54E-CA9020AAE30F}">
      <dgm:prSet phldrT="[Metin]"/>
      <dgm:spPr/>
      <dgm:t>
        <a:bodyPr/>
        <a:lstStyle/>
        <a:p>
          <a:r>
            <a:rPr lang="tr-TR" dirty="0"/>
            <a:t>SİSTEMATİK ZEHİRLER</a:t>
          </a:r>
        </a:p>
      </dgm:t>
    </dgm:pt>
    <dgm:pt modelId="{63101731-9935-42D9-BF5D-C5BE2644FFB1}" type="parTrans" cxnId="{745532C4-0C8C-4A31-9C5A-A209255D940B}">
      <dgm:prSet/>
      <dgm:spPr/>
      <dgm:t>
        <a:bodyPr/>
        <a:lstStyle/>
        <a:p>
          <a:endParaRPr lang="tr-TR"/>
        </a:p>
      </dgm:t>
    </dgm:pt>
    <dgm:pt modelId="{072EFBFA-71B9-4873-8410-5694ADA3148C}" type="sibTrans" cxnId="{745532C4-0C8C-4A31-9C5A-A209255D940B}">
      <dgm:prSet/>
      <dgm:spPr/>
      <dgm:t>
        <a:bodyPr/>
        <a:lstStyle/>
        <a:p>
          <a:endParaRPr lang="tr-TR"/>
        </a:p>
      </dgm:t>
    </dgm:pt>
    <dgm:pt modelId="{C856E79D-E9AE-40D0-B6F1-1EA3F42A60D6}" type="pres">
      <dgm:prSet presAssocID="{4A7CD1F0-E81D-4210-8E66-25753A6E31BE}" presName="Name0" presStyleCnt="0">
        <dgm:presLayoutVars>
          <dgm:dir/>
          <dgm:animLvl val="lvl"/>
          <dgm:resizeHandles/>
        </dgm:presLayoutVars>
      </dgm:prSet>
      <dgm:spPr/>
      <dgm:t>
        <a:bodyPr/>
        <a:lstStyle/>
        <a:p>
          <a:endParaRPr lang="tr-TR"/>
        </a:p>
      </dgm:t>
    </dgm:pt>
    <dgm:pt modelId="{9620C99B-AF3B-4278-8EDA-20C48CEF32E5}" type="pres">
      <dgm:prSet presAssocID="{49493E49-CF7F-4E87-ACE7-6CF9A70C465F}" presName="linNode" presStyleCnt="0"/>
      <dgm:spPr/>
    </dgm:pt>
    <dgm:pt modelId="{771731AD-808E-48EC-8308-C6577A04DD6B}" type="pres">
      <dgm:prSet presAssocID="{49493E49-CF7F-4E87-ACE7-6CF9A70C465F}" presName="parentShp" presStyleLbl="node1" presStyleIdx="0" presStyleCnt="3" custScaleX="166315" custLinFactNeighborX="-42" custLinFactNeighborY="-5079">
        <dgm:presLayoutVars>
          <dgm:bulletEnabled val="1"/>
        </dgm:presLayoutVars>
      </dgm:prSet>
      <dgm:spPr/>
      <dgm:t>
        <a:bodyPr/>
        <a:lstStyle/>
        <a:p>
          <a:endParaRPr lang="tr-TR"/>
        </a:p>
      </dgm:t>
    </dgm:pt>
    <dgm:pt modelId="{CC041210-0ABF-4A66-AA4E-04C2D9638098}" type="pres">
      <dgm:prSet presAssocID="{49493E49-CF7F-4E87-ACE7-6CF9A70C465F}" presName="childShp" presStyleLbl="bgAccFollowNode1" presStyleIdx="0" presStyleCnt="3" custLinFactNeighborX="7442">
        <dgm:presLayoutVars>
          <dgm:bulletEnabled val="1"/>
        </dgm:presLayoutVars>
      </dgm:prSet>
      <dgm:spPr/>
      <dgm:t>
        <a:bodyPr/>
        <a:lstStyle/>
        <a:p>
          <a:endParaRPr lang="tr-TR"/>
        </a:p>
      </dgm:t>
    </dgm:pt>
    <dgm:pt modelId="{45A7C4A3-1B35-46A3-A0F5-1AEE7FBCAFB7}" type="pres">
      <dgm:prSet presAssocID="{404543C0-FA18-48DA-8E40-252BCA2E051C}" presName="spacing" presStyleCnt="0"/>
      <dgm:spPr/>
    </dgm:pt>
    <dgm:pt modelId="{CF44EF0D-2611-425F-9DC9-7693D9E24266}" type="pres">
      <dgm:prSet presAssocID="{04614C8A-48BE-41DB-B4F7-4A4F6D510051}" presName="linNode" presStyleCnt="0"/>
      <dgm:spPr/>
    </dgm:pt>
    <dgm:pt modelId="{AD376A61-CF9E-4642-99B1-18FACFEAC8D2}" type="pres">
      <dgm:prSet presAssocID="{04614C8A-48BE-41DB-B4F7-4A4F6D510051}" presName="parentShp" presStyleLbl="node1" presStyleIdx="1" presStyleCnt="3" custScaleX="162963" custScaleY="84751" custLinFactNeighborX="-3090" custLinFactNeighborY="-799">
        <dgm:presLayoutVars>
          <dgm:bulletEnabled val="1"/>
        </dgm:presLayoutVars>
      </dgm:prSet>
      <dgm:spPr/>
      <dgm:t>
        <a:bodyPr/>
        <a:lstStyle/>
        <a:p>
          <a:endParaRPr lang="tr-TR"/>
        </a:p>
      </dgm:t>
    </dgm:pt>
    <dgm:pt modelId="{FD9CE002-AAF2-41A0-BC50-88D9AE62E12A}" type="pres">
      <dgm:prSet presAssocID="{04614C8A-48BE-41DB-B4F7-4A4F6D510051}" presName="childShp" presStyleLbl="bgAccFollowNode1" presStyleIdx="1" presStyleCnt="3" custLinFactNeighborX="-1287" custLinFactNeighborY="-799">
        <dgm:presLayoutVars>
          <dgm:bulletEnabled val="1"/>
        </dgm:presLayoutVars>
      </dgm:prSet>
      <dgm:spPr/>
      <dgm:t>
        <a:bodyPr/>
        <a:lstStyle/>
        <a:p>
          <a:endParaRPr lang="tr-TR"/>
        </a:p>
      </dgm:t>
    </dgm:pt>
    <dgm:pt modelId="{B0DBBEF8-D614-4BAA-927E-7BA0A898BAA6}" type="pres">
      <dgm:prSet presAssocID="{DF4C801C-03A7-49A9-857F-5EDAED124131}" presName="spacing" presStyleCnt="0"/>
      <dgm:spPr/>
    </dgm:pt>
    <dgm:pt modelId="{F92ABE17-6F74-4D1A-97CC-28835D7682B1}" type="pres">
      <dgm:prSet presAssocID="{052D3CC8-6954-4062-816F-1746F80E5C42}" presName="linNode" presStyleCnt="0"/>
      <dgm:spPr/>
    </dgm:pt>
    <dgm:pt modelId="{89F4D39F-CB9E-458E-BE85-F4CC58B498B7}" type="pres">
      <dgm:prSet presAssocID="{052D3CC8-6954-4062-816F-1746F80E5C42}" presName="parentShp" presStyleLbl="node1" presStyleIdx="2" presStyleCnt="3" custScaleX="183698">
        <dgm:presLayoutVars>
          <dgm:bulletEnabled val="1"/>
        </dgm:presLayoutVars>
      </dgm:prSet>
      <dgm:spPr/>
      <dgm:t>
        <a:bodyPr/>
        <a:lstStyle/>
        <a:p>
          <a:endParaRPr lang="tr-TR"/>
        </a:p>
      </dgm:t>
    </dgm:pt>
    <dgm:pt modelId="{818E5A63-E5F7-4777-B44D-FB50933070CC}" type="pres">
      <dgm:prSet presAssocID="{052D3CC8-6954-4062-816F-1746F80E5C42}" presName="childShp" presStyleLbl="bgAccFollowNode1" presStyleIdx="2" presStyleCnt="3">
        <dgm:presLayoutVars>
          <dgm:bulletEnabled val="1"/>
        </dgm:presLayoutVars>
      </dgm:prSet>
      <dgm:spPr/>
      <dgm:t>
        <a:bodyPr/>
        <a:lstStyle/>
        <a:p>
          <a:endParaRPr lang="tr-TR"/>
        </a:p>
      </dgm:t>
    </dgm:pt>
  </dgm:ptLst>
  <dgm:cxnLst>
    <dgm:cxn modelId="{AA5851BC-F365-4511-985D-6C84D84FDFBF}" type="presOf" srcId="{4A7CD1F0-E81D-4210-8E66-25753A6E31BE}" destId="{C856E79D-E9AE-40D0-B6F1-1EA3F42A60D6}" srcOrd="0" destOrd="0" presId="urn:microsoft.com/office/officeart/2005/8/layout/vList6"/>
    <dgm:cxn modelId="{6172C7FD-BC7A-4B71-AB51-5CCC461568BA}" srcId="{49493E49-CF7F-4E87-ACE7-6CF9A70C465F}" destId="{6C712428-BAE6-4B53-9B88-112D50BA7FE2}" srcOrd="0" destOrd="0" parTransId="{F9797E20-9941-41EB-BC55-DFD0B5266A0C}" sibTransId="{0DE134D3-0163-4CC4-8173-F7C7B64A699A}"/>
    <dgm:cxn modelId="{30C7CB03-8894-4C7D-AE02-49DC6CC4F81D}" type="presOf" srcId="{F8F7E333-320B-4ADF-ACF6-D653BC92511C}" destId="{FD9CE002-AAF2-41A0-BC50-88D9AE62E12A}" srcOrd="0" destOrd="0" presId="urn:microsoft.com/office/officeart/2005/8/layout/vList6"/>
    <dgm:cxn modelId="{AB65B88A-B146-4B67-BB39-C2D6B456A13E}" type="presOf" srcId="{6C712428-BAE6-4B53-9B88-112D50BA7FE2}" destId="{CC041210-0ABF-4A66-AA4E-04C2D9638098}" srcOrd="0" destOrd="0" presId="urn:microsoft.com/office/officeart/2005/8/layout/vList6"/>
    <dgm:cxn modelId="{8EEB9801-6091-4B31-9F04-7F991CCA873A}" srcId="{4A7CD1F0-E81D-4210-8E66-25753A6E31BE}" destId="{49493E49-CF7F-4E87-ACE7-6CF9A70C465F}" srcOrd="0" destOrd="0" parTransId="{B2752CE5-5681-42F5-8A97-BE93A6C8CA34}" sibTransId="{404543C0-FA18-48DA-8E40-252BCA2E051C}"/>
    <dgm:cxn modelId="{3B8FF7F0-80E9-422C-8D43-247E9A5BF56D}" type="presOf" srcId="{49493E49-CF7F-4E87-ACE7-6CF9A70C465F}" destId="{771731AD-808E-48EC-8308-C6577A04DD6B}" srcOrd="0" destOrd="0" presId="urn:microsoft.com/office/officeart/2005/8/layout/vList6"/>
    <dgm:cxn modelId="{BBC93B91-D0D7-4230-9C8E-6E35CEE4EF2C}" srcId="{4A7CD1F0-E81D-4210-8E66-25753A6E31BE}" destId="{052D3CC8-6954-4062-816F-1746F80E5C42}" srcOrd="2" destOrd="0" parTransId="{680B40CD-772D-495F-888F-CA04BF172B38}" sibTransId="{72C0C65E-E95C-4A13-BB34-566D11E2657F}"/>
    <dgm:cxn modelId="{3549F17A-7D5E-43CB-ADE6-77D9A1E485CA}" srcId="{04614C8A-48BE-41DB-B4F7-4A4F6D510051}" destId="{F8F7E333-320B-4ADF-ACF6-D653BC92511C}" srcOrd="0" destOrd="0" parTransId="{5E0C7A6F-8F2A-4EDE-98B3-0B35C9E1B745}" sibTransId="{C392C9AB-4BB7-41F8-8967-27171A17E48D}"/>
    <dgm:cxn modelId="{745532C4-0C8C-4A31-9C5A-A209255D940B}" srcId="{052D3CC8-6954-4062-816F-1746F80E5C42}" destId="{285A6AC2-47B1-45F6-A54E-CA9020AAE30F}" srcOrd="0" destOrd="0" parTransId="{63101731-9935-42D9-BF5D-C5BE2644FFB1}" sibTransId="{072EFBFA-71B9-4873-8410-5694ADA3148C}"/>
    <dgm:cxn modelId="{9DF0E55D-1ABC-4D7B-B3BD-832E22139A82}" type="presOf" srcId="{04614C8A-48BE-41DB-B4F7-4A4F6D510051}" destId="{AD376A61-CF9E-4642-99B1-18FACFEAC8D2}" srcOrd="0" destOrd="0" presId="urn:microsoft.com/office/officeart/2005/8/layout/vList6"/>
    <dgm:cxn modelId="{A0F27E7D-FF01-40D0-A261-37ED37429F24}" type="presOf" srcId="{285A6AC2-47B1-45F6-A54E-CA9020AAE30F}" destId="{818E5A63-E5F7-4777-B44D-FB50933070CC}" srcOrd="0" destOrd="0" presId="urn:microsoft.com/office/officeart/2005/8/layout/vList6"/>
    <dgm:cxn modelId="{5517BD0F-1EFA-483B-983B-E243C1A85FC6}" type="presOf" srcId="{052D3CC8-6954-4062-816F-1746F80E5C42}" destId="{89F4D39F-CB9E-458E-BE85-F4CC58B498B7}" srcOrd="0" destOrd="0" presId="urn:microsoft.com/office/officeart/2005/8/layout/vList6"/>
    <dgm:cxn modelId="{0B4DB60E-15FB-45C2-838F-B91AE7D29FE2}" srcId="{4A7CD1F0-E81D-4210-8E66-25753A6E31BE}" destId="{04614C8A-48BE-41DB-B4F7-4A4F6D510051}" srcOrd="1" destOrd="0" parTransId="{B7A3E616-57DE-4BC4-A6E8-9E7314A79B78}" sibTransId="{DF4C801C-03A7-49A9-857F-5EDAED124131}"/>
    <dgm:cxn modelId="{75DD553D-13F5-4F0D-88AF-D6CD17E7823E}" type="presParOf" srcId="{C856E79D-E9AE-40D0-B6F1-1EA3F42A60D6}" destId="{9620C99B-AF3B-4278-8EDA-20C48CEF32E5}" srcOrd="0" destOrd="0" presId="urn:microsoft.com/office/officeart/2005/8/layout/vList6"/>
    <dgm:cxn modelId="{F489EF46-A3CD-4275-AD0E-8EC6BE4BF69F}" type="presParOf" srcId="{9620C99B-AF3B-4278-8EDA-20C48CEF32E5}" destId="{771731AD-808E-48EC-8308-C6577A04DD6B}" srcOrd="0" destOrd="0" presId="urn:microsoft.com/office/officeart/2005/8/layout/vList6"/>
    <dgm:cxn modelId="{075F07BC-78FF-44DF-84D2-666A4B3B0753}" type="presParOf" srcId="{9620C99B-AF3B-4278-8EDA-20C48CEF32E5}" destId="{CC041210-0ABF-4A66-AA4E-04C2D9638098}" srcOrd="1" destOrd="0" presId="urn:microsoft.com/office/officeart/2005/8/layout/vList6"/>
    <dgm:cxn modelId="{EB45EE9E-5F4D-4B2A-9421-3D56EB00FD1D}" type="presParOf" srcId="{C856E79D-E9AE-40D0-B6F1-1EA3F42A60D6}" destId="{45A7C4A3-1B35-46A3-A0F5-1AEE7FBCAFB7}" srcOrd="1" destOrd="0" presId="urn:microsoft.com/office/officeart/2005/8/layout/vList6"/>
    <dgm:cxn modelId="{2B5B9D62-FE4E-4FF3-BB07-44133A4242C0}" type="presParOf" srcId="{C856E79D-E9AE-40D0-B6F1-1EA3F42A60D6}" destId="{CF44EF0D-2611-425F-9DC9-7693D9E24266}" srcOrd="2" destOrd="0" presId="urn:microsoft.com/office/officeart/2005/8/layout/vList6"/>
    <dgm:cxn modelId="{312472ED-AAEE-44F0-BE38-DE61E4B518AE}" type="presParOf" srcId="{CF44EF0D-2611-425F-9DC9-7693D9E24266}" destId="{AD376A61-CF9E-4642-99B1-18FACFEAC8D2}" srcOrd="0" destOrd="0" presId="urn:microsoft.com/office/officeart/2005/8/layout/vList6"/>
    <dgm:cxn modelId="{3EFFDB4D-AC8C-4A26-B1D9-7DA95D5064FD}" type="presParOf" srcId="{CF44EF0D-2611-425F-9DC9-7693D9E24266}" destId="{FD9CE002-AAF2-41A0-BC50-88D9AE62E12A}" srcOrd="1" destOrd="0" presId="urn:microsoft.com/office/officeart/2005/8/layout/vList6"/>
    <dgm:cxn modelId="{A9AF0C66-F966-48A7-A3A1-624C42A9F5A8}" type="presParOf" srcId="{C856E79D-E9AE-40D0-B6F1-1EA3F42A60D6}" destId="{B0DBBEF8-D614-4BAA-927E-7BA0A898BAA6}" srcOrd="3" destOrd="0" presId="urn:microsoft.com/office/officeart/2005/8/layout/vList6"/>
    <dgm:cxn modelId="{0B82A6A8-B9EA-4DD0-9EBF-C22A517B9CA4}" type="presParOf" srcId="{C856E79D-E9AE-40D0-B6F1-1EA3F42A60D6}" destId="{F92ABE17-6F74-4D1A-97CC-28835D7682B1}" srcOrd="4" destOrd="0" presId="urn:microsoft.com/office/officeart/2005/8/layout/vList6"/>
    <dgm:cxn modelId="{36240D84-F893-4600-A3A0-81901D080435}" type="presParOf" srcId="{F92ABE17-6F74-4D1A-97CC-28835D7682B1}" destId="{89F4D39F-CB9E-458E-BE85-F4CC58B498B7}" srcOrd="0" destOrd="0" presId="urn:microsoft.com/office/officeart/2005/8/layout/vList6"/>
    <dgm:cxn modelId="{2D8A10A4-368E-4700-A6C2-D888BFDC13E0}" type="presParOf" srcId="{F92ABE17-6F74-4D1A-97CC-28835D7682B1}" destId="{818E5A63-E5F7-4777-B44D-FB50933070C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39023A-4A1E-494C-939E-3EF01ACBD86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8F0BF5F2-1D1E-42EA-AF50-15F39B315406}">
      <dgm:prSet phldrT="[Metin]"/>
      <dgm:spPr>
        <a:solidFill>
          <a:srgbClr val="C00000"/>
        </a:solidFill>
      </dgm:spPr>
      <dgm:t>
        <a:bodyPr/>
        <a:lstStyle/>
        <a:p>
          <a:r>
            <a:rPr lang="tr-TR" b="1" dirty="0"/>
            <a:t>KİMYASALLARIN ZARARLARINI BELİRLEYEN ETMENLER </a:t>
          </a:r>
          <a:endParaRPr lang="tr-TR" dirty="0"/>
        </a:p>
      </dgm:t>
    </dgm:pt>
    <dgm:pt modelId="{8152DE40-735E-409A-987A-7980B16F4334}" type="parTrans" cxnId="{738E7A3F-4B8B-4B50-AA48-F6EA33A41DF1}">
      <dgm:prSet/>
      <dgm:spPr/>
      <dgm:t>
        <a:bodyPr/>
        <a:lstStyle/>
        <a:p>
          <a:endParaRPr lang="tr-TR"/>
        </a:p>
      </dgm:t>
    </dgm:pt>
    <dgm:pt modelId="{3750FE7A-FEDA-47C5-96A8-9557A7C48C8F}" type="sibTrans" cxnId="{738E7A3F-4B8B-4B50-AA48-F6EA33A41DF1}">
      <dgm:prSet/>
      <dgm:spPr/>
      <dgm:t>
        <a:bodyPr/>
        <a:lstStyle/>
        <a:p>
          <a:endParaRPr lang="tr-TR"/>
        </a:p>
      </dgm:t>
    </dgm:pt>
    <dgm:pt modelId="{82EB42A4-02B7-4E6C-B687-76BC3A9741F6}">
      <dgm:prSet phldrT="[Metin]"/>
      <dgm:spPr/>
      <dgm:t>
        <a:bodyPr/>
        <a:lstStyle/>
        <a:p>
          <a:r>
            <a:rPr lang="tr-TR" b="1" dirty="0"/>
            <a:t>1-Fiziksel ve kimyasal özellikleri</a:t>
          </a:r>
          <a:endParaRPr lang="tr-TR" dirty="0"/>
        </a:p>
      </dgm:t>
    </dgm:pt>
    <dgm:pt modelId="{55736777-E44E-4E15-8BFB-972640E941D7}" type="parTrans" cxnId="{D3A2C3DC-4412-46B2-84F0-D77261807713}">
      <dgm:prSet/>
      <dgm:spPr/>
      <dgm:t>
        <a:bodyPr/>
        <a:lstStyle/>
        <a:p>
          <a:endParaRPr lang="tr-TR"/>
        </a:p>
      </dgm:t>
    </dgm:pt>
    <dgm:pt modelId="{81390D69-0FC0-490F-A731-299C87899E3B}" type="sibTrans" cxnId="{D3A2C3DC-4412-46B2-84F0-D77261807713}">
      <dgm:prSet/>
      <dgm:spPr/>
      <dgm:t>
        <a:bodyPr/>
        <a:lstStyle/>
        <a:p>
          <a:endParaRPr lang="tr-TR"/>
        </a:p>
      </dgm:t>
    </dgm:pt>
    <dgm:pt modelId="{8B3417E8-412D-44FF-ABEE-3B8BE1CC9BD7}">
      <dgm:prSet phldrT="[Metin]"/>
      <dgm:spPr/>
      <dgm:t>
        <a:bodyPr/>
        <a:lstStyle/>
        <a:p>
          <a:r>
            <a:rPr lang="tr-TR" b="1" dirty="0"/>
            <a:t>2-Maruz kalma şekli ve süresi </a:t>
          </a:r>
          <a:endParaRPr lang="tr-TR" dirty="0"/>
        </a:p>
      </dgm:t>
    </dgm:pt>
    <dgm:pt modelId="{BC25EB5E-D952-4747-B1A5-7E4D6F25DE1D}" type="parTrans" cxnId="{C55E56C3-2D7E-4098-900C-0910B1835CA0}">
      <dgm:prSet/>
      <dgm:spPr/>
      <dgm:t>
        <a:bodyPr/>
        <a:lstStyle/>
        <a:p>
          <a:endParaRPr lang="tr-TR"/>
        </a:p>
      </dgm:t>
    </dgm:pt>
    <dgm:pt modelId="{FFDF1E11-4CC0-4763-AA32-3758F9C90CAA}" type="sibTrans" cxnId="{C55E56C3-2D7E-4098-900C-0910B1835CA0}">
      <dgm:prSet/>
      <dgm:spPr/>
      <dgm:t>
        <a:bodyPr/>
        <a:lstStyle/>
        <a:p>
          <a:endParaRPr lang="tr-TR"/>
        </a:p>
      </dgm:t>
    </dgm:pt>
    <dgm:pt modelId="{5700EC9F-A232-430A-BD1C-16C768D81E43}">
      <dgm:prSet phldrT="[Metin]"/>
      <dgm:spPr/>
      <dgm:t>
        <a:bodyPr/>
        <a:lstStyle/>
        <a:p>
          <a:r>
            <a:rPr lang="tr-TR" b="1" dirty="0"/>
            <a:t>4-Çevresel özellikler (Fiziksel ortam)</a:t>
          </a:r>
          <a:endParaRPr lang="tr-TR" dirty="0"/>
        </a:p>
      </dgm:t>
    </dgm:pt>
    <dgm:pt modelId="{C9A43B71-E0B7-4481-B8AD-4CC06B1EF057}" type="parTrans" cxnId="{812C2E43-18BD-4025-AEE3-D9797F426564}">
      <dgm:prSet/>
      <dgm:spPr/>
      <dgm:t>
        <a:bodyPr/>
        <a:lstStyle/>
        <a:p>
          <a:endParaRPr lang="tr-TR"/>
        </a:p>
      </dgm:t>
    </dgm:pt>
    <dgm:pt modelId="{7AD4B48B-B01E-4207-A6E5-B2FA880B57EA}" type="sibTrans" cxnId="{812C2E43-18BD-4025-AEE3-D9797F426564}">
      <dgm:prSet/>
      <dgm:spPr/>
      <dgm:t>
        <a:bodyPr/>
        <a:lstStyle/>
        <a:p>
          <a:endParaRPr lang="tr-TR"/>
        </a:p>
      </dgm:t>
    </dgm:pt>
    <dgm:pt modelId="{9E6C3788-29A1-4732-8777-F006E3174C45}">
      <dgm:prSet phldrT="[Metin]"/>
      <dgm:spPr/>
      <dgm:t>
        <a:bodyPr/>
        <a:lstStyle/>
        <a:p>
          <a:r>
            <a:rPr lang="tr-TR" b="1" dirty="0"/>
            <a:t>3. Maruz kalan kişinin özellikleri</a:t>
          </a:r>
          <a:endParaRPr lang="tr-TR" dirty="0"/>
        </a:p>
      </dgm:t>
    </dgm:pt>
    <dgm:pt modelId="{EDB09145-4EEE-4D0E-B5AA-855DD8110241}" type="parTrans" cxnId="{374662EE-3CD9-49D8-A7CC-4D9672EBF643}">
      <dgm:prSet/>
      <dgm:spPr/>
      <dgm:t>
        <a:bodyPr/>
        <a:lstStyle/>
        <a:p>
          <a:endParaRPr lang="tr-TR"/>
        </a:p>
      </dgm:t>
    </dgm:pt>
    <dgm:pt modelId="{680F851D-B754-4B62-9B7D-B379D3F94F25}" type="sibTrans" cxnId="{374662EE-3CD9-49D8-A7CC-4D9672EBF643}">
      <dgm:prSet/>
      <dgm:spPr/>
      <dgm:t>
        <a:bodyPr/>
        <a:lstStyle/>
        <a:p>
          <a:endParaRPr lang="tr-TR"/>
        </a:p>
      </dgm:t>
    </dgm:pt>
    <dgm:pt modelId="{43A76C9C-BC42-40FA-B69E-14C491136B79}" type="pres">
      <dgm:prSet presAssocID="{2A39023A-4A1E-494C-939E-3EF01ACBD86C}" presName="diagram" presStyleCnt="0">
        <dgm:presLayoutVars>
          <dgm:chPref val="1"/>
          <dgm:dir/>
          <dgm:animOne val="branch"/>
          <dgm:animLvl val="lvl"/>
          <dgm:resizeHandles val="exact"/>
        </dgm:presLayoutVars>
      </dgm:prSet>
      <dgm:spPr/>
      <dgm:t>
        <a:bodyPr/>
        <a:lstStyle/>
        <a:p>
          <a:endParaRPr lang="tr-TR"/>
        </a:p>
      </dgm:t>
    </dgm:pt>
    <dgm:pt modelId="{E1842335-496E-46F3-A68D-D53DD078C631}" type="pres">
      <dgm:prSet presAssocID="{8F0BF5F2-1D1E-42EA-AF50-15F39B315406}" presName="root1" presStyleCnt="0"/>
      <dgm:spPr/>
    </dgm:pt>
    <dgm:pt modelId="{D7B491D0-EFF9-4BCA-BA22-6C1B378512BA}" type="pres">
      <dgm:prSet presAssocID="{8F0BF5F2-1D1E-42EA-AF50-15F39B315406}" presName="LevelOneTextNode" presStyleLbl="node0" presStyleIdx="0" presStyleCnt="1" custScaleX="184333" custScaleY="177432">
        <dgm:presLayoutVars>
          <dgm:chPref val="3"/>
        </dgm:presLayoutVars>
      </dgm:prSet>
      <dgm:spPr/>
      <dgm:t>
        <a:bodyPr/>
        <a:lstStyle/>
        <a:p>
          <a:endParaRPr lang="tr-TR"/>
        </a:p>
      </dgm:t>
    </dgm:pt>
    <dgm:pt modelId="{06F9852C-7EC7-429A-B967-2A8FABC1B9EE}" type="pres">
      <dgm:prSet presAssocID="{8F0BF5F2-1D1E-42EA-AF50-15F39B315406}" presName="level2hierChild" presStyleCnt="0"/>
      <dgm:spPr/>
    </dgm:pt>
    <dgm:pt modelId="{AEEA7FD2-AD24-4AC4-BE4B-2E0585CAD026}" type="pres">
      <dgm:prSet presAssocID="{55736777-E44E-4E15-8BFB-972640E941D7}" presName="conn2-1" presStyleLbl="parChTrans1D2" presStyleIdx="0" presStyleCnt="4"/>
      <dgm:spPr/>
      <dgm:t>
        <a:bodyPr/>
        <a:lstStyle/>
        <a:p>
          <a:endParaRPr lang="tr-TR"/>
        </a:p>
      </dgm:t>
    </dgm:pt>
    <dgm:pt modelId="{0E25EC47-2236-466B-BD90-26EBD4B1B9F6}" type="pres">
      <dgm:prSet presAssocID="{55736777-E44E-4E15-8BFB-972640E941D7}" presName="connTx" presStyleLbl="parChTrans1D2" presStyleIdx="0" presStyleCnt="4"/>
      <dgm:spPr/>
      <dgm:t>
        <a:bodyPr/>
        <a:lstStyle/>
        <a:p>
          <a:endParaRPr lang="tr-TR"/>
        </a:p>
      </dgm:t>
    </dgm:pt>
    <dgm:pt modelId="{E1740B03-6C1B-4945-BAE6-520A683CE026}" type="pres">
      <dgm:prSet presAssocID="{82EB42A4-02B7-4E6C-B687-76BC3A9741F6}" presName="root2" presStyleCnt="0"/>
      <dgm:spPr/>
    </dgm:pt>
    <dgm:pt modelId="{6C521F31-4DA4-4BDF-B26C-A6AE6582096B}" type="pres">
      <dgm:prSet presAssocID="{82EB42A4-02B7-4E6C-B687-76BC3A9741F6}" presName="LevelTwoTextNode" presStyleLbl="node2" presStyleIdx="0" presStyleCnt="4">
        <dgm:presLayoutVars>
          <dgm:chPref val="3"/>
        </dgm:presLayoutVars>
      </dgm:prSet>
      <dgm:spPr/>
      <dgm:t>
        <a:bodyPr/>
        <a:lstStyle/>
        <a:p>
          <a:endParaRPr lang="tr-TR"/>
        </a:p>
      </dgm:t>
    </dgm:pt>
    <dgm:pt modelId="{79E70FE0-6751-4844-A42D-E5210E14AD6A}" type="pres">
      <dgm:prSet presAssocID="{82EB42A4-02B7-4E6C-B687-76BC3A9741F6}" presName="level3hierChild" presStyleCnt="0"/>
      <dgm:spPr/>
    </dgm:pt>
    <dgm:pt modelId="{90CB2CCE-1BA5-4171-B88B-6D2DBD8F48CB}" type="pres">
      <dgm:prSet presAssocID="{BC25EB5E-D952-4747-B1A5-7E4D6F25DE1D}" presName="conn2-1" presStyleLbl="parChTrans1D2" presStyleIdx="1" presStyleCnt="4"/>
      <dgm:spPr/>
      <dgm:t>
        <a:bodyPr/>
        <a:lstStyle/>
        <a:p>
          <a:endParaRPr lang="tr-TR"/>
        </a:p>
      </dgm:t>
    </dgm:pt>
    <dgm:pt modelId="{66DEA2FD-ADBE-48D3-981F-0B31B2B040B8}" type="pres">
      <dgm:prSet presAssocID="{BC25EB5E-D952-4747-B1A5-7E4D6F25DE1D}" presName="connTx" presStyleLbl="parChTrans1D2" presStyleIdx="1" presStyleCnt="4"/>
      <dgm:spPr/>
      <dgm:t>
        <a:bodyPr/>
        <a:lstStyle/>
        <a:p>
          <a:endParaRPr lang="tr-TR"/>
        </a:p>
      </dgm:t>
    </dgm:pt>
    <dgm:pt modelId="{433B9976-0520-4607-84B5-CECC556474D9}" type="pres">
      <dgm:prSet presAssocID="{8B3417E8-412D-44FF-ABEE-3B8BE1CC9BD7}" presName="root2" presStyleCnt="0"/>
      <dgm:spPr/>
    </dgm:pt>
    <dgm:pt modelId="{59393D82-ACBC-4A22-87AA-67E0537C5070}" type="pres">
      <dgm:prSet presAssocID="{8B3417E8-412D-44FF-ABEE-3B8BE1CC9BD7}" presName="LevelTwoTextNode" presStyleLbl="node2" presStyleIdx="1" presStyleCnt="4">
        <dgm:presLayoutVars>
          <dgm:chPref val="3"/>
        </dgm:presLayoutVars>
      </dgm:prSet>
      <dgm:spPr/>
      <dgm:t>
        <a:bodyPr/>
        <a:lstStyle/>
        <a:p>
          <a:endParaRPr lang="tr-TR"/>
        </a:p>
      </dgm:t>
    </dgm:pt>
    <dgm:pt modelId="{FC00E2F4-EF2A-4C0A-9858-98193E8A869A}" type="pres">
      <dgm:prSet presAssocID="{8B3417E8-412D-44FF-ABEE-3B8BE1CC9BD7}" presName="level3hierChild" presStyleCnt="0"/>
      <dgm:spPr/>
    </dgm:pt>
    <dgm:pt modelId="{AA19DC6A-6BF0-4844-802A-B3CE2E011D89}" type="pres">
      <dgm:prSet presAssocID="{EDB09145-4EEE-4D0E-B5AA-855DD8110241}" presName="conn2-1" presStyleLbl="parChTrans1D2" presStyleIdx="2" presStyleCnt="4"/>
      <dgm:spPr/>
      <dgm:t>
        <a:bodyPr/>
        <a:lstStyle/>
        <a:p>
          <a:endParaRPr lang="tr-TR"/>
        </a:p>
      </dgm:t>
    </dgm:pt>
    <dgm:pt modelId="{9166FA6E-B941-4045-B985-32515CFB0494}" type="pres">
      <dgm:prSet presAssocID="{EDB09145-4EEE-4D0E-B5AA-855DD8110241}" presName="connTx" presStyleLbl="parChTrans1D2" presStyleIdx="2" presStyleCnt="4"/>
      <dgm:spPr/>
      <dgm:t>
        <a:bodyPr/>
        <a:lstStyle/>
        <a:p>
          <a:endParaRPr lang="tr-TR"/>
        </a:p>
      </dgm:t>
    </dgm:pt>
    <dgm:pt modelId="{64A1981E-BB9E-4F93-99C9-FC4BC07AAA4F}" type="pres">
      <dgm:prSet presAssocID="{9E6C3788-29A1-4732-8777-F006E3174C45}" presName="root2" presStyleCnt="0"/>
      <dgm:spPr/>
    </dgm:pt>
    <dgm:pt modelId="{535C2ABB-5593-4EB5-91D7-3951ECDDE273}" type="pres">
      <dgm:prSet presAssocID="{9E6C3788-29A1-4732-8777-F006E3174C45}" presName="LevelTwoTextNode" presStyleLbl="node2" presStyleIdx="2" presStyleCnt="4">
        <dgm:presLayoutVars>
          <dgm:chPref val="3"/>
        </dgm:presLayoutVars>
      </dgm:prSet>
      <dgm:spPr/>
      <dgm:t>
        <a:bodyPr/>
        <a:lstStyle/>
        <a:p>
          <a:endParaRPr lang="tr-TR"/>
        </a:p>
      </dgm:t>
    </dgm:pt>
    <dgm:pt modelId="{C04C6B4B-A36A-4460-821A-C886434C8979}" type="pres">
      <dgm:prSet presAssocID="{9E6C3788-29A1-4732-8777-F006E3174C45}" presName="level3hierChild" presStyleCnt="0"/>
      <dgm:spPr/>
    </dgm:pt>
    <dgm:pt modelId="{443AFBE6-0F7C-4084-A4D0-E5CB0CDCAC25}" type="pres">
      <dgm:prSet presAssocID="{C9A43B71-E0B7-4481-B8AD-4CC06B1EF057}" presName="conn2-1" presStyleLbl="parChTrans1D2" presStyleIdx="3" presStyleCnt="4"/>
      <dgm:spPr/>
      <dgm:t>
        <a:bodyPr/>
        <a:lstStyle/>
        <a:p>
          <a:endParaRPr lang="tr-TR"/>
        </a:p>
      </dgm:t>
    </dgm:pt>
    <dgm:pt modelId="{8ABC71D9-C8F6-4EFA-8ADE-8BBF4DA73CDA}" type="pres">
      <dgm:prSet presAssocID="{C9A43B71-E0B7-4481-B8AD-4CC06B1EF057}" presName="connTx" presStyleLbl="parChTrans1D2" presStyleIdx="3" presStyleCnt="4"/>
      <dgm:spPr/>
      <dgm:t>
        <a:bodyPr/>
        <a:lstStyle/>
        <a:p>
          <a:endParaRPr lang="tr-TR"/>
        </a:p>
      </dgm:t>
    </dgm:pt>
    <dgm:pt modelId="{5417A902-1F7C-4864-B35C-F62FF9C12F01}" type="pres">
      <dgm:prSet presAssocID="{5700EC9F-A232-430A-BD1C-16C768D81E43}" presName="root2" presStyleCnt="0"/>
      <dgm:spPr/>
    </dgm:pt>
    <dgm:pt modelId="{807CF4DC-1C44-4156-8F58-1C4350BF8B87}" type="pres">
      <dgm:prSet presAssocID="{5700EC9F-A232-430A-BD1C-16C768D81E43}" presName="LevelTwoTextNode" presStyleLbl="node2" presStyleIdx="3" presStyleCnt="4">
        <dgm:presLayoutVars>
          <dgm:chPref val="3"/>
        </dgm:presLayoutVars>
      </dgm:prSet>
      <dgm:spPr/>
      <dgm:t>
        <a:bodyPr/>
        <a:lstStyle/>
        <a:p>
          <a:endParaRPr lang="tr-TR"/>
        </a:p>
      </dgm:t>
    </dgm:pt>
    <dgm:pt modelId="{B4F309E4-28F1-4CDC-96E0-D2CE38B4C33F}" type="pres">
      <dgm:prSet presAssocID="{5700EC9F-A232-430A-BD1C-16C768D81E43}" presName="level3hierChild" presStyleCnt="0"/>
      <dgm:spPr/>
    </dgm:pt>
  </dgm:ptLst>
  <dgm:cxnLst>
    <dgm:cxn modelId="{D8AC0BA1-E980-431C-A820-43F70C399812}" type="presOf" srcId="{55736777-E44E-4E15-8BFB-972640E941D7}" destId="{AEEA7FD2-AD24-4AC4-BE4B-2E0585CAD026}" srcOrd="0" destOrd="0" presId="urn:microsoft.com/office/officeart/2005/8/layout/hierarchy2"/>
    <dgm:cxn modelId="{41B8015C-03AD-4CE4-BA6A-9419CC0D2488}" type="presOf" srcId="{BC25EB5E-D952-4747-B1A5-7E4D6F25DE1D}" destId="{66DEA2FD-ADBE-48D3-981F-0B31B2B040B8}" srcOrd="1" destOrd="0" presId="urn:microsoft.com/office/officeart/2005/8/layout/hierarchy2"/>
    <dgm:cxn modelId="{FE3B422A-0BDD-4975-8F58-0D98922E07FE}" type="presOf" srcId="{BC25EB5E-D952-4747-B1A5-7E4D6F25DE1D}" destId="{90CB2CCE-1BA5-4171-B88B-6D2DBD8F48CB}" srcOrd="0" destOrd="0" presId="urn:microsoft.com/office/officeart/2005/8/layout/hierarchy2"/>
    <dgm:cxn modelId="{374662EE-3CD9-49D8-A7CC-4D9672EBF643}" srcId="{8F0BF5F2-1D1E-42EA-AF50-15F39B315406}" destId="{9E6C3788-29A1-4732-8777-F006E3174C45}" srcOrd="2" destOrd="0" parTransId="{EDB09145-4EEE-4D0E-B5AA-855DD8110241}" sibTransId="{680F851D-B754-4B62-9B7D-B379D3F94F25}"/>
    <dgm:cxn modelId="{6AD077B6-1AA7-4468-BF81-A4DBD6E699CB}" type="presOf" srcId="{8F0BF5F2-1D1E-42EA-AF50-15F39B315406}" destId="{D7B491D0-EFF9-4BCA-BA22-6C1B378512BA}" srcOrd="0" destOrd="0" presId="urn:microsoft.com/office/officeart/2005/8/layout/hierarchy2"/>
    <dgm:cxn modelId="{C9FEE67A-325F-475A-9A3C-5CCA101D0D6E}" type="presOf" srcId="{C9A43B71-E0B7-4481-B8AD-4CC06B1EF057}" destId="{8ABC71D9-C8F6-4EFA-8ADE-8BBF4DA73CDA}" srcOrd="1" destOrd="0" presId="urn:microsoft.com/office/officeart/2005/8/layout/hierarchy2"/>
    <dgm:cxn modelId="{4F0D386C-23C9-4BE8-AE3D-00699E3DAA49}" type="presOf" srcId="{55736777-E44E-4E15-8BFB-972640E941D7}" destId="{0E25EC47-2236-466B-BD90-26EBD4B1B9F6}" srcOrd="1" destOrd="0" presId="urn:microsoft.com/office/officeart/2005/8/layout/hierarchy2"/>
    <dgm:cxn modelId="{A9C83726-666E-4690-A94F-2B1CFF147F1F}" type="presOf" srcId="{8B3417E8-412D-44FF-ABEE-3B8BE1CC9BD7}" destId="{59393D82-ACBC-4A22-87AA-67E0537C5070}" srcOrd="0" destOrd="0" presId="urn:microsoft.com/office/officeart/2005/8/layout/hierarchy2"/>
    <dgm:cxn modelId="{812C2E43-18BD-4025-AEE3-D9797F426564}" srcId="{8F0BF5F2-1D1E-42EA-AF50-15F39B315406}" destId="{5700EC9F-A232-430A-BD1C-16C768D81E43}" srcOrd="3" destOrd="0" parTransId="{C9A43B71-E0B7-4481-B8AD-4CC06B1EF057}" sibTransId="{7AD4B48B-B01E-4207-A6E5-B2FA880B57EA}"/>
    <dgm:cxn modelId="{552BF4A1-2AA5-413F-B4B5-AB6C36522519}" type="presOf" srcId="{9E6C3788-29A1-4732-8777-F006E3174C45}" destId="{535C2ABB-5593-4EB5-91D7-3951ECDDE273}" srcOrd="0" destOrd="0" presId="urn:microsoft.com/office/officeart/2005/8/layout/hierarchy2"/>
    <dgm:cxn modelId="{738E7A3F-4B8B-4B50-AA48-F6EA33A41DF1}" srcId="{2A39023A-4A1E-494C-939E-3EF01ACBD86C}" destId="{8F0BF5F2-1D1E-42EA-AF50-15F39B315406}" srcOrd="0" destOrd="0" parTransId="{8152DE40-735E-409A-987A-7980B16F4334}" sibTransId="{3750FE7A-FEDA-47C5-96A8-9557A7C48C8F}"/>
    <dgm:cxn modelId="{C55E56C3-2D7E-4098-900C-0910B1835CA0}" srcId="{8F0BF5F2-1D1E-42EA-AF50-15F39B315406}" destId="{8B3417E8-412D-44FF-ABEE-3B8BE1CC9BD7}" srcOrd="1" destOrd="0" parTransId="{BC25EB5E-D952-4747-B1A5-7E4D6F25DE1D}" sibTransId="{FFDF1E11-4CC0-4763-AA32-3758F9C90CAA}"/>
    <dgm:cxn modelId="{8A22A322-02DC-4BB7-9064-861C6947BAAA}" type="presOf" srcId="{82EB42A4-02B7-4E6C-B687-76BC3A9741F6}" destId="{6C521F31-4DA4-4BDF-B26C-A6AE6582096B}" srcOrd="0" destOrd="0" presId="urn:microsoft.com/office/officeart/2005/8/layout/hierarchy2"/>
    <dgm:cxn modelId="{81072098-230A-4FE8-BEFC-176A47642F7F}" type="presOf" srcId="{EDB09145-4EEE-4D0E-B5AA-855DD8110241}" destId="{AA19DC6A-6BF0-4844-802A-B3CE2E011D89}" srcOrd="0" destOrd="0" presId="urn:microsoft.com/office/officeart/2005/8/layout/hierarchy2"/>
    <dgm:cxn modelId="{FBEF7A25-3418-499C-84CE-0413F83EB2E7}" type="presOf" srcId="{C9A43B71-E0B7-4481-B8AD-4CC06B1EF057}" destId="{443AFBE6-0F7C-4084-A4D0-E5CB0CDCAC25}" srcOrd="0" destOrd="0" presId="urn:microsoft.com/office/officeart/2005/8/layout/hierarchy2"/>
    <dgm:cxn modelId="{F5901ADF-425E-42C4-AC3E-9DDBC5F124CE}" type="presOf" srcId="{EDB09145-4EEE-4D0E-B5AA-855DD8110241}" destId="{9166FA6E-B941-4045-B985-32515CFB0494}" srcOrd="1" destOrd="0" presId="urn:microsoft.com/office/officeart/2005/8/layout/hierarchy2"/>
    <dgm:cxn modelId="{1CB821E9-306E-4835-B9A1-DA55D04389E3}" type="presOf" srcId="{5700EC9F-A232-430A-BD1C-16C768D81E43}" destId="{807CF4DC-1C44-4156-8F58-1C4350BF8B87}" srcOrd="0" destOrd="0" presId="urn:microsoft.com/office/officeart/2005/8/layout/hierarchy2"/>
    <dgm:cxn modelId="{D3A2C3DC-4412-46B2-84F0-D77261807713}" srcId="{8F0BF5F2-1D1E-42EA-AF50-15F39B315406}" destId="{82EB42A4-02B7-4E6C-B687-76BC3A9741F6}" srcOrd="0" destOrd="0" parTransId="{55736777-E44E-4E15-8BFB-972640E941D7}" sibTransId="{81390D69-0FC0-490F-A731-299C87899E3B}"/>
    <dgm:cxn modelId="{5A384115-9AF6-457F-99E7-A1B373706855}" type="presOf" srcId="{2A39023A-4A1E-494C-939E-3EF01ACBD86C}" destId="{43A76C9C-BC42-40FA-B69E-14C491136B79}" srcOrd="0" destOrd="0" presId="urn:microsoft.com/office/officeart/2005/8/layout/hierarchy2"/>
    <dgm:cxn modelId="{4C9322DB-86BD-4925-A3E4-E7FA02230514}" type="presParOf" srcId="{43A76C9C-BC42-40FA-B69E-14C491136B79}" destId="{E1842335-496E-46F3-A68D-D53DD078C631}" srcOrd="0" destOrd="0" presId="urn:microsoft.com/office/officeart/2005/8/layout/hierarchy2"/>
    <dgm:cxn modelId="{F8261E7B-9C55-4DE8-ACA6-1C33D3CF152D}" type="presParOf" srcId="{E1842335-496E-46F3-A68D-D53DD078C631}" destId="{D7B491D0-EFF9-4BCA-BA22-6C1B378512BA}" srcOrd="0" destOrd="0" presId="urn:microsoft.com/office/officeart/2005/8/layout/hierarchy2"/>
    <dgm:cxn modelId="{3910CBED-64A6-41C6-92DA-D785A7E465C4}" type="presParOf" srcId="{E1842335-496E-46F3-A68D-D53DD078C631}" destId="{06F9852C-7EC7-429A-B967-2A8FABC1B9EE}" srcOrd="1" destOrd="0" presId="urn:microsoft.com/office/officeart/2005/8/layout/hierarchy2"/>
    <dgm:cxn modelId="{25F4E4B1-EE1D-4FF3-A189-6E4404B47033}" type="presParOf" srcId="{06F9852C-7EC7-429A-B967-2A8FABC1B9EE}" destId="{AEEA7FD2-AD24-4AC4-BE4B-2E0585CAD026}" srcOrd="0" destOrd="0" presId="urn:microsoft.com/office/officeart/2005/8/layout/hierarchy2"/>
    <dgm:cxn modelId="{4AA61995-C492-49AA-9958-1B4F9638B27E}" type="presParOf" srcId="{AEEA7FD2-AD24-4AC4-BE4B-2E0585CAD026}" destId="{0E25EC47-2236-466B-BD90-26EBD4B1B9F6}" srcOrd="0" destOrd="0" presId="urn:microsoft.com/office/officeart/2005/8/layout/hierarchy2"/>
    <dgm:cxn modelId="{51DD4D77-223B-4056-894A-E7747EA50590}" type="presParOf" srcId="{06F9852C-7EC7-429A-B967-2A8FABC1B9EE}" destId="{E1740B03-6C1B-4945-BAE6-520A683CE026}" srcOrd="1" destOrd="0" presId="urn:microsoft.com/office/officeart/2005/8/layout/hierarchy2"/>
    <dgm:cxn modelId="{1018DDD1-CCF5-463B-9B89-DDDBAC068FB0}" type="presParOf" srcId="{E1740B03-6C1B-4945-BAE6-520A683CE026}" destId="{6C521F31-4DA4-4BDF-B26C-A6AE6582096B}" srcOrd="0" destOrd="0" presId="urn:microsoft.com/office/officeart/2005/8/layout/hierarchy2"/>
    <dgm:cxn modelId="{F17AD3A1-B8F4-49ED-843D-65E005A6A06A}" type="presParOf" srcId="{E1740B03-6C1B-4945-BAE6-520A683CE026}" destId="{79E70FE0-6751-4844-A42D-E5210E14AD6A}" srcOrd="1" destOrd="0" presId="urn:microsoft.com/office/officeart/2005/8/layout/hierarchy2"/>
    <dgm:cxn modelId="{946CDBB3-08DD-4B35-A38E-505DB6AD7C3F}" type="presParOf" srcId="{06F9852C-7EC7-429A-B967-2A8FABC1B9EE}" destId="{90CB2CCE-1BA5-4171-B88B-6D2DBD8F48CB}" srcOrd="2" destOrd="0" presId="urn:microsoft.com/office/officeart/2005/8/layout/hierarchy2"/>
    <dgm:cxn modelId="{9609409C-8199-4204-8653-A7441344514E}" type="presParOf" srcId="{90CB2CCE-1BA5-4171-B88B-6D2DBD8F48CB}" destId="{66DEA2FD-ADBE-48D3-981F-0B31B2B040B8}" srcOrd="0" destOrd="0" presId="urn:microsoft.com/office/officeart/2005/8/layout/hierarchy2"/>
    <dgm:cxn modelId="{E92F5F96-F17F-4E8B-9858-4D9DF8270947}" type="presParOf" srcId="{06F9852C-7EC7-429A-B967-2A8FABC1B9EE}" destId="{433B9976-0520-4607-84B5-CECC556474D9}" srcOrd="3" destOrd="0" presId="urn:microsoft.com/office/officeart/2005/8/layout/hierarchy2"/>
    <dgm:cxn modelId="{4CDCCD26-F8B6-44B5-B011-2F14AD12FF7A}" type="presParOf" srcId="{433B9976-0520-4607-84B5-CECC556474D9}" destId="{59393D82-ACBC-4A22-87AA-67E0537C5070}" srcOrd="0" destOrd="0" presId="urn:microsoft.com/office/officeart/2005/8/layout/hierarchy2"/>
    <dgm:cxn modelId="{0B542F91-D9C7-4633-91B6-B8640504BD3C}" type="presParOf" srcId="{433B9976-0520-4607-84B5-CECC556474D9}" destId="{FC00E2F4-EF2A-4C0A-9858-98193E8A869A}" srcOrd="1" destOrd="0" presId="urn:microsoft.com/office/officeart/2005/8/layout/hierarchy2"/>
    <dgm:cxn modelId="{968326F4-A5D0-4019-B55F-59C55E5A74E9}" type="presParOf" srcId="{06F9852C-7EC7-429A-B967-2A8FABC1B9EE}" destId="{AA19DC6A-6BF0-4844-802A-B3CE2E011D89}" srcOrd="4" destOrd="0" presId="urn:microsoft.com/office/officeart/2005/8/layout/hierarchy2"/>
    <dgm:cxn modelId="{E7E8B046-2282-4043-9D06-79DF8ED763BD}" type="presParOf" srcId="{AA19DC6A-6BF0-4844-802A-B3CE2E011D89}" destId="{9166FA6E-B941-4045-B985-32515CFB0494}" srcOrd="0" destOrd="0" presId="urn:microsoft.com/office/officeart/2005/8/layout/hierarchy2"/>
    <dgm:cxn modelId="{43E1F4CD-8DBB-4E68-88E4-46CF1006C10B}" type="presParOf" srcId="{06F9852C-7EC7-429A-B967-2A8FABC1B9EE}" destId="{64A1981E-BB9E-4F93-99C9-FC4BC07AAA4F}" srcOrd="5" destOrd="0" presId="urn:microsoft.com/office/officeart/2005/8/layout/hierarchy2"/>
    <dgm:cxn modelId="{573EAD18-6C60-4107-B2C1-AB0A8A8756D0}" type="presParOf" srcId="{64A1981E-BB9E-4F93-99C9-FC4BC07AAA4F}" destId="{535C2ABB-5593-4EB5-91D7-3951ECDDE273}" srcOrd="0" destOrd="0" presId="urn:microsoft.com/office/officeart/2005/8/layout/hierarchy2"/>
    <dgm:cxn modelId="{AC6F55ED-FA33-4033-AB19-B61C66735A0F}" type="presParOf" srcId="{64A1981E-BB9E-4F93-99C9-FC4BC07AAA4F}" destId="{C04C6B4B-A36A-4460-821A-C886434C8979}" srcOrd="1" destOrd="0" presId="urn:microsoft.com/office/officeart/2005/8/layout/hierarchy2"/>
    <dgm:cxn modelId="{DD3E86AE-A185-471B-AC66-0E8C2CF1E9F0}" type="presParOf" srcId="{06F9852C-7EC7-429A-B967-2A8FABC1B9EE}" destId="{443AFBE6-0F7C-4084-A4D0-E5CB0CDCAC25}" srcOrd="6" destOrd="0" presId="urn:microsoft.com/office/officeart/2005/8/layout/hierarchy2"/>
    <dgm:cxn modelId="{8F8037AD-EBB5-40F9-A8B8-710EF07A16D9}" type="presParOf" srcId="{443AFBE6-0F7C-4084-A4D0-E5CB0CDCAC25}" destId="{8ABC71D9-C8F6-4EFA-8ADE-8BBF4DA73CDA}" srcOrd="0" destOrd="0" presId="urn:microsoft.com/office/officeart/2005/8/layout/hierarchy2"/>
    <dgm:cxn modelId="{7ABCC32E-DE54-4E4A-AF21-14721F56A429}" type="presParOf" srcId="{06F9852C-7EC7-429A-B967-2A8FABC1B9EE}" destId="{5417A902-1F7C-4864-B35C-F62FF9C12F01}" srcOrd="7" destOrd="0" presId="urn:microsoft.com/office/officeart/2005/8/layout/hierarchy2"/>
    <dgm:cxn modelId="{6438BCE6-F4EE-487D-B990-D34CD26838D6}" type="presParOf" srcId="{5417A902-1F7C-4864-B35C-F62FF9C12F01}" destId="{807CF4DC-1C44-4156-8F58-1C4350BF8B87}" srcOrd="0" destOrd="0" presId="urn:microsoft.com/office/officeart/2005/8/layout/hierarchy2"/>
    <dgm:cxn modelId="{F061C200-1AC3-4234-9941-11F2FF4D62A3}" type="presParOf" srcId="{5417A902-1F7C-4864-B35C-F62FF9C12F01}" destId="{B4F309E4-28F1-4CDC-96E0-D2CE38B4C33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0EBA7A-D92D-422B-8B0B-E2001DD2ACB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0AD35579-B7F2-4CA3-A4B5-A911A5268047}">
      <dgm:prSet phldrT="[Metin]" custT="1">
        <dgm:style>
          <a:lnRef idx="0">
            <a:schemeClr val="accent3"/>
          </a:lnRef>
          <a:fillRef idx="3">
            <a:schemeClr val="accent3"/>
          </a:fillRef>
          <a:effectRef idx="3">
            <a:schemeClr val="accent3"/>
          </a:effectRef>
          <a:fontRef idx="minor">
            <a:schemeClr val="lt1"/>
          </a:fontRef>
        </dgm:style>
      </dgm:prSet>
      <dgm:spPr/>
      <dgm:t>
        <a:bodyPr/>
        <a:lstStyle/>
        <a:p>
          <a:r>
            <a:rPr lang="tr-TR" sz="2400" dirty="0"/>
            <a:t>Kimyasallar, vücuda bilinen üç yoldan girerek sağlığa zarar verirler</a:t>
          </a:r>
        </a:p>
      </dgm:t>
    </dgm:pt>
    <dgm:pt modelId="{32FEA87B-7DB7-4A79-889F-C86C0847918B}" type="parTrans" cxnId="{FCB6C2AB-DD6F-4430-AAF0-E51C8BAC9CEE}">
      <dgm:prSet/>
      <dgm:spPr/>
      <dgm:t>
        <a:bodyPr/>
        <a:lstStyle/>
        <a:p>
          <a:endParaRPr lang="tr-TR"/>
        </a:p>
      </dgm:t>
    </dgm:pt>
    <dgm:pt modelId="{2C05952F-6B2A-4D17-A742-81CB533D811E}" type="sibTrans" cxnId="{FCB6C2AB-DD6F-4430-AAF0-E51C8BAC9CEE}">
      <dgm:prSet/>
      <dgm:spPr/>
      <dgm:t>
        <a:bodyPr/>
        <a:lstStyle/>
        <a:p>
          <a:endParaRPr lang="tr-TR"/>
        </a:p>
      </dgm:t>
    </dgm:pt>
    <dgm:pt modelId="{84AA5A4C-16FD-4ECE-B1A1-FF3971943F02}">
      <dgm:prSet phldrT="[Metin]" custT="1">
        <dgm:style>
          <a:lnRef idx="0">
            <a:schemeClr val="accent2"/>
          </a:lnRef>
          <a:fillRef idx="3">
            <a:schemeClr val="accent2"/>
          </a:fillRef>
          <a:effectRef idx="3">
            <a:schemeClr val="accent2"/>
          </a:effectRef>
          <a:fontRef idx="minor">
            <a:schemeClr val="lt1"/>
          </a:fontRef>
        </dgm:style>
      </dgm:prSet>
      <dgm:spPr/>
      <dgm:t>
        <a:bodyPr/>
        <a:lstStyle/>
        <a:p>
          <a:r>
            <a:rPr lang="tr-TR" sz="2000" b="1" dirty="0"/>
            <a:t>Solunum</a:t>
          </a:r>
        </a:p>
      </dgm:t>
    </dgm:pt>
    <dgm:pt modelId="{DD6D4DDD-626D-4640-BB43-DC0C0A9CF36D}" type="parTrans" cxnId="{DC8A554D-0B83-4449-9FD9-8D28AB8CA18A}">
      <dgm:prSet/>
      <dgm:spPr/>
      <dgm:t>
        <a:bodyPr/>
        <a:lstStyle/>
        <a:p>
          <a:endParaRPr lang="tr-TR"/>
        </a:p>
      </dgm:t>
    </dgm:pt>
    <dgm:pt modelId="{425759C3-7201-4AA3-9C3A-1935FB6A8F01}" type="sibTrans" cxnId="{DC8A554D-0B83-4449-9FD9-8D28AB8CA18A}">
      <dgm:prSet/>
      <dgm:spPr/>
      <dgm:t>
        <a:bodyPr/>
        <a:lstStyle/>
        <a:p>
          <a:endParaRPr lang="tr-TR"/>
        </a:p>
      </dgm:t>
    </dgm:pt>
    <dgm:pt modelId="{AE21549C-EC36-4B50-8738-EC3076B02B7A}">
      <dgm:prSet phldrT="[Metin]" custT="1">
        <dgm:style>
          <a:lnRef idx="0">
            <a:schemeClr val="accent4"/>
          </a:lnRef>
          <a:fillRef idx="3">
            <a:schemeClr val="accent4"/>
          </a:fillRef>
          <a:effectRef idx="3">
            <a:schemeClr val="accent4"/>
          </a:effectRef>
          <a:fontRef idx="minor">
            <a:schemeClr val="lt1"/>
          </a:fontRef>
        </dgm:style>
      </dgm:prSet>
      <dgm:spPr/>
      <dgm:t>
        <a:bodyPr/>
        <a:lstStyle/>
        <a:p>
          <a:r>
            <a:rPr lang="tr-TR" sz="2000" b="1" dirty="0" err="1"/>
            <a:t>Absorbsiyon</a:t>
          </a:r>
          <a:endParaRPr lang="tr-TR" sz="2000" b="1" dirty="0"/>
        </a:p>
        <a:p>
          <a:r>
            <a:rPr lang="tr-TR" sz="2000" b="1" dirty="0"/>
            <a:t> (deri veya gözlerden </a:t>
          </a:r>
          <a:r>
            <a:rPr lang="tr-TR" sz="2000" b="1" dirty="0" err="1"/>
            <a:t>absorbe</a:t>
          </a:r>
          <a:r>
            <a:rPr lang="tr-TR" sz="2000" b="1" dirty="0"/>
            <a:t> edilerek</a:t>
          </a:r>
          <a:r>
            <a:rPr lang="tr-TR" sz="2000" dirty="0"/>
            <a:t>)</a:t>
          </a:r>
        </a:p>
      </dgm:t>
    </dgm:pt>
    <dgm:pt modelId="{CE0040FF-D5DF-4D2E-A57E-A0C16AE371F8}" type="parTrans" cxnId="{A96FAD8F-BE2C-48B4-B74F-A640E2FBCFE7}">
      <dgm:prSet/>
      <dgm:spPr/>
      <dgm:t>
        <a:bodyPr/>
        <a:lstStyle/>
        <a:p>
          <a:endParaRPr lang="tr-TR"/>
        </a:p>
      </dgm:t>
    </dgm:pt>
    <dgm:pt modelId="{39A2AA60-E71B-46C5-88C3-CC1662403BD9}" type="sibTrans" cxnId="{A96FAD8F-BE2C-48B4-B74F-A640E2FBCFE7}">
      <dgm:prSet/>
      <dgm:spPr/>
      <dgm:t>
        <a:bodyPr/>
        <a:lstStyle/>
        <a:p>
          <a:endParaRPr lang="tr-TR"/>
        </a:p>
      </dgm:t>
    </dgm:pt>
    <dgm:pt modelId="{2664A2FC-7E4C-4028-A672-AFF320FF862D}">
      <dgm:prSet phldrT="[Metin]" custT="1">
        <dgm:style>
          <a:lnRef idx="0">
            <a:schemeClr val="accent5"/>
          </a:lnRef>
          <a:fillRef idx="3">
            <a:schemeClr val="accent5"/>
          </a:fillRef>
          <a:effectRef idx="3">
            <a:schemeClr val="accent5"/>
          </a:effectRef>
          <a:fontRef idx="minor">
            <a:schemeClr val="lt1"/>
          </a:fontRef>
        </dgm:style>
      </dgm:prSet>
      <dgm:spPr/>
      <dgm:t>
        <a:bodyPr/>
        <a:lstStyle/>
        <a:p>
          <a:r>
            <a:rPr lang="tr-TR" sz="2000" b="1" dirty="0"/>
            <a:t>Sindirim (yiyerek, içerek</a:t>
          </a:r>
          <a:r>
            <a:rPr lang="tr-TR" sz="2000" dirty="0"/>
            <a:t>)</a:t>
          </a:r>
        </a:p>
      </dgm:t>
    </dgm:pt>
    <dgm:pt modelId="{5D222F02-B3E8-4A13-AEB4-BCFCED675626}" type="parTrans" cxnId="{5A6065A1-F013-416A-BBFF-E128C9D25BE6}">
      <dgm:prSet/>
      <dgm:spPr/>
      <dgm:t>
        <a:bodyPr/>
        <a:lstStyle/>
        <a:p>
          <a:endParaRPr lang="tr-TR"/>
        </a:p>
      </dgm:t>
    </dgm:pt>
    <dgm:pt modelId="{99FB71C5-5838-44AB-A99A-EC368026855B}" type="sibTrans" cxnId="{5A6065A1-F013-416A-BBFF-E128C9D25BE6}">
      <dgm:prSet/>
      <dgm:spPr/>
      <dgm:t>
        <a:bodyPr/>
        <a:lstStyle/>
        <a:p>
          <a:endParaRPr lang="tr-TR"/>
        </a:p>
      </dgm:t>
    </dgm:pt>
    <dgm:pt modelId="{1F845B9E-5254-4E58-86AF-FC1F1AB4EA6D}" type="pres">
      <dgm:prSet presAssocID="{DF0EBA7A-D92D-422B-8B0B-E2001DD2ACBF}" presName="hierChild1" presStyleCnt="0">
        <dgm:presLayoutVars>
          <dgm:orgChart val="1"/>
          <dgm:chPref val="1"/>
          <dgm:dir/>
          <dgm:animOne val="branch"/>
          <dgm:animLvl val="lvl"/>
          <dgm:resizeHandles/>
        </dgm:presLayoutVars>
      </dgm:prSet>
      <dgm:spPr/>
      <dgm:t>
        <a:bodyPr/>
        <a:lstStyle/>
        <a:p>
          <a:endParaRPr lang="tr-TR"/>
        </a:p>
      </dgm:t>
    </dgm:pt>
    <dgm:pt modelId="{045C5143-F02A-42B9-B9F8-621B69FF976C}" type="pres">
      <dgm:prSet presAssocID="{0AD35579-B7F2-4CA3-A4B5-A911A5268047}" presName="hierRoot1" presStyleCnt="0">
        <dgm:presLayoutVars>
          <dgm:hierBranch val="init"/>
        </dgm:presLayoutVars>
      </dgm:prSet>
      <dgm:spPr/>
    </dgm:pt>
    <dgm:pt modelId="{810EE911-61AB-4888-B666-EA006739680B}" type="pres">
      <dgm:prSet presAssocID="{0AD35579-B7F2-4CA3-A4B5-A911A5268047}" presName="rootComposite1" presStyleCnt="0"/>
      <dgm:spPr/>
    </dgm:pt>
    <dgm:pt modelId="{D2151D6F-8EBB-453F-A506-5CB9481D3E4B}" type="pres">
      <dgm:prSet presAssocID="{0AD35579-B7F2-4CA3-A4B5-A911A5268047}" presName="rootText1" presStyleLbl="node0" presStyleIdx="0" presStyleCnt="1" custScaleX="324550" custScaleY="113167">
        <dgm:presLayoutVars>
          <dgm:chPref val="3"/>
        </dgm:presLayoutVars>
      </dgm:prSet>
      <dgm:spPr/>
      <dgm:t>
        <a:bodyPr/>
        <a:lstStyle/>
        <a:p>
          <a:endParaRPr lang="tr-TR"/>
        </a:p>
      </dgm:t>
    </dgm:pt>
    <dgm:pt modelId="{60998924-0525-4454-8EBB-056F3355E170}" type="pres">
      <dgm:prSet presAssocID="{0AD35579-B7F2-4CA3-A4B5-A911A5268047}" presName="rootConnector1" presStyleLbl="node1" presStyleIdx="0" presStyleCnt="0"/>
      <dgm:spPr/>
      <dgm:t>
        <a:bodyPr/>
        <a:lstStyle/>
        <a:p>
          <a:endParaRPr lang="tr-TR"/>
        </a:p>
      </dgm:t>
    </dgm:pt>
    <dgm:pt modelId="{40683627-40D9-434A-97F7-C6A28B722A08}" type="pres">
      <dgm:prSet presAssocID="{0AD35579-B7F2-4CA3-A4B5-A911A5268047}" presName="hierChild2" presStyleCnt="0"/>
      <dgm:spPr/>
    </dgm:pt>
    <dgm:pt modelId="{3E735F52-0199-43E3-868D-F76B9C5653E3}" type="pres">
      <dgm:prSet presAssocID="{DD6D4DDD-626D-4640-BB43-DC0C0A9CF36D}" presName="Name37" presStyleLbl="parChTrans1D2" presStyleIdx="0" presStyleCnt="3"/>
      <dgm:spPr/>
      <dgm:t>
        <a:bodyPr/>
        <a:lstStyle/>
        <a:p>
          <a:endParaRPr lang="tr-TR"/>
        </a:p>
      </dgm:t>
    </dgm:pt>
    <dgm:pt modelId="{1C9A1B0A-9A63-4423-A085-91459D792244}" type="pres">
      <dgm:prSet presAssocID="{84AA5A4C-16FD-4ECE-B1A1-FF3971943F02}" presName="hierRoot2" presStyleCnt="0">
        <dgm:presLayoutVars>
          <dgm:hierBranch val="init"/>
        </dgm:presLayoutVars>
      </dgm:prSet>
      <dgm:spPr/>
    </dgm:pt>
    <dgm:pt modelId="{50C65A3A-49E7-48D0-815A-EEF9EEB13908}" type="pres">
      <dgm:prSet presAssocID="{84AA5A4C-16FD-4ECE-B1A1-FF3971943F02}" presName="rootComposite" presStyleCnt="0"/>
      <dgm:spPr/>
    </dgm:pt>
    <dgm:pt modelId="{1B7D35CA-CAEF-4FD2-B2B2-36A10838D36C}" type="pres">
      <dgm:prSet presAssocID="{84AA5A4C-16FD-4ECE-B1A1-FF3971943F02}" presName="rootText" presStyleLbl="node2" presStyleIdx="0" presStyleCnt="3">
        <dgm:presLayoutVars>
          <dgm:chPref val="3"/>
        </dgm:presLayoutVars>
      </dgm:prSet>
      <dgm:spPr/>
      <dgm:t>
        <a:bodyPr/>
        <a:lstStyle/>
        <a:p>
          <a:endParaRPr lang="tr-TR"/>
        </a:p>
      </dgm:t>
    </dgm:pt>
    <dgm:pt modelId="{73D626BF-EAA7-400F-9E98-05115F527872}" type="pres">
      <dgm:prSet presAssocID="{84AA5A4C-16FD-4ECE-B1A1-FF3971943F02}" presName="rootConnector" presStyleLbl="node2" presStyleIdx="0" presStyleCnt="3"/>
      <dgm:spPr/>
      <dgm:t>
        <a:bodyPr/>
        <a:lstStyle/>
        <a:p>
          <a:endParaRPr lang="tr-TR"/>
        </a:p>
      </dgm:t>
    </dgm:pt>
    <dgm:pt modelId="{1CC7879C-8089-4C5A-AF3E-C4E594A6539D}" type="pres">
      <dgm:prSet presAssocID="{84AA5A4C-16FD-4ECE-B1A1-FF3971943F02}" presName="hierChild4" presStyleCnt="0"/>
      <dgm:spPr/>
    </dgm:pt>
    <dgm:pt modelId="{E74FF3E5-9BAF-4139-9EA2-F6BE87563F2A}" type="pres">
      <dgm:prSet presAssocID="{84AA5A4C-16FD-4ECE-B1A1-FF3971943F02}" presName="hierChild5" presStyleCnt="0"/>
      <dgm:spPr/>
    </dgm:pt>
    <dgm:pt modelId="{B024E4AE-15A2-4D89-8F9C-FCB08374F3A5}" type="pres">
      <dgm:prSet presAssocID="{CE0040FF-D5DF-4D2E-A57E-A0C16AE371F8}" presName="Name37" presStyleLbl="parChTrans1D2" presStyleIdx="1" presStyleCnt="3"/>
      <dgm:spPr/>
      <dgm:t>
        <a:bodyPr/>
        <a:lstStyle/>
        <a:p>
          <a:endParaRPr lang="tr-TR"/>
        </a:p>
      </dgm:t>
    </dgm:pt>
    <dgm:pt modelId="{02917710-C007-41BC-B2E6-FEC80EBA0D91}" type="pres">
      <dgm:prSet presAssocID="{AE21549C-EC36-4B50-8738-EC3076B02B7A}" presName="hierRoot2" presStyleCnt="0">
        <dgm:presLayoutVars>
          <dgm:hierBranch val="init"/>
        </dgm:presLayoutVars>
      </dgm:prSet>
      <dgm:spPr/>
    </dgm:pt>
    <dgm:pt modelId="{FC5ACBB4-BBC3-4FAC-A9AD-7DA7E1953BEC}" type="pres">
      <dgm:prSet presAssocID="{AE21549C-EC36-4B50-8738-EC3076B02B7A}" presName="rootComposite" presStyleCnt="0"/>
      <dgm:spPr/>
    </dgm:pt>
    <dgm:pt modelId="{402EC2A3-3BA7-4A08-8537-9FF315B30D4A}" type="pres">
      <dgm:prSet presAssocID="{AE21549C-EC36-4B50-8738-EC3076B02B7A}" presName="rootText" presStyleLbl="node2" presStyleIdx="1" presStyleCnt="3" custScaleX="120251" custScaleY="130570">
        <dgm:presLayoutVars>
          <dgm:chPref val="3"/>
        </dgm:presLayoutVars>
      </dgm:prSet>
      <dgm:spPr/>
      <dgm:t>
        <a:bodyPr/>
        <a:lstStyle/>
        <a:p>
          <a:endParaRPr lang="tr-TR"/>
        </a:p>
      </dgm:t>
    </dgm:pt>
    <dgm:pt modelId="{972DED1F-04FF-4EB2-B582-3B5F26F547C4}" type="pres">
      <dgm:prSet presAssocID="{AE21549C-EC36-4B50-8738-EC3076B02B7A}" presName="rootConnector" presStyleLbl="node2" presStyleIdx="1" presStyleCnt="3"/>
      <dgm:spPr/>
      <dgm:t>
        <a:bodyPr/>
        <a:lstStyle/>
        <a:p>
          <a:endParaRPr lang="tr-TR"/>
        </a:p>
      </dgm:t>
    </dgm:pt>
    <dgm:pt modelId="{8E3F0522-968A-441C-9684-94998BDB51FD}" type="pres">
      <dgm:prSet presAssocID="{AE21549C-EC36-4B50-8738-EC3076B02B7A}" presName="hierChild4" presStyleCnt="0"/>
      <dgm:spPr/>
    </dgm:pt>
    <dgm:pt modelId="{F3675774-49E1-47F3-AE10-E7ADDC62728B}" type="pres">
      <dgm:prSet presAssocID="{AE21549C-EC36-4B50-8738-EC3076B02B7A}" presName="hierChild5" presStyleCnt="0"/>
      <dgm:spPr/>
    </dgm:pt>
    <dgm:pt modelId="{30103861-CA03-42B3-8C2B-C137442E5CC9}" type="pres">
      <dgm:prSet presAssocID="{5D222F02-B3E8-4A13-AEB4-BCFCED675626}" presName="Name37" presStyleLbl="parChTrans1D2" presStyleIdx="2" presStyleCnt="3"/>
      <dgm:spPr/>
      <dgm:t>
        <a:bodyPr/>
        <a:lstStyle/>
        <a:p>
          <a:endParaRPr lang="tr-TR"/>
        </a:p>
      </dgm:t>
    </dgm:pt>
    <dgm:pt modelId="{B09A94BE-0890-4172-8E48-E82708234C7D}" type="pres">
      <dgm:prSet presAssocID="{2664A2FC-7E4C-4028-A672-AFF320FF862D}" presName="hierRoot2" presStyleCnt="0">
        <dgm:presLayoutVars>
          <dgm:hierBranch val="init"/>
        </dgm:presLayoutVars>
      </dgm:prSet>
      <dgm:spPr/>
    </dgm:pt>
    <dgm:pt modelId="{D516503A-6ECF-422D-85EB-831C9081C7F3}" type="pres">
      <dgm:prSet presAssocID="{2664A2FC-7E4C-4028-A672-AFF320FF862D}" presName="rootComposite" presStyleCnt="0"/>
      <dgm:spPr/>
    </dgm:pt>
    <dgm:pt modelId="{15CEF0AB-D5FC-429D-AC68-5C7476485E51}" type="pres">
      <dgm:prSet presAssocID="{2664A2FC-7E4C-4028-A672-AFF320FF862D}" presName="rootText" presStyleLbl="node2" presStyleIdx="2" presStyleCnt="3">
        <dgm:presLayoutVars>
          <dgm:chPref val="3"/>
        </dgm:presLayoutVars>
      </dgm:prSet>
      <dgm:spPr/>
      <dgm:t>
        <a:bodyPr/>
        <a:lstStyle/>
        <a:p>
          <a:endParaRPr lang="tr-TR"/>
        </a:p>
      </dgm:t>
    </dgm:pt>
    <dgm:pt modelId="{1AA3E2F8-2D59-4396-963D-AB8624553052}" type="pres">
      <dgm:prSet presAssocID="{2664A2FC-7E4C-4028-A672-AFF320FF862D}" presName="rootConnector" presStyleLbl="node2" presStyleIdx="2" presStyleCnt="3"/>
      <dgm:spPr/>
      <dgm:t>
        <a:bodyPr/>
        <a:lstStyle/>
        <a:p>
          <a:endParaRPr lang="tr-TR"/>
        </a:p>
      </dgm:t>
    </dgm:pt>
    <dgm:pt modelId="{07850932-50E1-401A-A157-FBD9598A5BA9}" type="pres">
      <dgm:prSet presAssocID="{2664A2FC-7E4C-4028-A672-AFF320FF862D}" presName="hierChild4" presStyleCnt="0"/>
      <dgm:spPr/>
    </dgm:pt>
    <dgm:pt modelId="{DC669A21-8C4B-48D1-81F5-504DED09A66F}" type="pres">
      <dgm:prSet presAssocID="{2664A2FC-7E4C-4028-A672-AFF320FF862D}" presName="hierChild5" presStyleCnt="0"/>
      <dgm:spPr/>
    </dgm:pt>
    <dgm:pt modelId="{1D9D6B2E-326A-4A61-ACCC-998DA9E6C0F6}" type="pres">
      <dgm:prSet presAssocID="{0AD35579-B7F2-4CA3-A4B5-A911A5268047}" presName="hierChild3" presStyleCnt="0"/>
      <dgm:spPr/>
    </dgm:pt>
  </dgm:ptLst>
  <dgm:cxnLst>
    <dgm:cxn modelId="{48A2C61E-3A0A-4A53-B322-1FD270962C70}" type="presOf" srcId="{5D222F02-B3E8-4A13-AEB4-BCFCED675626}" destId="{30103861-CA03-42B3-8C2B-C137442E5CC9}" srcOrd="0" destOrd="0" presId="urn:microsoft.com/office/officeart/2005/8/layout/orgChart1"/>
    <dgm:cxn modelId="{5A6065A1-F013-416A-BBFF-E128C9D25BE6}" srcId="{0AD35579-B7F2-4CA3-A4B5-A911A5268047}" destId="{2664A2FC-7E4C-4028-A672-AFF320FF862D}" srcOrd="2" destOrd="0" parTransId="{5D222F02-B3E8-4A13-AEB4-BCFCED675626}" sibTransId="{99FB71C5-5838-44AB-A99A-EC368026855B}"/>
    <dgm:cxn modelId="{E9FD63D8-C094-4B30-9F46-31A073BA402D}" type="presOf" srcId="{CE0040FF-D5DF-4D2E-A57E-A0C16AE371F8}" destId="{B024E4AE-15A2-4D89-8F9C-FCB08374F3A5}" srcOrd="0" destOrd="0" presId="urn:microsoft.com/office/officeart/2005/8/layout/orgChart1"/>
    <dgm:cxn modelId="{42E979D8-908E-44FE-8685-6013930FEC4C}" type="presOf" srcId="{0AD35579-B7F2-4CA3-A4B5-A911A5268047}" destId="{60998924-0525-4454-8EBB-056F3355E170}" srcOrd="1" destOrd="0" presId="urn:microsoft.com/office/officeart/2005/8/layout/orgChart1"/>
    <dgm:cxn modelId="{DC8A554D-0B83-4449-9FD9-8D28AB8CA18A}" srcId="{0AD35579-B7F2-4CA3-A4B5-A911A5268047}" destId="{84AA5A4C-16FD-4ECE-B1A1-FF3971943F02}" srcOrd="0" destOrd="0" parTransId="{DD6D4DDD-626D-4640-BB43-DC0C0A9CF36D}" sibTransId="{425759C3-7201-4AA3-9C3A-1935FB6A8F01}"/>
    <dgm:cxn modelId="{ABBF1536-5B88-4BC2-A2FD-F23AB4D74CDD}" type="presOf" srcId="{84AA5A4C-16FD-4ECE-B1A1-FF3971943F02}" destId="{73D626BF-EAA7-400F-9E98-05115F527872}" srcOrd="1" destOrd="0" presId="urn:microsoft.com/office/officeart/2005/8/layout/orgChart1"/>
    <dgm:cxn modelId="{A7BA3117-0BC7-480E-8C1E-6F39DEDB47B4}" type="presOf" srcId="{2664A2FC-7E4C-4028-A672-AFF320FF862D}" destId="{1AA3E2F8-2D59-4396-963D-AB8624553052}" srcOrd="1" destOrd="0" presId="urn:microsoft.com/office/officeart/2005/8/layout/orgChart1"/>
    <dgm:cxn modelId="{5FA4D2FF-A2C8-404F-B815-4C922736E6B4}" type="presOf" srcId="{DF0EBA7A-D92D-422B-8B0B-E2001DD2ACBF}" destId="{1F845B9E-5254-4E58-86AF-FC1F1AB4EA6D}" srcOrd="0" destOrd="0" presId="urn:microsoft.com/office/officeart/2005/8/layout/orgChart1"/>
    <dgm:cxn modelId="{3B1EEE81-9134-44B9-AA6C-04FF14013B5B}" type="presOf" srcId="{AE21549C-EC36-4B50-8738-EC3076B02B7A}" destId="{972DED1F-04FF-4EB2-B582-3B5F26F547C4}" srcOrd="1" destOrd="0" presId="urn:microsoft.com/office/officeart/2005/8/layout/orgChart1"/>
    <dgm:cxn modelId="{FCB6C2AB-DD6F-4430-AAF0-E51C8BAC9CEE}" srcId="{DF0EBA7A-D92D-422B-8B0B-E2001DD2ACBF}" destId="{0AD35579-B7F2-4CA3-A4B5-A911A5268047}" srcOrd="0" destOrd="0" parTransId="{32FEA87B-7DB7-4A79-889F-C86C0847918B}" sibTransId="{2C05952F-6B2A-4D17-A742-81CB533D811E}"/>
    <dgm:cxn modelId="{499A706D-4555-4EC9-8271-C4CD2E80C2A9}" type="presOf" srcId="{0AD35579-B7F2-4CA3-A4B5-A911A5268047}" destId="{D2151D6F-8EBB-453F-A506-5CB9481D3E4B}" srcOrd="0" destOrd="0" presId="urn:microsoft.com/office/officeart/2005/8/layout/orgChart1"/>
    <dgm:cxn modelId="{2D3A2969-C886-446F-AF99-1FF9E0524170}" type="presOf" srcId="{DD6D4DDD-626D-4640-BB43-DC0C0A9CF36D}" destId="{3E735F52-0199-43E3-868D-F76B9C5653E3}" srcOrd="0" destOrd="0" presId="urn:microsoft.com/office/officeart/2005/8/layout/orgChart1"/>
    <dgm:cxn modelId="{A96FAD8F-BE2C-48B4-B74F-A640E2FBCFE7}" srcId="{0AD35579-B7F2-4CA3-A4B5-A911A5268047}" destId="{AE21549C-EC36-4B50-8738-EC3076B02B7A}" srcOrd="1" destOrd="0" parTransId="{CE0040FF-D5DF-4D2E-A57E-A0C16AE371F8}" sibTransId="{39A2AA60-E71B-46C5-88C3-CC1662403BD9}"/>
    <dgm:cxn modelId="{C5E734BC-A10F-415E-8FE9-24ADD8EABEA3}" type="presOf" srcId="{84AA5A4C-16FD-4ECE-B1A1-FF3971943F02}" destId="{1B7D35CA-CAEF-4FD2-B2B2-36A10838D36C}" srcOrd="0" destOrd="0" presId="urn:microsoft.com/office/officeart/2005/8/layout/orgChart1"/>
    <dgm:cxn modelId="{C13D04E7-93D6-49D2-B7CE-E728916E2F61}" type="presOf" srcId="{AE21549C-EC36-4B50-8738-EC3076B02B7A}" destId="{402EC2A3-3BA7-4A08-8537-9FF315B30D4A}" srcOrd="0" destOrd="0" presId="urn:microsoft.com/office/officeart/2005/8/layout/orgChart1"/>
    <dgm:cxn modelId="{97808032-019F-4687-AE45-314D0BF12508}" type="presOf" srcId="{2664A2FC-7E4C-4028-A672-AFF320FF862D}" destId="{15CEF0AB-D5FC-429D-AC68-5C7476485E51}" srcOrd="0" destOrd="0" presId="urn:microsoft.com/office/officeart/2005/8/layout/orgChart1"/>
    <dgm:cxn modelId="{1B53A409-85E8-42E9-97E0-9BBFE238E0E3}" type="presParOf" srcId="{1F845B9E-5254-4E58-86AF-FC1F1AB4EA6D}" destId="{045C5143-F02A-42B9-B9F8-621B69FF976C}" srcOrd="0" destOrd="0" presId="urn:microsoft.com/office/officeart/2005/8/layout/orgChart1"/>
    <dgm:cxn modelId="{08F150DE-34E8-4B4D-BE7D-EBF39688A3E0}" type="presParOf" srcId="{045C5143-F02A-42B9-B9F8-621B69FF976C}" destId="{810EE911-61AB-4888-B666-EA006739680B}" srcOrd="0" destOrd="0" presId="urn:microsoft.com/office/officeart/2005/8/layout/orgChart1"/>
    <dgm:cxn modelId="{76FB496C-D75B-418C-8FAB-E579293813CE}" type="presParOf" srcId="{810EE911-61AB-4888-B666-EA006739680B}" destId="{D2151D6F-8EBB-453F-A506-5CB9481D3E4B}" srcOrd="0" destOrd="0" presId="urn:microsoft.com/office/officeart/2005/8/layout/orgChart1"/>
    <dgm:cxn modelId="{F24667D7-E7FA-494E-9C5C-E4C08C025FA3}" type="presParOf" srcId="{810EE911-61AB-4888-B666-EA006739680B}" destId="{60998924-0525-4454-8EBB-056F3355E170}" srcOrd="1" destOrd="0" presId="urn:microsoft.com/office/officeart/2005/8/layout/orgChart1"/>
    <dgm:cxn modelId="{4E5DCCF5-7EF8-4C1E-B424-925C87399540}" type="presParOf" srcId="{045C5143-F02A-42B9-B9F8-621B69FF976C}" destId="{40683627-40D9-434A-97F7-C6A28B722A08}" srcOrd="1" destOrd="0" presId="urn:microsoft.com/office/officeart/2005/8/layout/orgChart1"/>
    <dgm:cxn modelId="{DDD76AEB-1454-415A-9A9D-31A1867B6346}" type="presParOf" srcId="{40683627-40D9-434A-97F7-C6A28B722A08}" destId="{3E735F52-0199-43E3-868D-F76B9C5653E3}" srcOrd="0" destOrd="0" presId="urn:microsoft.com/office/officeart/2005/8/layout/orgChart1"/>
    <dgm:cxn modelId="{F9217B62-20EC-40CF-B3C0-723251C7D657}" type="presParOf" srcId="{40683627-40D9-434A-97F7-C6A28B722A08}" destId="{1C9A1B0A-9A63-4423-A085-91459D792244}" srcOrd="1" destOrd="0" presId="urn:microsoft.com/office/officeart/2005/8/layout/orgChart1"/>
    <dgm:cxn modelId="{AB433793-1449-4C48-812E-EBD49F871263}" type="presParOf" srcId="{1C9A1B0A-9A63-4423-A085-91459D792244}" destId="{50C65A3A-49E7-48D0-815A-EEF9EEB13908}" srcOrd="0" destOrd="0" presId="urn:microsoft.com/office/officeart/2005/8/layout/orgChart1"/>
    <dgm:cxn modelId="{C449EEB3-D0D3-42BC-A230-591019F5BB9C}" type="presParOf" srcId="{50C65A3A-49E7-48D0-815A-EEF9EEB13908}" destId="{1B7D35CA-CAEF-4FD2-B2B2-36A10838D36C}" srcOrd="0" destOrd="0" presId="urn:microsoft.com/office/officeart/2005/8/layout/orgChart1"/>
    <dgm:cxn modelId="{3EB262AE-F959-4DFA-BD51-057F594B09C9}" type="presParOf" srcId="{50C65A3A-49E7-48D0-815A-EEF9EEB13908}" destId="{73D626BF-EAA7-400F-9E98-05115F527872}" srcOrd="1" destOrd="0" presId="urn:microsoft.com/office/officeart/2005/8/layout/orgChart1"/>
    <dgm:cxn modelId="{49A53A68-6D98-41C9-B9F7-A946964CEF97}" type="presParOf" srcId="{1C9A1B0A-9A63-4423-A085-91459D792244}" destId="{1CC7879C-8089-4C5A-AF3E-C4E594A6539D}" srcOrd="1" destOrd="0" presId="urn:microsoft.com/office/officeart/2005/8/layout/orgChart1"/>
    <dgm:cxn modelId="{13E97D60-35F4-4AE2-92A6-4346B2E67646}" type="presParOf" srcId="{1C9A1B0A-9A63-4423-A085-91459D792244}" destId="{E74FF3E5-9BAF-4139-9EA2-F6BE87563F2A}" srcOrd="2" destOrd="0" presId="urn:microsoft.com/office/officeart/2005/8/layout/orgChart1"/>
    <dgm:cxn modelId="{0382071A-3786-4127-9C08-0F53F06D041E}" type="presParOf" srcId="{40683627-40D9-434A-97F7-C6A28B722A08}" destId="{B024E4AE-15A2-4D89-8F9C-FCB08374F3A5}" srcOrd="2" destOrd="0" presId="urn:microsoft.com/office/officeart/2005/8/layout/orgChart1"/>
    <dgm:cxn modelId="{D2EA60A6-7161-4C63-B504-8B07DA0E20F3}" type="presParOf" srcId="{40683627-40D9-434A-97F7-C6A28B722A08}" destId="{02917710-C007-41BC-B2E6-FEC80EBA0D91}" srcOrd="3" destOrd="0" presId="urn:microsoft.com/office/officeart/2005/8/layout/orgChart1"/>
    <dgm:cxn modelId="{C5C40BF6-E08E-40B1-9D37-B218A1BBDA70}" type="presParOf" srcId="{02917710-C007-41BC-B2E6-FEC80EBA0D91}" destId="{FC5ACBB4-BBC3-4FAC-A9AD-7DA7E1953BEC}" srcOrd="0" destOrd="0" presId="urn:microsoft.com/office/officeart/2005/8/layout/orgChart1"/>
    <dgm:cxn modelId="{92A2FFCD-E97F-4505-9558-2200BDEAF1C1}" type="presParOf" srcId="{FC5ACBB4-BBC3-4FAC-A9AD-7DA7E1953BEC}" destId="{402EC2A3-3BA7-4A08-8537-9FF315B30D4A}" srcOrd="0" destOrd="0" presId="urn:microsoft.com/office/officeart/2005/8/layout/orgChart1"/>
    <dgm:cxn modelId="{4EB8BB5A-E954-4591-9178-C91DB8E85980}" type="presParOf" srcId="{FC5ACBB4-BBC3-4FAC-A9AD-7DA7E1953BEC}" destId="{972DED1F-04FF-4EB2-B582-3B5F26F547C4}" srcOrd="1" destOrd="0" presId="urn:microsoft.com/office/officeart/2005/8/layout/orgChart1"/>
    <dgm:cxn modelId="{7A1155CC-892A-47FD-9697-5A0C98714A61}" type="presParOf" srcId="{02917710-C007-41BC-B2E6-FEC80EBA0D91}" destId="{8E3F0522-968A-441C-9684-94998BDB51FD}" srcOrd="1" destOrd="0" presId="urn:microsoft.com/office/officeart/2005/8/layout/orgChart1"/>
    <dgm:cxn modelId="{8F42035E-5D81-4666-9213-C938A04F0C08}" type="presParOf" srcId="{02917710-C007-41BC-B2E6-FEC80EBA0D91}" destId="{F3675774-49E1-47F3-AE10-E7ADDC62728B}" srcOrd="2" destOrd="0" presId="urn:microsoft.com/office/officeart/2005/8/layout/orgChart1"/>
    <dgm:cxn modelId="{4D2E2603-F86C-44B9-A21A-516E870695BC}" type="presParOf" srcId="{40683627-40D9-434A-97F7-C6A28B722A08}" destId="{30103861-CA03-42B3-8C2B-C137442E5CC9}" srcOrd="4" destOrd="0" presId="urn:microsoft.com/office/officeart/2005/8/layout/orgChart1"/>
    <dgm:cxn modelId="{F8276471-704E-4E33-B52B-82CD04B607C4}" type="presParOf" srcId="{40683627-40D9-434A-97F7-C6A28B722A08}" destId="{B09A94BE-0890-4172-8E48-E82708234C7D}" srcOrd="5" destOrd="0" presId="urn:microsoft.com/office/officeart/2005/8/layout/orgChart1"/>
    <dgm:cxn modelId="{138CF4EE-4AE2-4B7F-AEF0-C4A6D28662B8}" type="presParOf" srcId="{B09A94BE-0890-4172-8E48-E82708234C7D}" destId="{D516503A-6ECF-422D-85EB-831C9081C7F3}" srcOrd="0" destOrd="0" presId="urn:microsoft.com/office/officeart/2005/8/layout/orgChart1"/>
    <dgm:cxn modelId="{D331E344-A3A0-4BBE-8E69-B93BD0FC1915}" type="presParOf" srcId="{D516503A-6ECF-422D-85EB-831C9081C7F3}" destId="{15CEF0AB-D5FC-429D-AC68-5C7476485E51}" srcOrd="0" destOrd="0" presId="urn:microsoft.com/office/officeart/2005/8/layout/orgChart1"/>
    <dgm:cxn modelId="{3ED9F84D-AF1A-476E-92C8-02CEFE15FEB5}" type="presParOf" srcId="{D516503A-6ECF-422D-85EB-831C9081C7F3}" destId="{1AA3E2F8-2D59-4396-963D-AB8624553052}" srcOrd="1" destOrd="0" presId="urn:microsoft.com/office/officeart/2005/8/layout/orgChart1"/>
    <dgm:cxn modelId="{9C317C75-C4D9-4D38-BF17-2C043A1C13E3}" type="presParOf" srcId="{B09A94BE-0890-4172-8E48-E82708234C7D}" destId="{07850932-50E1-401A-A157-FBD9598A5BA9}" srcOrd="1" destOrd="0" presId="urn:microsoft.com/office/officeart/2005/8/layout/orgChart1"/>
    <dgm:cxn modelId="{596CFB07-1B59-440B-8373-E84EA9B81C51}" type="presParOf" srcId="{B09A94BE-0890-4172-8E48-E82708234C7D}" destId="{DC669A21-8C4B-48D1-81F5-504DED09A66F}" srcOrd="2" destOrd="0" presId="urn:microsoft.com/office/officeart/2005/8/layout/orgChart1"/>
    <dgm:cxn modelId="{EF76BB95-82B2-4789-949B-1AD19A108086}" type="presParOf" srcId="{045C5143-F02A-42B9-B9F8-621B69FF976C}" destId="{1D9D6B2E-326A-4A61-ACCC-998DA9E6C0F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6C10D2-A29C-4A52-B42C-F22B8D299EE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tr-TR"/>
        </a:p>
      </dgm:t>
    </dgm:pt>
    <dgm:pt modelId="{30C208C9-7C6E-4E95-97DD-50949437DFED}">
      <dgm:prSet phldrT="[Metin]"/>
      <dgm:spPr/>
      <dgm:t>
        <a:bodyPr/>
        <a:lstStyle/>
        <a:p>
          <a:r>
            <a:rPr lang="tr-TR" dirty="0"/>
            <a:t>Tehlikeli kimyasallar Avrupa Birliği mevzuatında yer aldığı şekliyle üç ana başlık altında incelenebilir. </a:t>
          </a:r>
        </a:p>
      </dgm:t>
    </dgm:pt>
    <dgm:pt modelId="{FC1E4C3F-0605-4CDC-9E78-D49711D29F92}" type="parTrans" cxnId="{1F7E24E3-ABB9-47DB-8403-8F92F4BDAB17}">
      <dgm:prSet/>
      <dgm:spPr/>
      <dgm:t>
        <a:bodyPr/>
        <a:lstStyle/>
        <a:p>
          <a:endParaRPr lang="tr-TR"/>
        </a:p>
      </dgm:t>
    </dgm:pt>
    <dgm:pt modelId="{C56C7598-9E29-4842-8D96-1477B5075B2E}" type="sibTrans" cxnId="{1F7E24E3-ABB9-47DB-8403-8F92F4BDAB17}">
      <dgm:prSet/>
      <dgm:spPr/>
      <dgm:t>
        <a:bodyPr/>
        <a:lstStyle/>
        <a:p>
          <a:endParaRPr lang="tr-TR"/>
        </a:p>
      </dgm:t>
    </dgm:pt>
    <dgm:pt modelId="{C245869A-382E-40B4-8444-25A32B25ADCB}">
      <dgm:prSet phldrT="[Metin]">
        <dgm:style>
          <a:lnRef idx="1">
            <a:schemeClr val="accent3"/>
          </a:lnRef>
          <a:fillRef idx="2">
            <a:schemeClr val="accent3"/>
          </a:fillRef>
          <a:effectRef idx="1">
            <a:schemeClr val="accent3"/>
          </a:effectRef>
          <a:fontRef idx="minor">
            <a:schemeClr val="dk1"/>
          </a:fontRef>
        </dgm:style>
      </dgm:prSet>
      <dgm:spPr>
        <a:ln/>
      </dgm:spPr>
      <dgm:t>
        <a:bodyPr/>
        <a:lstStyle/>
        <a:p>
          <a:r>
            <a:rPr lang="tr-TR" b="1" i="1" u="sng" dirty="0"/>
            <a:t>Ani, tekrarlanan veya uzun </a:t>
          </a:r>
          <a:r>
            <a:rPr lang="tr-TR" b="1" dirty="0"/>
            <a:t>süreli maruziyet sonucunda SAĞLIĞA zarar verme riski olanlar</a:t>
          </a:r>
          <a:endParaRPr lang="tr-TR" dirty="0"/>
        </a:p>
      </dgm:t>
    </dgm:pt>
    <dgm:pt modelId="{5A1EF1C0-BB53-4B50-8F1D-C4620005D8CD}" type="parTrans" cxnId="{36261464-5EA7-471F-B646-5C9C3AE6441C}">
      <dgm:prSet/>
      <dgm:spPr/>
      <dgm:t>
        <a:bodyPr/>
        <a:lstStyle/>
        <a:p>
          <a:endParaRPr lang="tr-TR"/>
        </a:p>
      </dgm:t>
    </dgm:pt>
    <dgm:pt modelId="{FE47DCBB-C1FB-429C-811E-34873332E6E2}" type="sibTrans" cxnId="{36261464-5EA7-471F-B646-5C9C3AE6441C}">
      <dgm:prSet/>
      <dgm:spPr/>
      <dgm:t>
        <a:bodyPr/>
        <a:lstStyle/>
        <a:p>
          <a:endParaRPr lang="tr-TR"/>
        </a:p>
      </dgm:t>
    </dgm:pt>
    <dgm:pt modelId="{3EEEAD9F-C1B6-4CD0-B485-CB4BA827A617}">
      <dgm:prSet phldrT="[Metin]">
        <dgm:style>
          <a:lnRef idx="1">
            <a:schemeClr val="accent4"/>
          </a:lnRef>
          <a:fillRef idx="3">
            <a:schemeClr val="accent4"/>
          </a:fillRef>
          <a:effectRef idx="2">
            <a:schemeClr val="accent4"/>
          </a:effectRef>
          <a:fontRef idx="minor">
            <a:schemeClr val="lt1"/>
          </a:fontRef>
        </dgm:style>
      </dgm:prSet>
      <dgm:spPr>
        <a:solidFill>
          <a:schemeClr val="accent5">
            <a:lumMod val="40000"/>
            <a:lumOff val="60000"/>
          </a:schemeClr>
        </a:solidFill>
      </dgm:spPr>
      <dgm:t>
        <a:bodyPr/>
        <a:lstStyle/>
        <a:p>
          <a:r>
            <a:rPr lang="tr-TR" b="1" dirty="0" err="1">
              <a:solidFill>
                <a:schemeClr val="tx1"/>
              </a:solidFill>
            </a:rPr>
            <a:t>Fiziko</a:t>
          </a:r>
          <a:r>
            <a:rPr lang="tr-TR" b="1" dirty="0">
              <a:solidFill>
                <a:schemeClr val="tx1"/>
              </a:solidFill>
            </a:rPr>
            <a:t>-kimyasal özellikleri nedeniyle FİZİKSEL VE KİMYASAL zarar verme riski olanlar</a:t>
          </a:r>
          <a:endParaRPr lang="tr-TR" dirty="0">
            <a:solidFill>
              <a:schemeClr val="tx1"/>
            </a:solidFill>
          </a:endParaRPr>
        </a:p>
      </dgm:t>
    </dgm:pt>
    <dgm:pt modelId="{BA6E4B83-0AD0-4605-90A4-8A7591C0ACCA}" type="parTrans" cxnId="{C385961D-5637-4B5F-9E72-008CA3ABFFA6}">
      <dgm:prSet/>
      <dgm:spPr/>
      <dgm:t>
        <a:bodyPr/>
        <a:lstStyle/>
        <a:p>
          <a:endParaRPr lang="tr-TR"/>
        </a:p>
      </dgm:t>
    </dgm:pt>
    <dgm:pt modelId="{A3E32511-8802-4222-8C04-A4E81A053AEB}" type="sibTrans" cxnId="{C385961D-5637-4B5F-9E72-008CA3ABFFA6}">
      <dgm:prSet/>
      <dgm:spPr/>
      <dgm:t>
        <a:bodyPr/>
        <a:lstStyle/>
        <a:p>
          <a:endParaRPr lang="tr-TR"/>
        </a:p>
      </dgm:t>
    </dgm:pt>
    <dgm:pt modelId="{C43E4CDA-7D61-47B9-B47A-2653AB9C10E6}">
      <dgm:prSet phldrT="[Metin]">
        <dgm:style>
          <a:lnRef idx="0">
            <a:schemeClr val="accent6"/>
          </a:lnRef>
          <a:fillRef idx="3">
            <a:schemeClr val="accent6"/>
          </a:fillRef>
          <a:effectRef idx="3">
            <a:schemeClr val="accent6"/>
          </a:effectRef>
          <a:fontRef idx="minor">
            <a:schemeClr val="lt1"/>
          </a:fontRef>
        </dgm:style>
      </dgm:prSet>
      <dgm:spPr/>
      <dgm:t>
        <a:bodyPr/>
        <a:lstStyle/>
        <a:p>
          <a:r>
            <a:rPr lang="tr-TR" b="1" dirty="0">
              <a:solidFill>
                <a:schemeClr val="tx1"/>
              </a:solidFill>
            </a:rPr>
            <a:t>ÇEVREYE zarar verme riski olanlar</a:t>
          </a:r>
          <a:endParaRPr lang="tr-TR" dirty="0">
            <a:solidFill>
              <a:schemeClr val="tx1"/>
            </a:solidFill>
          </a:endParaRPr>
        </a:p>
      </dgm:t>
    </dgm:pt>
    <dgm:pt modelId="{18AB9D87-6D26-4404-A197-469C11909241}" type="parTrans" cxnId="{78BB8127-8EAA-4690-925B-9BE2FBBE993D}">
      <dgm:prSet/>
      <dgm:spPr/>
      <dgm:t>
        <a:bodyPr/>
        <a:lstStyle/>
        <a:p>
          <a:endParaRPr lang="tr-TR"/>
        </a:p>
      </dgm:t>
    </dgm:pt>
    <dgm:pt modelId="{DCA0FAB3-4E42-462B-84B9-972036575904}" type="sibTrans" cxnId="{78BB8127-8EAA-4690-925B-9BE2FBBE993D}">
      <dgm:prSet/>
      <dgm:spPr/>
      <dgm:t>
        <a:bodyPr/>
        <a:lstStyle/>
        <a:p>
          <a:endParaRPr lang="tr-TR"/>
        </a:p>
      </dgm:t>
    </dgm:pt>
    <dgm:pt modelId="{2BC2A346-6E6A-4A80-A6E5-328021B8DC03}" type="pres">
      <dgm:prSet presAssocID="{FD6C10D2-A29C-4A52-B42C-F22B8D299EE5}" presName="composite" presStyleCnt="0">
        <dgm:presLayoutVars>
          <dgm:chMax val="1"/>
          <dgm:dir/>
          <dgm:resizeHandles val="exact"/>
        </dgm:presLayoutVars>
      </dgm:prSet>
      <dgm:spPr/>
      <dgm:t>
        <a:bodyPr/>
        <a:lstStyle/>
        <a:p>
          <a:endParaRPr lang="tr-TR"/>
        </a:p>
      </dgm:t>
    </dgm:pt>
    <dgm:pt modelId="{A34A23DC-B43A-43ED-A2C1-C9AF6E27C9FB}" type="pres">
      <dgm:prSet presAssocID="{30C208C9-7C6E-4E95-97DD-50949437DFED}" presName="roof" presStyleLbl="dkBgShp" presStyleIdx="0" presStyleCnt="2" custLinFactNeighborX="541" custLinFactNeighborY="2568"/>
      <dgm:spPr/>
      <dgm:t>
        <a:bodyPr/>
        <a:lstStyle/>
        <a:p>
          <a:endParaRPr lang="tr-TR"/>
        </a:p>
      </dgm:t>
    </dgm:pt>
    <dgm:pt modelId="{3618AFFD-F20A-498B-BCC5-9AD1076FB78B}" type="pres">
      <dgm:prSet presAssocID="{30C208C9-7C6E-4E95-97DD-50949437DFED}" presName="pillars" presStyleCnt="0"/>
      <dgm:spPr/>
    </dgm:pt>
    <dgm:pt modelId="{771E93A8-7A1E-4AE5-87FE-81B9B190C7E1}" type="pres">
      <dgm:prSet presAssocID="{30C208C9-7C6E-4E95-97DD-50949437DFED}" presName="pillar1" presStyleLbl="node1" presStyleIdx="0" presStyleCnt="3">
        <dgm:presLayoutVars>
          <dgm:bulletEnabled val="1"/>
        </dgm:presLayoutVars>
      </dgm:prSet>
      <dgm:spPr/>
      <dgm:t>
        <a:bodyPr/>
        <a:lstStyle/>
        <a:p>
          <a:endParaRPr lang="tr-TR"/>
        </a:p>
      </dgm:t>
    </dgm:pt>
    <dgm:pt modelId="{AE857BF7-75F7-4560-8F0F-1D37022FE48A}" type="pres">
      <dgm:prSet presAssocID="{3EEEAD9F-C1B6-4CD0-B485-CB4BA827A617}" presName="pillarX" presStyleLbl="node1" presStyleIdx="1" presStyleCnt="3" custScaleX="164948">
        <dgm:presLayoutVars>
          <dgm:bulletEnabled val="1"/>
        </dgm:presLayoutVars>
      </dgm:prSet>
      <dgm:spPr/>
      <dgm:t>
        <a:bodyPr/>
        <a:lstStyle/>
        <a:p>
          <a:endParaRPr lang="tr-TR"/>
        </a:p>
      </dgm:t>
    </dgm:pt>
    <dgm:pt modelId="{3D76A989-2277-4FF1-9381-32FE87F38A73}" type="pres">
      <dgm:prSet presAssocID="{C43E4CDA-7D61-47B9-B47A-2653AB9C10E6}" presName="pillarX" presStyleLbl="node1" presStyleIdx="2" presStyleCnt="3">
        <dgm:presLayoutVars>
          <dgm:bulletEnabled val="1"/>
        </dgm:presLayoutVars>
      </dgm:prSet>
      <dgm:spPr/>
      <dgm:t>
        <a:bodyPr/>
        <a:lstStyle/>
        <a:p>
          <a:endParaRPr lang="tr-TR"/>
        </a:p>
      </dgm:t>
    </dgm:pt>
    <dgm:pt modelId="{7C145635-686C-45D6-B7ED-F6FC195DC0D6}" type="pres">
      <dgm:prSet presAssocID="{30C208C9-7C6E-4E95-97DD-50949437DFED}" presName="base" presStyleLbl="dkBgShp" presStyleIdx="1" presStyleCnt="2"/>
      <dgm:spPr/>
    </dgm:pt>
  </dgm:ptLst>
  <dgm:cxnLst>
    <dgm:cxn modelId="{B1334BFA-CA46-4C6E-9FB6-A98C687723A7}" type="presOf" srcId="{C245869A-382E-40B4-8444-25A32B25ADCB}" destId="{771E93A8-7A1E-4AE5-87FE-81B9B190C7E1}" srcOrd="0" destOrd="0" presId="urn:microsoft.com/office/officeart/2005/8/layout/hList3"/>
    <dgm:cxn modelId="{D26B8467-CDEC-4D81-BF54-046B640EE797}" type="presOf" srcId="{30C208C9-7C6E-4E95-97DD-50949437DFED}" destId="{A34A23DC-B43A-43ED-A2C1-C9AF6E27C9FB}" srcOrd="0" destOrd="0" presId="urn:microsoft.com/office/officeart/2005/8/layout/hList3"/>
    <dgm:cxn modelId="{EE781CA5-1385-40FD-9D3C-4FE05AB8448A}" type="presOf" srcId="{3EEEAD9F-C1B6-4CD0-B485-CB4BA827A617}" destId="{AE857BF7-75F7-4560-8F0F-1D37022FE48A}" srcOrd="0" destOrd="0" presId="urn:microsoft.com/office/officeart/2005/8/layout/hList3"/>
    <dgm:cxn modelId="{1F7E24E3-ABB9-47DB-8403-8F92F4BDAB17}" srcId="{FD6C10D2-A29C-4A52-B42C-F22B8D299EE5}" destId="{30C208C9-7C6E-4E95-97DD-50949437DFED}" srcOrd="0" destOrd="0" parTransId="{FC1E4C3F-0605-4CDC-9E78-D49711D29F92}" sibTransId="{C56C7598-9E29-4842-8D96-1477B5075B2E}"/>
    <dgm:cxn modelId="{C385961D-5637-4B5F-9E72-008CA3ABFFA6}" srcId="{30C208C9-7C6E-4E95-97DD-50949437DFED}" destId="{3EEEAD9F-C1B6-4CD0-B485-CB4BA827A617}" srcOrd="1" destOrd="0" parTransId="{BA6E4B83-0AD0-4605-90A4-8A7591C0ACCA}" sibTransId="{A3E32511-8802-4222-8C04-A4E81A053AEB}"/>
    <dgm:cxn modelId="{A9C9067A-0CF2-48B7-86B2-5FB20F82F437}" type="presOf" srcId="{C43E4CDA-7D61-47B9-B47A-2653AB9C10E6}" destId="{3D76A989-2277-4FF1-9381-32FE87F38A73}" srcOrd="0" destOrd="0" presId="urn:microsoft.com/office/officeart/2005/8/layout/hList3"/>
    <dgm:cxn modelId="{36261464-5EA7-471F-B646-5C9C3AE6441C}" srcId="{30C208C9-7C6E-4E95-97DD-50949437DFED}" destId="{C245869A-382E-40B4-8444-25A32B25ADCB}" srcOrd="0" destOrd="0" parTransId="{5A1EF1C0-BB53-4B50-8F1D-C4620005D8CD}" sibTransId="{FE47DCBB-C1FB-429C-811E-34873332E6E2}"/>
    <dgm:cxn modelId="{083BE369-C33B-4721-AF95-AFFEEE4451EB}" type="presOf" srcId="{FD6C10D2-A29C-4A52-B42C-F22B8D299EE5}" destId="{2BC2A346-6E6A-4A80-A6E5-328021B8DC03}" srcOrd="0" destOrd="0" presId="urn:microsoft.com/office/officeart/2005/8/layout/hList3"/>
    <dgm:cxn modelId="{78BB8127-8EAA-4690-925B-9BE2FBBE993D}" srcId="{30C208C9-7C6E-4E95-97DD-50949437DFED}" destId="{C43E4CDA-7D61-47B9-B47A-2653AB9C10E6}" srcOrd="2" destOrd="0" parTransId="{18AB9D87-6D26-4404-A197-469C11909241}" sibTransId="{DCA0FAB3-4E42-462B-84B9-972036575904}"/>
    <dgm:cxn modelId="{54212815-F035-48D0-AFDE-03FDB70CD25E}" type="presParOf" srcId="{2BC2A346-6E6A-4A80-A6E5-328021B8DC03}" destId="{A34A23DC-B43A-43ED-A2C1-C9AF6E27C9FB}" srcOrd="0" destOrd="0" presId="urn:microsoft.com/office/officeart/2005/8/layout/hList3"/>
    <dgm:cxn modelId="{9F377EC3-0AC0-4C65-AF10-815FFC171F0F}" type="presParOf" srcId="{2BC2A346-6E6A-4A80-A6E5-328021B8DC03}" destId="{3618AFFD-F20A-498B-BCC5-9AD1076FB78B}" srcOrd="1" destOrd="0" presId="urn:microsoft.com/office/officeart/2005/8/layout/hList3"/>
    <dgm:cxn modelId="{2284429D-FBBA-4583-9C35-03CF7F4536AB}" type="presParOf" srcId="{3618AFFD-F20A-498B-BCC5-9AD1076FB78B}" destId="{771E93A8-7A1E-4AE5-87FE-81B9B190C7E1}" srcOrd="0" destOrd="0" presId="urn:microsoft.com/office/officeart/2005/8/layout/hList3"/>
    <dgm:cxn modelId="{A1D7A1E8-619C-4A9F-9958-C4B1A4FE6F46}" type="presParOf" srcId="{3618AFFD-F20A-498B-BCC5-9AD1076FB78B}" destId="{AE857BF7-75F7-4560-8F0F-1D37022FE48A}" srcOrd="1" destOrd="0" presId="urn:microsoft.com/office/officeart/2005/8/layout/hList3"/>
    <dgm:cxn modelId="{767C0596-47D6-4C99-8740-6ABE18AC7DD6}" type="presParOf" srcId="{3618AFFD-F20A-498B-BCC5-9AD1076FB78B}" destId="{3D76A989-2277-4FF1-9381-32FE87F38A73}" srcOrd="2" destOrd="0" presId="urn:microsoft.com/office/officeart/2005/8/layout/hList3"/>
    <dgm:cxn modelId="{3AD17BAC-4B4E-44CC-AA7F-9D8606D089ED}" type="presParOf" srcId="{2BC2A346-6E6A-4A80-A6E5-328021B8DC03}" destId="{7C145635-686C-45D6-B7ED-F6FC195DC0D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3B1C3C-77F8-4B91-B984-77C74CC3FF2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00A9C2A4-DB05-4A9A-8E9B-F5FEFC31DD81}">
      <dgm:prSet phldrT="[Metin]"/>
      <dgm:spPr/>
      <dgm:t>
        <a:bodyPr/>
        <a:lstStyle/>
        <a:p>
          <a:r>
            <a:rPr lang="tr-TR" dirty="0"/>
            <a:t>Canlı organizmalar için zehirli ve zararlı olan,</a:t>
          </a:r>
        </a:p>
      </dgm:t>
    </dgm:pt>
    <dgm:pt modelId="{38A363B4-3246-467E-9E19-B58BECC54781}" type="parTrans" cxnId="{89F827E4-88DD-4B39-A73C-3AC716FF93AF}">
      <dgm:prSet/>
      <dgm:spPr/>
      <dgm:t>
        <a:bodyPr/>
        <a:lstStyle/>
        <a:p>
          <a:endParaRPr lang="tr-TR"/>
        </a:p>
      </dgm:t>
    </dgm:pt>
    <dgm:pt modelId="{4E12CE69-ECCB-4F28-B582-0DD434C2B75B}" type="sibTrans" cxnId="{89F827E4-88DD-4B39-A73C-3AC716FF93AF}">
      <dgm:prSet/>
      <dgm:spPr/>
      <dgm:t>
        <a:bodyPr/>
        <a:lstStyle/>
        <a:p>
          <a:endParaRPr lang="tr-TR"/>
        </a:p>
      </dgm:t>
    </dgm:pt>
    <dgm:pt modelId="{82AE9C91-F47A-43A8-8997-1D641706E692}">
      <dgm:prSet/>
      <dgm:spPr/>
      <dgm:t>
        <a:bodyPr/>
        <a:lstStyle/>
        <a:p>
          <a:r>
            <a:rPr lang="tr-TR"/>
            <a:t>Çevrede yok olmayıp kimyasal artıklar olarak kalıcı olan,</a:t>
          </a:r>
          <a:endParaRPr lang="tr-TR" dirty="0"/>
        </a:p>
      </dgm:t>
    </dgm:pt>
    <dgm:pt modelId="{319460D4-F517-47B7-A10E-E0BBAC6A38F9}" type="parTrans" cxnId="{B13A62E6-D34A-4F6E-84EB-49356AE44D2E}">
      <dgm:prSet/>
      <dgm:spPr/>
      <dgm:t>
        <a:bodyPr/>
        <a:lstStyle/>
        <a:p>
          <a:endParaRPr lang="tr-TR"/>
        </a:p>
      </dgm:t>
    </dgm:pt>
    <dgm:pt modelId="{5F936927-6981-4348-B9DD-F24B888F8621}" type="sibTrans" cxnId="{B13A62E6-D34A-4F6E-84EB-49356AE44D2E}">
      <dgm:prSet/>
      <dgm:spPr/>
      <dgm:t>
        <a:bodyPr/>
        <a:lstStyle/>
        <a:p>
          <a:endParaRPr lang="tr-TR"/>
        </a:p>
      </dgm:t>
    </dgm:pt>
    <dgm:pt modelId="{3E6205D7-1046-478B-9C4C-9D4044606F63}">
      <dgm:prSet/>
      <dgm:spPr/>
      <dgm:t>
        <a:bodyPr/>
        <a:lstStyle/>
        <a:p>
          <a:r>
            <a:rPr lang="tr-TR" dirty="0"/>
            <a:t>Biyolojik anlamda birikim yaratan maddelerdir. </a:t>
          </a:r>
        </a:p>
      </dgm:t>
    </dgm:pt>
    <dgm:pt modelId="{B1EE3E31-6366-4664-9474-18755EC3D266}" type="parTrans" cxnId="{1D197625-57B9-431A-BB6B-C3B5EF4EF444}">
      <dgm:prSet/>
      <dgm:spPr/>
      <dgm:t>
        <a:bodyPr/>
        <a:lstStyle/>
        <a:p>
          <a:endParaRPr lang="tr-TR"/>
        </a:p>
      </dgm:t>
    </dgm:pt>
    <dgm:pt modelId="{8688BF7B-FA7A-4ED2-9591-703570FC0D28}" type="sibTrans" cxnId="{1D197625-57B9-431A-BB6B-C3B5EF4EF444}">
      <dgm:prSet/>
      <dgm:spPr/>
      <dgm:t>
        <a:bodyPr/>
        <a:lstStyle/>
        <a:p>
          <a:endParaRPr lang="tr-TR"/>
        </a:p>
      </dgm:t>
    </dgm:pt>
    <dgm:pt modelId="{E00CAFBE-A48E-4EC8-971C-F8711892D548}" type="pres">
      <dgm:prSet presAssocID="{283B1C3C-77F8-4B91-B984-77C74CC3FF21}" presName="cycle" presStyleCnt="0">
        <dgm:presLayoutVars>
          <dgm:dir/>
          <dgm:resizeHandles val="exact"/>
        </dgm:presLayoutVars>
      </dgm:prSet>
      <dgm:spPr/>
      <dgm:t>
        <a:bodyPr/>
        <a:lstStyle/>
        <a:p>
          <a:endParaRPr lang="tr-TR"/>
        </a:p>
      </dgm:t>
    </dgm:pt>
    <dgm:pt modelId="{6CE196B4-00FC-4D58-A04E-37FE33657A95}" type="pres">
      <dgm:prSet presAssocID="{00A9C2A4-DB05-4A9A-8E9B-F5FEFC31DD81}" presName="node" presStyleLbl="node1" presStyleIdx="0" presStyleCnt="3">
        <dgm:presLayoutVars>
          <dgm:bulletEnabled val="1"/>
        </dgm:presLayoutVars>
      </dgm:prSet>
      <dgm:spPr/>
      <dgm:t>
        <a:bodyPr/>
        <a:lstStyle/>
        <a:p>
          <a:endParaRPr lang="tr-TR"/>
        </a:p>
      </dgm:t>
    </dgm:pt>
    <dgm:pt modelId="{2CD5F3DC-9336-4BBE-8A00-B04EE6B513AD}" type="pres">
      <dgm:prSet presAssocID="{4E12CE69-ECCB-4F28-B582-0DD434C2B75B}" presName="sibTrans" presStyleLbl="sibTrans2D1" presStyleIdx="0" presStyleCnt="3"/>
      <dgm:spPr/>
      <dgm:t>
        <a:bodyPr/>
        <a:lstStyle/>
        <a:p>
          <a:endParaRPr lang="tr-TR"/>
        </a:p>
      </dgm:t>
    </dgm:pt>
    <dgm:pt modelId="{772C7E62-049E-41C4-A788-9A4C8F6993D9}" type="pres">
      <dgm:prSet presAssocID="{4E12CE69-ECCB-4F28-B582-0DD434C2B75B}" presName="connectorText" presStyleLbl="sibTrans2D1" presStyleIdx="0" presStyleCnt="3"/>
      <dgm:spPr/>
      <dgm:t>
        <a:bodyPr/>
        <a:lstStyle/>
        <a:p>
          <a:endParaRPr lang="tr-TR"/>
        </a:p>
      </dgm:t>
    </dgm:pt>
    <dgm:pt modelId="{02E42F03-2B8E-46F6-88CA-67D3BA0B4FBE}" type="pres">
      <dgm:prSet presAssocID="{82AE9C91-F47A-43A8-8997-1D641706E692}" presName="node" presStyleLbl="node1" presStyleIdx="1" presStyleCnt="3">
        <dgm:presLayoutVars>
          <dgm:bulletEnabled val="1"/>
        </dgm:presLayoutVars>
      </dgm:prSet>
      <dgm:spPr/>
      <dgm:t>
        <a:bodyPr/>
        <a:lstStyle/>
        <a:p>
          <a:endParaRPr lang="tr-TR"/>
        </a:p>
      </dgm:t>
    </dgm:pt>
    <dgm:pt modelId="{E5A3AE45-4688-4980-A192-A90FEFED9289}" type="pres">
      <dgm:prSet presAssocID="{5F936927-6981-4348-B9DD-F24B888F8621}" presName="sibTrans" presStyleLbl="sibTrans2D1" presStyleIdx="1" presStyleCnt="3"/>
      <dgm:spPr/>
      <dgm:t>
        <a:bodyPr/>
        <a:lstStyle/>
        <a:p>
          <a:endParaRPr lang="tr-TR"/>
        </a:p>
      </dgm:t>
    </dgm:pt>
    <dgm:pt modelId="{8C89CF21-F161-4690-A1EE-02DE53351FDA}" type="pres">
      <dgm:prSet presAssocID="{5F936927-6981-4348-B9DD-F24B888F8621}" presName="connectorText" presStyleLbl="sibTrans2D1" presStyleIdx="1" presStyleCnt="3"/>
      <dgm:spPr/>
      <dgm:t>
        <a:bodyPr/>
        <a:lstStyle/>
        <a:p>
          <a:endParaRPr lang="tr-TR"/>
        </a:p>
      </dgm:t>
    </dgm:pt>
    <dgm:pt modelId="{D1B89A2A-C309-4FA3-AFA5-CB4F5EA34BF0}" type="pres">
      <dgm:prSet presAssocID="{3E6205D7-1046-478B-9C4C-9D4044606F63}" presName="node" presStyleLbl="node1" presStyleIdx="2" presStyleCnt="3">
        <dgm:presLayoutVars>
          <dgm:bulletEnabled val="1"/>
        </dgm:presLayoutVars>
      </dgm:prSet>
      <dgm:spPr/>
      <dgm:t>
        <a:bodyPr/>
        <a:lstStyle/>
        <a:p>
          <a:endParaRPr lang="tr-TR"/>
        </a:p>
      </dgm:t>
    </dgm:pt>
    <dgm:pt modelId="{F88D035D-852E-40C6-9601-EB4BBB46FF7D}" type="pres">
      <dgm:prSet presAssocID="{8688BF7B-FA7A-4ED2-9591-703570FC0D28}" presName="sibTrans" presStyleLbl="sibTrans2D1" presStyleIdx="2" presStyleCnt="3"/>
      <dgm:spPr/>
      <dgm:t>
        <a:bodyPr/>
        <a:lstStyle/>
        <a:p>
          <a:endParaRPr lang="tr-TR"/>
        </a:p>
      </dgm:t>
    </dgm:pt>
    <dgm:pt modelId="{646E1E51-64F0-405F-810F-5C0DA9CF3905}" type="pres">
      <dgm:prSet presAssocID="{8688BF7B-FA7A-4ED2-9591-703570FC0D28}" presName="connectorText" presStyleLbl="sibTrans2D1" presStyleIdx="2" presStyleCnt="3"/>
      <dgm:spPr/>
      <dgm:t>
        <a:bodyPr/>
        <a:lstStyle/>
        <a:p>
          <a:endParaRPr lang="tr-TR"/>
        </a:p>
      </dgm:t>
    </dgm:pt>
  </dgm:ptLst>
  <dgm:cxnLst>
    <dgm:cxn modelId="{D1AA6A82-C5E9-4276-A513-137C8C88EB08}" type="presOf" srcId="{8688BF7B-FA7A-4ED2-9591-703570FC0D28}" destId="{F88D035D-852E-40C6-9601-EB4BBB46FF7D}" srcOrd="0" destOrd="0" presId="urn:microsoft.com/office/officeart/2005/8/layout/cycle2"/>
    <dgm:cxn modelId="{89F827E4-88DD-4B39-A73C-3AC716FF93AF}" srcId="{283B1C3C-77F8-4B91-B984-77C74CC3FF21}" destId="{00A9C2A4-DB05-4A9A-8E9B-F5FEFC31DD81}" srcOrd="0" destOrd="0" parTransId="{38A363B4-3246-467E-9E19-B58BECC54781}" sibTransId="{4E12CE69-ECCB-4F28-B582-0DD434C2B75B}"/>
    <dgm:cxn modelId="{713778C8-7060-4069-9B38-73CCFEF0343D}" type="presOf" srcId="{5F936927-6981-4348-B9DD-F24B888F8621}" destId="{8C89CF21-F161-4690-A1EE-02DE53351FDA}" srcOrd="1" destOrd="0" presId="urn:microsoft.com/office/officeart/2005/8/layout/cycle2"/>
    <dgm:cxn modelId="{B13A62E6-D34A-4F6E-84EB-49356AE44D2E}" srcId="{283B1C3C-77F8-4B91-B984-77C74CC3FF21}" destId="{82AE9C91-F47A-43A8-8997-1D641706E692}" srcOrd="1" destOrd="0" parTransId="{319460D4-F517-47B7-A10E-E0BBAC6A38F9}" sibTransId="{5F936927-6981-4348-B9DD-F24B888F8621}"/>
    <dgm:cxn modelId="{D6C83F92-BEEE-4BC5-B792-B142C4963D4E}" type="presOf" srcId="{82AE9C91-F47A-43A8-8997-1D641706E692}" destId="{02E42F03-2B8E-46F6-88CA-67D3BA0B4FBE}" srcOrd="0" destOrd="0" presId="urn:microsoft.com/office/officeart/2005/8/layout/cycle2"/>
    <dgm:cxn modelId="{C996A135-C427-4F5F-A6D8-6E640DBB3959}" type="presOf" srcId="{283B1C3C-77F8-4B91-B984-77C74CC3FF21}" destId="{E00CAFBE-A48E-4EC8-971C-F8711892D548}" srcOrd="0" destOrd="0" presId="urn:microsoft.com/office/officeart/2005/8/layout/cycle2"/>
    <dgm:cxn modelId="{1D197625-57B9-431A-BB6B-C3B5EF4EF444}" srcId="{283B1C3C-77F8-4B91-B984-77C74CC3FF21}" destId="{3E6205D7-1046-478B-9C4C-9D4044606F63}" srcOrd="2" destOrd="0" parTransId="{B1EE3E31-6366-4664-9474-18755EC3D266}" sibTransId="{8688BF7B-FA7A-4ED2-9591-703570FC0D28}"/>
    <dgm:cxn modelId="{A0C9A4D8-9B66-4865-808C-FE64A4E41FA9}" type="presOf" srcId="{4E12CE69-ECCB-4F28-B582-0DD434C2B75B}" destId="{772C7E62-049E-41C4-A788-9A4C8F6993D9}" srcOrd="1" destOrd="0" presId="urn:microsoft.com/office/officeart/2005/8/layout/cycle2"/>
    <dgm:cxn modelId="{F73826D1-1D3E-4EF8-8784-E43903490DB7}" type="presOf" srcId="{8688BF7B-FA7A-4ED2-9591-703570FC0D28}" destId="{646E1E51-64F0-405F-810F-5C0DA9CF3905}" srcOrd="1" destOrd="0" presId="urn:microsoft.com/office/officeart/2005/8/layout/cycle2"/>
    <dgm:cxn modelId="{6C368042-0461-4C39-A3BE-B413127FD787}" type="presOf" srcId="{3E6205D7-1046-478B-9C4C-9D4044606F63}" destId="{D1B89A2A-C309-4FA3-AFA5-CB4F5EA34BF0}" srcOrd="0" destOrd="0" presId="urn:microsoft.com/office/officeart/2005/8/layout/cycle2"/>
    <dgm:cxn modelId="{A81BD8C1-B2E0-4C69-8F4C-BB93EBB3A1CD}" type="presOf" srcId="{00A9C2A4-DB05-4A9A-8E9B-F5FEFC31DD81}" destId="{6CE196B4-00FC-4D58-A04E-37FE33657A95}" srcOrd="0" destOrd="0" presId="urn:microsoft.com/office/officeart/2005/8/layout/cycle2"/>
    <dgm:cxn modelId="{95B31A84-6007-4E48-A4B2-A8DE686497CA}" type="presOf" srcId="{5F936927-6981-4348-B9DD-F24B888F8621}" destId="{E5A3AE45-4688-4980-A192-A90FEFED9289}" srcOrd="0" destOrd="0" presId="urn:microsoft.com/office/officeart/2005/8/layout/cycle2"/>
    <dgm:cxn modelId="{66030576-0264-4B1D-A271-A7BB352EE686}" type="presOf" srcId="{4E12CE69-ECCB-4F28-B582-0DD434C2B75B}" destId="{2CD5F3DC-9336-4BBE-8A00-B04EE6B513AD}" srcOrd="0" destOrd="0" presId="urn:microsoft.com/office/officeart/2005/8/layout/cycle2"/>
    <dgm:cxn modelId="{3EF3C54D-9153-4575-9805-9F86443343F6}" type="presParOf" srcId="{E00CAFBE-A48E-4EC8-971C-F8711892D548}" destId="{6CE196B4-00FC-4D58-A04E-37FE33657A95}" srcOrd="0" destOrd="0" presId="urn:microsoft.com/office/officeart/2005/8/layout/cycle2"/>
    <dgm:cxn modelId="{37DC8636-C57D-4388-A31A-5BB8DA2FCB5B}" type="presParOf" srcId="{E00CAFBE-A48E-4EC8-971C-F8711892D548}" destId="{2CD5F3DC-9336-4BBE-8A00-B04EE6B513AD}" srcOrd="1" destOrd="0" presId="urn:microsoft.com/office/officeart/2005/8/layout/cycle2"/>
    <dgm:cxn modelId="{BB3A12C8-C9BE-4254-8748-1730B3E431A8}" type="presParOf" srcId="{2CD5F3DC-9336-4BBE-8A00-B04EE6B513AD}" destId="{772C7E62-049E-41C4-A788-9A4C8F6993D9}" srcOrd="0" destOrd="0" presId="urn:microsoft.com/office/officeart/2005/8/layout/cycle2"/>
    <dgm:cxn modelId="{065EA79E-08F5-4F15-9CCB-1C7FD3EFEBA3}" type="presParOf" srcId="{E00CAFBE-A48E-4EC8-971C-F8711892D548}" destId="{02E42F03-2B8E-46F6-88CA-67D3BA0B4FBE}" srcOrd="2" destOrd="0" presId="urn:microsoft.com/office/officeart/2005/8/layout/cycle2"/>
    <dgm:cxn modelId="{7AA42079-B00A-456C-952B-9B4981561D8A}" type="presParOf" srcId="{E00CAFBE-A48E-4EC8-971C-F8711892D548}" destId="{E5A3AE45-4688-4980-A192-A90FEFED9289}" srcOrd="3" destOrd="0" presId="urn:microsoft.com/office/officeart/2005/8/layout/cycle2"/>
    <dgm:cxn modelId="{D8BA1D4A-7304-4035-AB78-5534BE6031F8}" type="presParOf" srcId="{E5A3AE45-4688-4980-A192-A90FEFED9289}" destId="{8C89CF21-F161-4690-A1EE-02DE53351FDA}" srcOrd="0" destOrd="0" presId="urn:microsoft.com/office/officeart/2005/8/layout/cycle2"/>
    <dgm:cxn modelId="{649D55F3-A010-479E-85B1-F6F2E16CC999}" type="presParOf" srcId="{E00CAFBE-A48E-4EC8-971C-F8711892D548}" destId="{D1B89A2A-C309-4FA3-AFA5-CB4F5EA34BF0}" srcOrd="4" destOrd="0" presId="urn:microsoft.com/office/officeart/2005/8/layout/cycle2"/>
    <dgm:cxn modelId="{F8942E58-022E-4E32-83A4-E5A5B101D33F}" type="presParOf" srcId="{E00CAFBE-A48E-4EC8-971C-F8711892D548}" destId="{F88D035D-852E-40C6-9601-EB4BBB46FF7D}" srcOrd="5" destOrd="0" presId="urn:microsoft.com/office/officeart/2005/8/layout/cycle2"/>
    <dgm:cxn modelId="{F3BF4441-82AE-4AAE-A705-985695DA07EB}" type="presParOf" srcId="{F88D035D-852E-40C6-9601-EB4BBB46FF7D}" destId="{646E1E51-64F0-405F-810F-5C0DA9CF3905}"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D022D-43E6-43DD-BC27-80EB62A6C4A5}">
      <dsp:nvSpPr>
        <dsp:cNvPr id="0" name=""/>
        <dsp:cNvSpPr/>
      </dsp:nvSpPr>
      <dsp:spPr>
        <a:xfrm>
          <a:off x="3478" y="558"/>
          <a:ext cx="7121835" cy="3220231"/>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1440" tIns="45720" rIns="91440" bIns="4572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tr-TR" sz="2400" kern="1200" dirty="0"/>
        </a:p>
        <a:p>
          <a:pPr marL="0" marR="0" lvl="0" indent="0" algn="just" defTabSz="914400" eaLnBrk="1" fontAlgn="auto" latinLnBrk="0" hangingPunct="1">
            <a:lnSpc>
              <a:spcPct val="100000"/>
            </a:lnSpc>
            <a:spcBef>
              <a:spcPct val="0"/>
            </a:spcBef>
            <a:spcAft>
              <a:spcPts val="0"/>
            </a:spcAft>
            <a:buClrTx/>
            <a:buSzTx/>
            <a:buFontTx/>
            <a:buNone/>
            <a:tabLst/>
            <a:defRPr/>
          </a:pPr>
          <a:endParaRPr lang="tr-TR" sz="2400" kern="1200" dirty="0"/>
        </a:p>
        <a:p>
          <a:pPr marL="0" marR="0" lvl="0" indent="0" algn="just" defTabSz="914400" eaLnBrk="1" fontAlgn="auto" latinLnBrk="0" hangingPunct="1">
            <a:lnSpc>
              <a:spcPct val="100000"/>
            </a:lnSpc>
            <a:spcBef>
              <a:spcPct val="0"/>
            </a:spcBef>
            <a:spcAft>
              <a:spcPts val="0"/>
            </a:spcAft>
            <a:buClrTx/>
            <a:buSzTx/>
            <a:buFontTx/>
            <a:buNone/>
            <a:tabLst/>
            <a:defRPr/>
          </a:pPr>
          <a:endParaRPr lang="tr-TR" sz="2400" kern="1200" dirty="0"/>
        </a:p>
        <a:p>
          <a:pPr marL="0" marR="0" lvl="0" indent="0" algn="just" defTabSz="914400" eaLnBrk="1" fontAlgn="auto" latinLnBrk="0" hangingPunct="1">
            <a:lnSpc>
              <a:spcPct val="100000"/>
            </a:lnSpc>
            <a:spcBef>
              <a:spcPct val="0"/>
            </a:spcBef>
            <a:spcAft>
              <a:spcPts val="0"/>
            </a:spcAft>
            <a:buClrTx/>
            <a:buSzTx/>
            <a:buFontTx/>
            <a:buNone/>
            <a:tabLst/>
            <a:defRPr/>
          </a:pPr>
          <a:endParaRPr lang="tr-TR" sz="2400" kern="1200" dirty="0"/>
        </a:p>
        <a:p>
          <a:pPr marL="0" marR="0" lvl="0" indent="0" algn="just" defTabSz="914400" eaLnBrk="1" fontAlgn="auto" latinLnBrk="0" hangingPunct="1">
            <a:lnSpc>
              <a:spcPct val="100000"/>
            </a:lnSpc>
            <a:spcBef>
              <a:spcPct val="0"/>
            </a:spcBef>
            <a:spcAft>
              <a:spcPts val="0"/>
            </a:spcAft>
            <a:buClrTx/>
            <a:buSzTx/>
            <a:buFontTx/>
            <a:buNone/>
            <a:tabLst/>
            <a:defRPr/>
          </a:pPr>
          <a:r>
            <a:rPr lang="tr-TR" sz="2200" kern="1200" dirty="0"/>
            <a:t>Doğal halde bulunan veya bir üretim  sonucu elde edilen, herhangi bir işlem sırasında veya atık olarak ortaya çıkan, kazara oluşan, ürünün kalitesini artırmak  ve kararlılığını sağlamak üzere katkı maddesi olarak eklenen,</a:t>
          </a:r>
          <a:r>
            <a:rPr lang="tr-TR" sz="2200" kern="1200" dirty="0">
              <a:solidFill>
                <a:schemeClr val="tx1"/>
              </a:solidFill>
            </a:rPr>
            <a:t> üretim işleminden  kaynaklanan her türlü safsızlıkları içeren </a:t>
          </a:r>
          <a:r>
            <a:rPr lang="tr-TR" sz="2200" i="1" kern="1200" dirty="0">
              <a:solidFill>
                <a:schemeClr val="tx1"/>
              </a:solidFill>
            </a:rPr>
            <a:t>element ve bunların bileşiklerine veya karışımlarına </a:t>
          </a:r>
          <a:r>
            <a:rPr lang="tr-TR" sz="2200" b="1" i="1" kern="1200" dirty="0">
              <a:solidFill>
                <a:srgbClr val="FF0000"/>
              </a:solidFill>
            </a:rPr>
            <a:t>Kimyasal Madde </a:t>
          </a:r>
          <a:r>
            <a:rPr lang="tr-TR" sz="2200" i="1" kern="1200" dirty="0">
              <a:solidFill>
                <a:srgbClr val="FF0000"/>
              </a:solidFill>
            </a:rPr>
            <a:t> </a:t>
          </a:r>
          <a:r>
            <a:rPr lang="tr-TR" sz="2200" i="1" kern="1200" dirty="0">
              <a:solidFill>
                <a:schemeClr val="tx1"/>
              </a:solidFill>
            </a:rPr>
            <a:t>denir</a:t>
          </a:r>
          <a:r>
            <a:rPr lang="tr-TR" sz="2200" i="1" kern="1200" dirty="0">
              <a:solidFill>
                <a:srgbClr val="FF0000"/>
              </a:solidFill>
            </a:rPr>
            <a:t>.</a:t>
          </a:r>
        </a:p>
        <a:p>
          <a:pPr marL="0" marR="0" lvl="0" indent="0" algn="just" defTabSz="914400" eaLnBrk="1" fontAlgn="auto" latinLnBrk="0" hangingPunct="1">
            <a:lnSpc>
              <a:spcPct val="100000"/>
            </a:lnSpc>
            <a:spcBef>
              <a:spcPct val="0"/>
            </a:spcBef>
            <a:spcAft>
              <a:spcPts val="0"/>
            </a:spcAft>
            <a:buClrTx/>
            <a:buSzTx/>
            <a:buFontTx/>
            <a:buNone/>
            <a:tabLst/>
            <a:defRPr/>
          </a:pPr>
          <a:endParaRPr lang="tr-TR" sz="2400" i="1" kern="1200" dirty="0">
            <a:solidFill>
              <a:srgbClr val="FF0000"/>
            </a:solidFill>
          </a:endParaRPr>
        </a:p>
        <a:p>
          <a:pPr marL="0" marR="0" lvl="0" indent="0" algn="just" defTabSz="914400" eaLnBrk="1" fontAlgn="auto" latinLnBrk="0" hangingPunct="1">
            <a:lnSpc>
              <a:spcPct val="100000"/>
            </a:lnSpc>
            <a:spcBef>
              <a:spcPct val="0"/>
            </a:spcBef>
            <a:spcAft>
              <a:spcPts val="0"/>
            </a:spcAft>
            <a:buClrTx/>
            <a:buSzTx/>
            <a:buFontTx/>
            <a:buNone/>
            <a:tabLst/>
            <a:defRPr/>
          </a:pPr>
          <a:endParaRPr lang="tr-TR" sz="2400" kern="1200" dirty="0">
            <a:solidFill>
              <a:schemeClr val="tx1">
                <a:lumMod val="85000"/>
                <a:lumOff val="15000"/>
              </a:schemeClr>
            </a:solidFill>
          </a:endParaRPr>
        </a:p>
        <a:p>
          <a:pPr marL="0" marR="0" lvl="0" indent="0" algn="just" defTabSz="914400" eaLnBrk="1" fontAlgn="auto" latinLnBrk="0" hangingPunct="1">
            <a:lnSpc>
              <a:spcPct val="100000"/>
            </a:lnSpc>
            <a:spcBef>
              <a:spcPct val="0"/>
            </a:spcBef>
            <a:spcAft>
              <a:spcPts val="0"/>
            </a:spcAft>
            <a:buClrTx/>
            <a:buSzTx/>
            <a:buFontTx/>
            <a:buNone/>
            <a:tabLst/>
            <a:defRPr/>
          </a:pPr>
          <a:endParaRPr lang="tr-TR" sz="2400" kern="1200" dirty="0"/>
        </a:p>
        <a:p>
          <a:pPr lvl="0" algn="just" defTabSz="1066800">
            <a:lnSpc>
              <a:spcPct val="90000"/>
            </a:lnSpc>
            <a:spcBef>
              <a:spcPct val="0"/>
            </a:spcBef>
            <a:spcAft>
              <a:spcPct val="35000"/>
            </a:spcAft>
          </a:pPr>
          <a:endParaRPr lang="tr-TR" sz="2400" b="1" kern="1200" dirty="0">
            <a:solidFill>
              <a:srgbClr val="FF0000"/>
            </a:solidFill>
          </a:endParaRPr>
        </a:p>
      </dsp:txBody>
      <dsp:txXfrm>
        <a:off x="160677" y="157757"/>
        <a:ext cx="6807437" cy="2905833"/>
      </dsp:txXfrm>
    </dsp:sp>
    <dsp:sp modelId="{92A2003D-5C38-4194-9B22-8FBA0B951CD9}">
      <dsp:nvSpPr>
        <dsp:cNvPr id="0" name=""/>
        <dsp:cNvSpPr/>
      </dsp:nvSpPr>
      <dsp:spPr>
        <a:xfrm>
          <a:off x="3478" y="3381801"/>
          <a:ext cx="7121835" cy="698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b="1" kern="1200" dirty="0">
              <a:solidFill>
                <a:schemeClr val="bg1"/>
              </a:solidFill>
              <a:ea typeface="Times New Roman"/>
            </a:rPr>
            <a:t>Müstahzar : </a:t>
          </a:r>
          <a:r>
            <a:rPr lang="tr-TR" sz="1800" kern="1200" dirty="0">
              <a:solidFill>
                <a:schemeClr val="bg1"/>
              </a:solidFill>
              <a:ea typeface="Times New Roman"/>
            </a:rPr>
            <a:t>En az iki veya daha çok maddenin karışım veya çözeltilerini tanımlar.</a:t>
          </a:r>
          <a:endParaRPr lang="tr-TR" sz="1600" kern="1200" dirty="0">
            <a:solidFill>
              <a:schemeClr val="bg1"/>
            </a:solidFill>
            <a:ea typeface="Times New Roman"/>
          </a:endParaRPr>
        </a:p>
      </dsp:txBody>
      <dsp:txXfrm>
        <a:off x="37587" y="3415910"/>
        <a:ext cx="7053617" cy="630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B2B07-C36A-4578-9126-AC83F4B7C0F2}">
      <dsp:nvSpPr>
        <dsp:cNvPr id="0" name=""/>
        <dsp:cNvSpPr/>
      </dsp:nvSpPr>
      <dsp:spPr>
        <a:xfrm>
          <a:off x="398858" y="1059131"/>
          <a:ext cx="4651746" cy="4651746"/>
        </a:xfrm>
        <a:prstGeom prst="blockArc">
          <a:avLst>
            <a:gd name="adj1" fmla="val 8993205"/>
            <a:gd name="adj2" fmla="val 16338535"/>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2C3C04-8D4D-47ED-BD9D-54F0AD0ED45E}">
      <dsp:nvSpPr>
        <dsp:cNvPr id="0" name=""/>
        <dsp:cNvSpPr/>
      </dsp:nvSpPr>
      <dsp:spPr>
        <a:xfrm>
          <a:off x="401107" y="1063018"/>
          <a:ext cx="4651746" cy="4651746"/>
        </a:xfrm>
        <a:prstGeom prst="blockArc">
          <a:avLst>
            <a:gd name="adj1" fmla="val 1800000"/>
            <a:gd name="adj2" fmla="val 90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1AF0B2-8288-4FD9-94C8-166E993E8995}">
      <dsp:nvSpPr>
        <dsp:cNvPr id="0" name=""/>
        <dsp:cNvSpPr/>
      </dsp:nvSpPr>
      <dsp:spPr>
        <a:xfrm>
          <a:off x="403256" y="1059304"/>
          <a:ext cx="4651746" cy="4651746"/>
        </a:xfrm>
        <a:prstGeom prst="blockArc">
          <a:avLst>
            <a:gd name="adj1" fmla="val 16331876"/>
            <a:gd name="adj2" fmla="val 1806492"/>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4A791-0818-4ED2-9B3A-164DA7525D7B}">
      <dsp:nvSpPr>
        <dsp:cNvPr id="0" name=""/>
        <dsp:cNvSpPr/>
      </dsp:nvSpPr>
      <dsp:spPr>
        <a:xfrm>
          <a:off x="1657280" y="2319190"/>
          <a:ext cx="2139401" cy="21394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tr-TR" sz="3200" kern="1200" dirty="0"/>
            <a:t>Tehlikeli kimyasal nedir?</a:t>
          </a:r>
        </a:p>
      </dsp:txBody>
      <dsp:txXfrm>
        <a:off x="1970588" y="2632498"/>
        <a:ext cx="1512785" cy="1512785"/>
      </dsp:txXfrm>
    </dsp:sp>
    <dsp:sp modelId="{94F7CDA4-7055-46C1-8799-6E5B5CC83849}">
      <dsp:nvSpPr>
        <dsp:cNvPr id="0" name=""/>
        <dsp:cNvSpPr/>
      </dsp:nvSpPr>
      <dsp:spPr>
        <a:xfrm>
          <a:off x="1869320" y="366098"/>
          <a:ext cx="1893885" cy="14975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a:t>SAĞLIĞA	</a:t>
          </a:r>
        </a:p>
      </dsp:txBody>
      <dsp:txXfrm>
        <a:off x="2146673" y="585414"/>
        <a:ext cx="1339179" cy="1058948"/>
      </dsp:txXfrm>
    </dsp:sp>
    <dsp:sp modelId="{CFB9A125-0F07-43FF-8D59-883E6FD89F57}">
      <dsp:nvSpPr>
        <dsp:cNvPr id="0" name=""/>
        <dsp:cNvSpPr/>
      </dsp:nvSpPr>
      <dsp:spPr>
        <a:xfrm>
          <a:off x="3715887" y="3776081"/>
          <a:ext cx="1957338" cy="14975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a:t>GÜVENLİĞE</a:t>
          </a:r>
        </a:p>
      </dsp:txBody>
      <dsp:txXfrm>
        <a:off x="4002533" y="3995397"/>
        <a:ext cx="1384046" cy="1058948"/>
      </dsp:txXfrm>
    </dsp:sp>
    <dsp:sp modelId="{6D2A30DC-BC90-4C81-8C07-BE4A757572DA}">
      <dsp:nvSpPr>
        <dsp:cNvPr id="0" name=""/>
        <dsp:cNvSpPr/>
      </dsp:nvSpPr>
      <dsp:spPr>
        <a:xfrm>
          <a:off x="-237129" y="3776081"/>
          <a:ext cx="1993070" cy="14975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a:t>ÇEVREYE </a:t>
          </a:r>
        </a:p>
      </dsp:txBody>
      <dsp:txXfrm>
        <a:off x="54749" y="3995397"/>
        <a:ext cx="1409314" cy="1058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41210-0ABF-4A66-AA4E-04C2D9638098}">
      <dsp:nvSpPr>
        <dsp:cNvPr id="0" name=""/>
        <dsp:cNvSpPr/>
      </dsp:nvSpPr>
      <dsp:spPr>
        <a:xfrm>
          <a:off x="2689090" y="0"/>
          <a:ext cx="2423477" cy="141765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a:t>TAHRİŞ EDİCİLER</a:t>
          </a:r>
        </a:p>
      </dsp:txBody>
      <dsp:txXfrm>
        <a:off x="2689090" y="177207"/>
        <a:ext cx="1891856" cy="1063243"/>
      </dsp:txXfrm>
    </dsp:sp>
    <dsp:sp modelId="{771731AD-808E-48EC-8308-C6577A04DD6B}">
      <dsp:nvSpPr>
        <dsp:cNvPr id="0" name=""/>
        <dsp:cNvSpPr/>
      </dsp:nvSpPr>
      <dsp:spPr>
        <a:xfrm>
          <a:off x="0" y="0"/>
          <a:ext cx="2687070" cy="14176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kern="1200" dirty="0"/>
            <a:t>Asitler, tozlar, üst solunum yollarına etki yapan</a:t>
          </a:r>
        </a:p>
      </dsp:txBody>
      <dsp:txXfrm>
        <a:off x="69204" y="69204"/>
        <a:ext cx="2548662" cy="1279249"/>
      </dsp:txXfrm>
    </dsp:sp>
    <dsp:sp modelId="{FD9CE002-AAF2-41A0-BC50-88D9AE62E12A}">
      <dsp:nvSpPr>
        <dsp:cNvPr id="0" name=""/>
        <dsp:cNvSpPr/>
      </dsp:nvSpPr>
      <dsp:spPr>
        <a:xfrm>
          <a:off x="2641038" y="1548096"/>
          <a:ext cx="2447442" cy="141765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tr-TR" sz="1800" kern="1200" dirty="0"/>
            <a:t>ANESTETİK VE NARKOTİKLER</a:t>
          </a:r>
        </a:p>
      </dsp:txBody>
      <dsp:txXfrm>
        <a:off x="2641038" y="1725303"/>
        <a:ext cx="1915821" cy="1063243"/>
      </dsp:txXfrm>
    </dsp:sp>
    <dsp:sp modelId="{AD376A61-CF9E-4642-99B1-18FACFEAC8D2}">
      <dsp:nvSpPr>
        <dsp:cNvPr id="0" name=""/>
        <dsp:cNvSpPr/>
      </dsp:nvSpPr>
      <dsp:spPr>
        <a:xfrm>
          <a:off x="0" y="1656185"/>
          <a:ext cx="2658950" cy="12014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kern="1200" dirty="0"/>
            <a:t>Boğucu gazlar, olefin hidrokarbonlar, alifatik alkoller gibi</a:t>
          </a:r>
        </a:p>
      </dsp:txBody>
      <dsp:txXfrm>
        <a:off x="58651" y="1714836"/>
        <a:ext cx="2541648" cy="1084176"/>
      </dsp:txXfrm>
    </dsp:sp>
    <dsp:sp modelId="{818E5A63-E5F7-4777-B44D-FB50933070CC}">
      <dsp:nvSpPr>
        <dsp:cNvPr id="0" name=""/>
        <dsp:cNvSpPr/>
      </dsp:nvSpPr>
      <dsp:spPr>
        <a:xfrm>
          <a:off x="2814372" y="3118846"/>
          <a:ext cx="2297659" cy="141765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tr-TR" sz="1600" kern="1200" dirty="0"/>
            <a:t>SİSTEMATİK ZEHİRLER</a:t>
          </a:r>
        </a:p>
      </dsp:txBody>
      <dsp:txXfrm>
        <a:off x="2814372" y="3296053"/>
        <a:ext cx="1766038" cy="1063243"/>
      </dsp:txXfrm>
    </dsp:sp>
    <dsp:sp modelId="{89F4D39F-CB9E-458E-BE85-F4CC58B498B7}">
      <dsp:nvSpPr>
        <dsp:cNvPr id="0" name=""/>
        <dsp:cNvSpPr/>
      </dsp:nvSpPr>
      <dsp:spPr>
        <a:xfrm>
          <a:off x="535" y="3118846"/>
          <a:ext cx="2813836" cy="14176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kern="1200" dirty="0"/>
            <a:t>halojenli hidrokarbonlar, benzol, fenol, sinir sistemi zehirleri, </a:t>
          </a:r>
          <a:r>
            <a:rPr lang="tr-TR" sz="1800" kern="1200" dirty="0" err="1"/>
            <a:t>toksik</a:t>
          </a:r>
          <a:r>
            <a:rPr lang="tr-TR" sz="1800" kern="1200" dirty="0"/>
            <a:t> metaller gibi</a:t>
          </a:r>
        </a:p>
      </dsp:txBody>
      <dsp:txXfrm>
        <a:off x="69739" y="3188050"/>
        <a:ext cx="2675428" cy="1279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491D0-EFF9-4BCA-BA22-6C1B378512BA}">
      <dsp:nvSpPr>
        <dsp:cNvPr id="0" name=""/>
        <dsp:cNvSpPr/>
      </dsp:nvSpPr>
      <dsp:spPr>
        <a:xfrm>
          <a:off x="72011" y="1584176"/>
          <a:ext cx="4361940" cy="2099319"/>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b="1" kern="1200" dirty="0"/>
            <a:t>KİMYASALLARIN ZARARLARINI BELİRLEYEN ETMENLER </a:t>
          </a:r>
          <a:endParaRPr lang="tr-TR" sz="2300" kern="1200" dirty="0"/>
        </a:p>
      </dsp:txBody>
      <dsp:txXfrm>
        <a:off x="133498" y="1645663"/>
        <a:ext cx="4238966" cy="1976345"/>
      </dsp:txXfrm>
    </dsp:sp>
    <dsp:sp modelId="{AEEA7FD2-AD24-4AC4-BE4B-2E0585CAD026}">
      <dsp:nvSpPr>
        <dsp:cNvPr id="0" name=""/>
        <dsp:cNvSpPr/>
      </dsp:nvSpPr>
      <dsp:spPr>
        <a:xfrm rot="17692822">
          <a:off x="3782333" y="1593138"/>
          <a:ext cx="2249770" cy="40429"/>
        </a:xfrm>
        <a:custGeom>
          <a:avLst/>
          <a:gdLst/>
          <a:ahLst/>
          <a:cxnLst/>
          <a:rect l="0" t="0" r="0" b="0"/>
          <a:pathLst>
            <a:path>
              <a:moveTo>
                <a:pt x="0" y="20214"/>
              </a:moveTo>
              <a:lnTo>
                <a:pt x="2249770"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a:p>
      </dsp:txBody>
      <dsp:txXfrm>
        <a:off x="4850974" y="1557108"/>
        <a:ext cx="112488" cy="112488"/>
      </dsp:txXfrm>
    </dsp:sp>
    <dsp:sp modelId="{6C521F31-4DA4-4BDF-B26C-A6AE6582096B}">
      <dsp:nvSpPr>
        <dsp:cNvPr id="0" name=""/>
        <dsp:cNvSpPr/>
      </dsp:nvSpPr>
      <dsp:spPr>
        <a:xfrm>
          <a:off x="5380485" y="1286"/>
          <a:ext cx="2366337" cy="11831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b="1" kern="1200" dirty="0"/>
            <a:t>1-Fiziksel ve kimyasal özellikleri</a:t>
          </a:r>
          <a:endParaRPr lang="tr-TR" sz="2300" kern="1200" dirty="0"/>
        </a:p>
      </dsp:txBody>
      <dsp:txXfrm>
        <a:off x="5415139" y="35940"/>
        <a:ext cx="2297029" cy="1113860"/>
      </dsp:txXfrm>
    </dsp:sp>
    <dsp:sp modelId="{90CB2CCE-1BA5-4171-B88B-6D2DBD8F48CB}">
      <dsp:nvSpPr>
        <dsp:cNvPr id="0" name=""/>
        <dsp:cNvSpPr/>
      </dsp:nvSpPr>
      <dsp:spPr>
        <a:xfrm rot="19457599">
          <a:off x="4324387" y="2273460"/>
          <a:ext cx="1165661" cy="40429"/>
        </a:xfrm>
        <a:custGeom>
          <a:avLst/>
          <a:gdLst/>
          <a:ahLst/>
          <a:cxnLst/>
          <a:rect l="0" t="0" r="0" b="0"/>
          <a:pathLst>
            <a:path>
              <a:moveTo>
                <a:pt x="0" y="20214"/>
              </a:moveTo>
              <a:lnTo>
                <a:pt x="1165661"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878076" y="2264533"/>
        <a:ext cx="58283" cy="58283"/>
      </dsp:txXfrm>
    </dsp:sp>
    <dsp:sp modelId="{59393D82-ACBC-4A22-87AA-67E0537C5070}">
      <dsp:nvSpPr>
        <dsp:cNvPr id="0" name=""/>
        <dsp:cNvSpPr/>
      </dsp:nvSpPr>
      <dsp:spPr>
        <a:xfrm>
          <a:off x="5380485" y="1361929"/>
          <a:ext cx="2366337" cy="11831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b="1" kern="1200" dirty="0"/>
            <a:t>2-Maruz kalma şekli ve süresi </a:t>
          </a:r>
          <a:endParaRPr lang="tr-TR" sz="2300" kern="1200" dirty="0"/>
        </a:p>
      </dsp:txBody>
      <dsp:txXfrm>
        <a:off x="5415139" y="1396583"/>
        <a:ext cx="2297029" cy="1113860"/>
      </dsp:txXfrm>
    </dsp:sp>
    <dsp:sp modelId="{AA19DC6A-6BF0-4844-802A-B3CE2E011D89}">
      <dsp:nvSpPr>
        <dsp:cNvPr id="0" name=""/>
        <dsp:cNvSpPr/>
      </dsp:nvSpPr>
      <dsp:spPr>
        <a:xfrm rot="2142401">
          <a:off x="4324387" y="2953782"/>
          <a:ext cx="1165661" cy="40429"/>
        </a:xfrm>
        <a:custGeom>
          <a:avLst/>
          <a:gdLst/>
          <a:ahLst/>
          <a:cxnLst/>
          <a:rect l="0" t="0" r="0" b="0"/>
          <a:pathLst>
            <a:path>
              <a:moveTo>
                <a:pt x="0" y="20214"/>
              </a:moveTo>
              <a:lnTo>
                <a:pt x="1165661"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878076" y="2944855"/>
        <a:ext cx="58283" cy="58283"/>
      </dsp:txXfrm>
    </dsp:sp>
    <dsp:sp modelId="{535C2ABB-5593-4EB5-91D7-3951ECDDE273}">
      <dsp:nvSpPr>
        <dsp:cNvPr id="0" name=""/>
        <dsp:cNvSpPr/>
      </dsp:nvSpPr>
      <dsp:spPr>
        <a:xfrm>
          <a:off x="5380485" y="2722573"/>
          <a:ext cx="2366337" cy="11831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b="1" kern="1200" dirty="0"/>
            <a:t>3. Maruz kalan kişinin özellikleri</a:t>
          </a:r>
          <a:endParaRPr lang="tr-TR" sz="2300" kern="1200" dirty="0"/>
        </a:p>
      </dsp:txBody>
      <dsp:txXfrm>
        <a:off x="5415139" y="2757227"/>
        <a:ext cx="2297029" cy="1113860"/>
      </dsp:txXfrm>
    </dsp:sp>
    <dsp:sp modelId="{443AFBE6-0F7C-4084-A4D0-E5CB0CDCAC25}">
      <dsp:nvSpPr>
        <dsp:cNvPr id="0" name=""/>
        <dsp:cNvSpPr/>
      </dsp:nvSpPr>
      <dsp:spPr>
        <a:xfrm rot="3907178">
          <a:off x="3782333" y="3634104"/>
          <a:ext cx="2249770" cy="40429"/>
        </a:xfrm>
        <a:custGeom>
          <a:avLst/>
          <a:gdLst/>
          <a:ahLst/>
          <a:cxnLst/>
          <a:rect l="0" t="0" r="0" b="0"/>
          <a:pathLst>
            <a:path>
              <a:moveTo>
                <a:pt x="0" y="20214"/>
              </a:moveTo>
              <a:lnTo>
                <a:pt x="2249770"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a:p>
      </dsp:txBody>
      <dsp:txXfrm>
        <a:off x="4850974" y="3598074"/>
        <a:ext cx="112488" cy="112488"/>
      </dsp:txXfrm>
    </dsp:sp>
    <dsp:sp modelId="{807CF4DC-1C44-4156-8F58-1C4350BF8B87}">
      <dsp:nvSpPr>
        <dsp:cNvPr id="0" name=""/>
        <dsp:cNvSpPr/>
      </dsp:nvSpPr>
      <dsp:spPr>
        <a:xfrm>
          <a:off x="5380485" y="4083217"/>
          <a:ext cx="2366337" cy="11831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b="1" kern="1200" dirty="0"/>
            <a:t>4-Çevresel özellikler (Fiziksel ortam)</a:t>
          </a:r>
          <a:endParaRPr lang="tr-TR" sz="2300" kern="1200" dirty="0"/>
        </a:p>
      </dsp:txBody>
      <dsp:txXfrm>
        <a:off x="5415139" y="4117871"/>
        <a:ext cx="2297029" cy="11138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03861-CA03-42B3-8C2B-C137442E5CC9}">
      <dsp:nvSpPr>
        <dsp:cNvPr id="0" name=""/>
        <dsp:cNvSpPr/>
      </dsp:nvSpPr>
      <dsp:spPr>
        <a:xfrm>
          <a:off x="3960440" y="1055373"/>
          <a:ext cx="2443796" cy="391378"/>
        </a:xfrm>
        <a:custGeom>
          <a:avLst/>
          <a:gdLst/>
          <a:ahLst/>
          <a:cxnLst/>
          <a:rect l="0" t="0" r="0" b="0"/>
          <a:pathLst>
            <a:path>
              <a:moveTo>
                <a:pt x="0" y="0"/>
              </a:moveTo>
              <a:lnTo>
                <a:pt x="0" y="195689"/>
              </a:lnTo>
              <a:lnTo>
                <a:pt x="2443796" y="195689"/>
              </a:lnTo>
              <a:lnTo>
                <a:pt x="2443796" y="3913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24E4AE-15A2-4D89-8F9C-FCB08374F3A5}">
      <dsp:nvSpPr>
        <dsp:cNvPr id="0" name=""/>
        <dsp:cNvSpPr/>
      </dsp:nvSpPr>
      <dsp:spPr>
        <a:xfrm>
          <a:off x="3914720" y="1055373"/>
          <a:ext cx="91440" cy="391378"/>
        </a:xfrm>
        <a:custGeom>
          <a:avLst/>
          <a:gdLst/>
          <a:ahLst/>
          <a:cxnLst/>
          <a:rect l="0" t="0" r="0" b="0"/>
          <a:pathLst>
            <a:path>
              <a:moveTo>
                <a:pt x="45720" y="0"/>
              </a:moveTo>
              <a:lnTo>
                <a:pt x="45720" y="3913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735F52-0199-43E3-868D-F76B9C5653E3}">
      <dsp:nvSpPr>
        <dsp:cNvPr id="0" name=""/>
        <dsp:cNvSpPr/>
      </dsp:nvSpPr>
      <dsp:spPr>
        <a:xfrm>
          <a:off x="1516643" y="1055373"/>
          <a:ext cx="2443796" cy="391378"/>
        </a:xfrm>
        <a:custGeom>
          <a:avLst/>
          <a:gdLst/>
          <a:ahLst/>
          <a:cxnLst/>
          <a:rect l="0" t="0" r="0" b="0"/>
          <a:pathLst>
            <a:path>
              <a:moveTo>
                <a:pt x="2443796" y="0"/>
              </a:moveTo>
              <a:lnTo>
                <a:pt x="2443796" y="195689"/>
              </a:lnTo>
              <a:lnTo>
                <a:pt x="0" y="195689"/>
              </a:lnTo>
              <a:lnTo>
                <a:pt x="0" y="3913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151D6F-8EBB-453F-A506-5CB9481D3E4B}">
      <dsp:nvSpPr>
        <dsp:cNvPr id="0" name=""/>
        <dsp:cNvSpPr/>
      </dsp:nvSpPr>
      <dsp:spPr>
        <a:xfrm>
          <a:off x="936107" y="822"/>
          <a:ext cx="6048664" cy="1054551"/>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a:t>Kimyasallar, vücuda bilinen üç yoldan girerek sağlığa zarar verirler</a:t>
          </a:r>
        </a:p>
      </dsp:txBody>
      <dsp:txXfrm>
        <a:off x="936107" y="822"/>
        <a:ext cx="6048664" cy="1054551"/>
      </dsp:txXfrm>
    </dsp:sp>
    <dsp:sp modelId="{1B7D35CA-CAEF-4FD2-B2B2-36A10838D36C}">
      <dsp:nvSpPr>
        <dsp:cNvPr id="0" name=""/>
        <dsp:cNvSpPr/>
      </dsp:nvSpPr>
      <dsp:spPr>
        <a:xfrm>
          <a:off x="584789" y="1446752"/>
          <a:ext cx="1863708" cy="931854"/>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a:t>Solunum</a:t>
          </a:r>
        </a:p>
      </dsp:txBody>
      <dsp:txXfrm>
        <a:off x="584789" y="1446752"/>
        <a:ext cx="1863708" cy="931854"/>
      </dsp:txXfrm>
    </dsp:sp>
    <dsp:sp modelId="{402EC2A3-3BA7-4A08-8537-9FF315B30D4A}">
      <dsp:nvSpPr>
        <dsp:cNvPr id="0" name=""/>
        <dsp:cNvSpPr/>
      </dsp:nvSpPr>
      <dsp:spPr>
        <a:xfrm>
          <a:off x="2839876" y="1446752"/>
          <a:ext cx="2241127" cy="1216721"/>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err="1"/>
            <a:t>Absorbsiyon</a:t>
          </a:r>
          <a:endParaRPr lang="tr-TR" sz="2000" b="1" kern="1200" dirty="0"/>
        </a:p>
        <a:p>
          <a:pPr lvl="0" algn="ctr" defTabSz="889000">
            <a:lnSpc>
              <a:spcPct val="90000"/>
            </a:lnSpc>
            <a:spcBef>
              <a:spcPct val="0"/>
            </a:spcBef>
            <a:spcAft>
              <a:spcPct val="35000"/>
            </a:spcAft>
          </a:pPr>
          <a:r>
            <a:rPr lang="tr-TR" sz="2000" b="1" kern="1200" dirty="0"/>
            <a:t> (deri veya gözlerden </a:t>
          </a:r>
          <a:r>
            <a:rPr lang="tr-TR" sz="2000" b="1" kern="1200" dirty="0" err="1"/>
            <a:t>absorbe</a:t>
          </a:r>
          <a:r>
            <a:rPr lang="tr-TR" sz="2000" b="1" kern="1200" dirty="0"/>
            <a:t> edilerek</a:t>
          </a:r>
          <a:r>
            <a:rPr lang="tr-TR" sz="2000" kern="1200" dirty="0"/>
            <a:t>)</a:t>
          </a:r>
        </a:p>
      </dsp:txBody>
      <dsp:txXfrm>
        <a:off x="2839876" y="1446752"/>
        <a:ext cx="2241127" cy="1216721"/>
      </dsp:txXfrm>
    </dsp:sp>
    <dsp:sp modelId="{15CEF0AB-D5FC-429D-AC68-5C7476485E51}">
      <dsp:nvSpPr>
        <dsp:cNvPr id="0" name=""/>
        <dsp:cNvSpPr/>
      </dsp:nvSpPr>
      <dsp:spPr>
        <a:xfrm>
          <a:off x="5472382" y="1446752"/>
          <a:ext cx="1863708" cy="931854"/>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a:t>Sindirim (yiyerek, içerek</a:t>
          </a:r>
          <a:r>
            <a:rPr lang="tr-TR" sz="2000" kern="1200" dirty="0"/>
            <a:t>)</a:t>
          </a:r>
        </a:p>
      </dsp:txBody>
      <dsp:txXfrm>
        <a:off x="5472382" y="1446752"/>
        <a:ext cx="1863708" cy="9318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A23DC-B43A-43ED-A2C1-C9AF6E27C9FB}">
      <dsp:nvSpPr>
        <dsp:cNvPr id="0" name=""/>
        <dsp:cNvSpPr/>
      </dsp:nvSpPr>
      <dsp:spPr>
        <a:xfrm>
          <a:off x="0" y="45574"/>
          <a:ext cx="8034858" cy="177472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tr-TR" sz="3500" kern="1200" dirty="0"/>
            <a:t>Tehlikeli kimyasallar Avrupa Birliği mevzuatında yer aldığı şekliyle üç ana başlık altında incelenebilir. </a:t>
          </a:r>
        </a:p>
      </dsp:txBody>
      <dsp:txXfrm>
        <a:off x="0" y="45574"/>
        <a:ext cx="8034858" cy="1774723"/>
      </dsp:txXfrm>
    </dsp:sp>
    <dsp:sp modelId="{771E93A8-7A1E-4AE5-87FE-81B9B190C7E1}">
      <dsp:nvSpPr>
        <dsp:cNvPr id="0" name=""/>
        <dsp:cNvSpPr/>
      </dsp:nvSpPr>
      <dsp:spPr>
        <a:xfrm>
          <a:off x="1258" y="1774723"/>
          <a:ext cx="2200954" cy="372691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b="1" i="1" u="sng" kern="1200" dirty="0"/>
            <a:t>Ani, tekrarlanan veya uzun </a:t>
          </a:r>
          <a:r>
            <a:rPr lang="tr-TR" sz="2700" b="1" kern="1200" dirty="0"/>
            <a:t>süreli maruziyet sonucunda SAĞLIĞA zarar verme riski olanlar</a:t>
          </a:r>
          <a:endParaRPr lang="tr-TR" sz="2700" kern="1200" dirty="0"/>
        </a:p>
      </dsp:txBody>
      <dsp:txXfrm>
        <a:off x="1258" y="1774723"/>
        <a:ext cx="2200954" cy="3726918"/>
      </dsp:txXfrm>
    </dsp:sp>
    <dsp:sp modelId="{AE857BF7-75F7-4560-8F0F-1D37022FE48A}">
      <dsp:nvSpPr>
        <dsp:cNvPr id="0" name=""/>
        <dsp:cNvSpPr/>
      </dsp:nvSpPr>
      <dsp:spPr>
        <a:xfrm>
          <a:off x="2202213" y="1774723"/>
          <a:ext cx="3630430" cy="3726918"/>
        </a:xfrm>
        <a:prstGeom prst="rect">
          <a:avLst/>
        </a:prstGeom>
        <a:solidFill>
          <a:schemeClr val="accent5">
            <a:lumMod val="40000"/>
            <a:lumOff val="60000"/>
          </a:schemeClr>
        </a:soli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b="1" kern="1200" dirty="0" err="1">
              <a:solidFill>
                <a:schemeClr val="tx1"/>
              </a:solidFill>
            </a:rPr>
            <a:t>Fiziko</a:t>
          </a:r>
          <a:r>
            <a:rPr lang="tr-TR" sz="2700" b="1" kern="1200" dirty="0">
              <a:solidFill>
                <a:schemeClr val="tx1"/>
              </a:solidFill>
            </a:rPr>
            <a:t>-kimyasal özellikleri nedeniyle FİZİKSEL VE KİMYASAL zarar verme riski olanlar</a:t>
          </a:r>
          <a:endParaRPr lang="tr-TR" sz="2700" kern="1200" dirty="0">
            <a:solidFill>
              <a:schemeClr val="tx1"/>
            </a:solidFill>
          </a:endParaRPr>
        </a:p>
      </dsp:txBody>
      <dsp:txXfrm>
        <a:off x="2202213" y="1774723"/>
        <a:ext cx="3630430" cy="3726918"/>
      </dsp:txXfrm>
    </dsp:sp>
    <dsp:sp modelId="{3D76A989-2277-4FF1-9381-32FE87F38A73}">
      <dsp:nvSpPr>
        <dsp:cNvPr id="0" name=""/>
        <dsp:cNvSpPr/>
      </dsp:nvSpPr>
      <dsp:spPr>
        <a:xfrm>
          <a:off x="5832644" y="1774723"/>
          <a:ext cx="2200954" cy="3726918"/>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b="1" kern="1200" dirty="0">
              <a:solidFill>
                <a:schemeClr val="tx1"/>
              </a:solidFill>
            </a:rPr>
            <a:t>ÇEVREYE zarar verme riski olanlar</a:t>
          </a:r>
          <a:endParaRPr lang="tr-TR" sz="2700" kern="1200" dirty="0">
            <a:solidFill>
              <a:schemeClr val="tx1"/>
            </a:solidFill>
          </a:endParaRPr>
        </a:p>
      </dsp:txBody>
      <dsp:txXfrm>
        <a:off x="5832644" y="1774723"/>
        <a:ext cx="2200954" cy="3726918"/>
      </dsp:txXfrm>
    </dsp:sp>
    <dsp:sp modelId="{7C145635-686C-45D6-B7ED-F6FC195DC0D6}">
      <dsp:nvSpPr>
        <dsp:cNvPr id="0" name=""/>
        <dsp:cNvSpPr/>
      </dsp:nvSpPr>
      <dsp:spPr>
        <a:xfrm>
          <a:off x="0" y="5501641"/>
          <a:ext cx="8034858" cy="41410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196B4-00FC-4D58-A04E-37FE33657A95}">
      <dsp:nvSpPr>
        <dsp:cNvPr id="0" name=""/>
        <dsp:cNvSpPr/>
      </dsp:nvSpPr>
      <dsp:spPr>
        <a:xfrm>
          <a:off x="1804384" y="979"/>
          <a:ext cx="1719823" cy="1719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a:t>Canlı organizmalar için zehirli ve zararlı olan,</a:t>
          </a:r>
        </a:p>
      </dsp:txBody>
      <dsp:txXfrm>
        <a:off x="2056246" y="252841"/>
        <a:ext cx="1216099" cy="1216099"/>
      </dsp:txXfrm>
    </dsp:sp>
    <dsp:sp modelId="{2CD5F3DC-9336-4BBE-8A00-B04EE6B513AD}">
      <dsp:nvSpPr>
        <dsp:cNvPr id="0" name=""/>
        <dsp:cNvSpPr/>
      </dsp:nvSpPr>
      <dsp:spPr>
        <a:xfrm rot="3600000">
          <a:off x="3074785" y="1678761"/>
          <a:ext cx="458532" cy="5804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kern="1200"/>
        </a:p>
      </dsp:txBody>
      <dsp:txXfrm>
        <a:off x="3109175" y="1735284"/>
        <a:ext cx="320972" cy="348264"/>
      </dsp:txXfrm>
    </dsp:sp>
    <dsp:sp modelId="{02E42F03-2B8E-46F6-88CA-67D3BA0B4FBE}">
      <dsp:nvSpPr>
        <dsp:cNvPr id="0" name=""/>
        <dsp:cNvSpPr/>
      </dsp:nvSpPr>
      <dsp:spPr>
        <a:xfrm>
          <a:off x="3096873" y="2239637"/>
          <a:ext cx="1719823" cy="1719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a:t>Çevrede yok olmayıp kimyasal artıklar olarak kalıcı olan,</a:t>
          </a:r>
          <a:endParaRPr lang="tr-TR" sz="1600" kern="1200" dirty="0"/>
        </a:p>
      </dsp:txBody>
      <dsp:txXfrm>
        <a:off x="3348735" y="2491499"/>
        <a:ext cx="1216099" cy="1216099"/>
      </dsp:txXfrm>
    </dsp:sp>
    <dsp:sp modelId="{E5A3AE45-4688-4980-A192-A90FEFED9289}">
      <dsp:nvSpPr>
        <dsp:cNvPr id="0" name=""/>
        <dsp:cNvSpPr/>
      </dsp:nvSpPr>
      <dsp:spPr>
        <a:xfrm rot="10800000">
          <a:off x="2448007" y="2809328"/>
          <a:ext cx="458532" cy="5804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kern="1200"/>
        </a:p>
      </dsp:txBody>
      <dsp:txXfrm rot="10800000">
        <a:off x="2585567" y="2925416"/>
        <a:ext cx="320972" cy="348264"/>
      </dsp:txXfrm>
    </dsp:sp>
    <dsp:sp modelId="{D1B89A2A-C309-4FA3-AFA5-CB4F5EA34BF0}">
      <dsp:nvSpPr>
        <dsp:cNvPr id="0" name=""/>
        <dsp:cNvSpPr/>
      </dsp:nvSpPr>
      <dsp:spPr>
        <a:xfrm>
          <a:off x="511894" y="2239637"/>
          <a:ext cx="1719823" cy="1719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a:t>Biyolojik anlamda birikim yaratan maddelerdir. </a:t>
          </a:r>
        </a:p>
      </dsp:txBody>
      <dsp:txXfrm>
        <a:off x="763756" y="2491499"/>
        <a:ext cx="1216099" cy="1216099"/>
      </dsp:txXfrm>
    </dsp:sp>
    <dsp:sp modelId="{F88D035D-852E-40C6-9601-EB4BBB46FF7D}">
      <dsp:nvSpPr>
        <dsp:cNvPr id="0" name=""/>
        <dsp:cNvSpPr/>
      </dsp:nvSpPr>
      <dsp:spPr>
        <a:xfrm rot="18000000">
          <a:off x="1782296" y="1701238"/>
          <a:ext cx="458532" cy="5804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kern="1200"/>
        </a:p>
      </dsp:txBody>
      <dsp:txXfrm>
        <a:off x="1816686" y="1876891"/>
        <a:ext cx="320972" cy="34826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AD21F9-293E-4CF7-A0B2-79C275B8D38E}" type="datetimeFigureOut">
              <a:rPr lang="tr-TR" smtClean="0"/>
              <a:t>07.05.2020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D44243-4DF3-4A1C-AE81-90E5CDDEA6C2}" type="slidenum">
              <a:rPr lang="tr-TR" smtClean="0"/>
              <a:t>‹#›</a:t>
            </a:fld>
            <a:endParaRPr lang="tr-TR"/>
          </a:p>
        </p:txBody>
      </p:sp>
    </p:spTree>
    <p:extLst>
      <p:ext uri="{BB962C8B-B14F-4D97-AF65-F5344CB8AC3E}">
        <p14:creationId xmlns:p14="http://schemas.microsoft.com/office/powerpoint/2010/main" val="1010281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18ADD-B138-4B85-A3A0-E968A50B3774}" type="datetimeFigureOut">
              <a:rPr lang="tr-TR" smtClean="0"/>
              <a:pPr/>
              <a:t>07.05.2020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348C34-7BC5-4E65-A7F0-016464D3DEA4}" type="slidenum">
              <a:rPr lang="tr-TR" smtClean="0"/>
              <a:pPr/>
              <a:t>‹#›</a:t>
            </a:fld>
            <a:endParaRPr lang="tr-TR"/>
          </a:p>
        </p:txBody>
      </p:sp>
    </p:spTree>
    <p:extLst>
      <p:ext uri="{BB962C8B-B14F-4D97-AF65-F5344CB8AC3E}">
        <p14:creationId xmlns:p14="http://schemas.microsoft.com/office/powerpoint/2010/main" val="1625429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9348C34-7BC5-4E65-A7F0-016464D3DEA4}" type="slidenum">
              <a:rPr lang="tr-TR" smtClean="0"/>
              <a:pPr/>
              <a:t>8</a:t>
            </a:fld>
            <a:endParaRPr lang="tr-TR"/>
          </a:p>
        </p:txBody>
      </p:sp>
    </p:spTree>
    <p:extLst>
      <p:ext uri="{BB962C8B-B14F-4D97-AF65-F5344CB8AC3E}">
        <p14:creationId xmlns:p14="http://schemas.microsoft.com/office/powerpoint/2010/main" val="835649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33</a:t>
            </a:fld>
            <a:endParaRPr lang="tr-TR">
              <a:solidFill>
                <a:prstClr val="black"/>
              </a:solidFill>
            </a:endParaRPr>
          </a:p>
        </p:txBody>
      </p:sp>
    </p:spTree>
    <p:extLst>
      <p:ext uri="{BB962C8B-B14F-4D97-AF65-F5344CB8AC3E}">
        <p14:creationId xmlns:p14="http://schemas.microsoft.com/office/powerpoint/2010/main" val="445322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34</a:t>
            </a:fld>
            <a:endParaRPr lang="tr-TR">
              <a:solidFill>
                <a:prstClr val="black"/>
              </a:solidFill>
            </a:endParaRPr>
          </a:p>
        </p:txBody>
      </p:sp>
    </p:spTree>
    <p:extLst>
      <p:ext uri="{BB962C8B-B14F-4D97-AF65-F5344CB8AC3E}">
        <p14:creationId xmlns:p14="http://schemas.microsoft.com/office/powerpoint/2010/main" val="1987719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35</a:t>
            </a:fld>
            <a:endParaRPr lang="tr-TR">
              <a:solidFill>
                <a:prstClr val="black"/>
              </a:solidFill>
            </a:endParaRPr>
          </a:p>
        </p:txBody>
      </p:sp>
    </p:spTree>
    <p:extLst>
      <p:ext uri="{BB962C8B-B14F-4D97-AF65-F5344CB8AC3E}">
        <p14:creationId xmlns:p14="http://schemas.microsoft.com/office/powerpoint/2010/main" val="65381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9</a:t>
            </a:fld>
            <a:endParaRPr lang="tr-TR">
              <a:solidFill>
                <a:prstClr val="black"/>
              </a:solidFill>
            </a:endParaRPr>
          </a:p>
        </p:txBody>
      </p:sp>
    </p:spTree>
    <p:extLst>
      <p:ext uri="{BB962C8B-B14F-4D97-AF65-F5344CB8AC3E}">
        <p14:creationId xmlns:p14="http://schemas.microsoft.com/office/powerpoint/2010/main" val="160777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55290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308191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16</a:t>
            </a:fld>
            <a:endParaRPr lang="tr-TR">
              <a:solidFill>
                <a:prstClr val="black"/>
              </a:solidFill>
            </a:endParaRPr>
          </a:p>
        </p:txBody>
      </p:sp>
    </p:spTree>
    <p:extLst>
      <p:ext uri="{BB962C8B-B14F-4D97-AF65-F5344CB8AC3E}">
        <p14:creationId xmlns:p14="http://schemas.microsoft.com/office/powerpoint/2010/main" val="2525118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22</a:t>
            </a:fld>
            <a:endParaRPr lang="tr-TR">
              <a:solidFill>
                <a:prstClr val="black"/>
              </a:solidFill>
            </a:endParaRPr>
          </a:p>
        </p:txBody>
      </p:sp>
    </p:spTree>
    <p:extLst>
      <p:ext uri="{BB962C8B-B14F-4D97-AF65-F5344CB8AC3E}">
        <p14:creationId xmlns:p14="http://schemas.microsoft.com/office/powerpoint/2010/main" val="2821003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05544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DA3EF20-4762-4EB2-A248-0FC729CFE83C}" type="slidenum">
              <a:rPr lang="de-DE" sz="1200">
                <a:solidFill>
                  <a:srgbClr val="000000"/>
                </a:solidFill>
              </a:rPr>
              <a:pPr algn="r"/>
              <a:t>30</a:t>
            </a:fld>
            <a:endParaRPr lang="de-DE" sz="1200">
              <a:solidFill>
                <a:srgbClr val="000000"/>
              </a:solidFill>
            </a:endParaRPr>
          </a:p>
        </p:txBody>
      </p:sp>
      <p:sp>
        <p:nvSpPr>
          <p:cNvPr id="72707"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50291D87-99BC-4A94-9407-FE843C27A6C3}" type="slidenum">
              <a:rPr lang="en-GB" sz="1300">
                <a:solidFill>
                  <a:srgbClr val="000000"/>
                </a:solidFill>
              </a:rPr>
              <a:pPr algn="r" defTabSz="947738"/>
              <a:t>30</a:t>
            </a:fld>
            <a:endParaRPr lang="en-GB" sz="1300">
              <a:solidFill>
                <a:srgbClr val="000000"/>
              </a:solidFill>
            </a:endParaRPr>
          </a:p>
        </p:txBody>
      </p:sp>
      <p:sp>
        <p:nvSpPr>
          <p:cNvPr id="72708" name="Rectangle 2"/>
          <p:cNvSpPr>
            <a:spLocks noGrp="1" noRot="1" noChangeAspect="1" noChangeArrowheads="1" noTextEdit="1"/>
          </p:cNvSpPr>
          <p:nvPr>
            <p:ph type="sldImg"/>
          </p:nvPr>
        </p:nvSpPr>
        <p:spPr>
          <a:xfrm>
            <a:off x="1143000" y="685800"/>
            <a:ext cx="4573588" cy="3430588"/>
          </a:xfrm>
          <a:ln/>
        </p:spPr>
      </p:sp>
      <p:sp>
        <p:nvSpPr>
          <p:cNvPr id="72709"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a:p>
        </p:txBody>
      </p:sp>
    </p:spTree>
    <p:extLst>
      <p:ext uri="{BB962C8B-B14F-4D97-AF65-F5344CB8AC3E}">
        <p14:creationId xmlns:p14="http://schemas.microsoft.com/office/powerpoint/2010/main" val="1479404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31</a:t>
            </a:fld>
            <a:endParaRPr lang="tr-TR">
              <a:solidFill>
                <a:prstClr val="black"/>
              </a:solidFill>
            </a:endParaRPr>
          </a:p>
        </p:txBody>
      </p:sp>
    </p:spTree>
    <p:extLst>
      <p:ext uri="{BB962C8B-B14F-4D97-AF65-F5344CB8AC3E}">
        <p14:creationId xmlns:p14="http://schemas.microsoft.com/office/powerpoint/2010/main" val="1958089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7" name="6 Veri Yer Tutucusu"/>
          <p:cNvSpPr>
            <a:spLocks noGrp="1"/>
          </p:cNvSpPr>
          <p:nvPr>
            <p:ph type="dt" sz="half" idx="10"/>
          </p:nvPr>
        </p:nvSpPr>
        <p:spPr/>
        <p:txBody>
          <a:bodyPr/>
          <a:lstStyle/>
          <a:p>
            <a:fld id="{AB3CAC7A-4A17-4975-95B6-4B5ADF3FCBE3}"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20" name="19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10" name="9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solidFill>
                <a:prstClr val="black"/>
              </a:solidFill>
            </a:endParaRPr>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solidFill>
                <a:prstClr val="black"/>
              </a:solidFill>
            </a:endParaRPr>
          </a:p>
        </p:txBody>
      </p:sp>
    </p:spTree>
    <p:extLst>
      <p:ext uri="{BB962C8B-B14F-4D97-AF65-F5344CB8AC3E}">
        <p14:creationId xmlns:p14="http://schemas.microsoft.com/office/powerpoint/2010/main" val="3556737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5DACA31B-2068-423D-89C7-AED05206F7A9}"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5" name="4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149734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EFE1782-7891-4D9F-985E-77C21F097F70}"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5" name="4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2225901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68175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81484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17921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62718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42150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5504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89237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08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FA450ADE-8C9D-4C98-9B41-0476FBBEA65F}"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5" name="4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744893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33140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72402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69082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F22CD3D9-1CB7-468D-8579-F662F0E9DFBA}"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75439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137B637-FA12-44E6-BFEF-EB593FB2B974}"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61345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6A040A1-F109-4041-BCB9-E050ED64E479}"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98917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7737BC9-5AF6-4055-989B-B2CA4C3CF0C1}" type="datetime1">
              <a:rPr lang="tr-TR" smtClean="0">
                <a:solidFill>
                  <a:prstClr val="black">
                    <a:tint val="75000"/>
                  </a:prstClr>
                </a:solidFill>
              </a:rPr>
              <a:pPr/>
              <a:t>07.05.2020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55434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FC09E0B-A6D3-4343-8677-554101D9B6EB}" type="datetime1">
              <a:rPr lang="tr-TR" smtClean="0">
                <a:solidFill>
                  <a:prstClr val="black">
                    <a:tint val="75000"/>
                  </a:prstClr>
                </a:solidFill>
              </a:rPr>
              <a:pPr/>
              <a:t>07.05.2020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8214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0C1B94B7-E220-4D29-A8BE-FB9014AD4E01}" type="datetime1">
              <a:rPr lang="tr-TR" smtClean="0">
                <a:solidFill>
                  <a:prstClr val="black">
                    <a:tint val="75000"/>
                  </a:prstClr>
                </a:solidFill>
              </a:rPr>
              <a:pPr/>
              <a:t>07.05.2020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80956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F335B6E-D6CD-4F68-BC10-A0145406851A}" type="datetime1">
              <a:rPr lang="tr-TR" smtClean="0">
                <a:solidFill>
                  <a:prstClr val="black">
                    <a:tint val="75000"/>
                  </a:prstClr>
                </a:solidFill>
              </a:rPr>
              <a:pPr/>
              <a:t>07.05.2020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7916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CC041DD6-A641-424C-B1D4-A1840AAEA2AB}"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5" name="4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solidFill>
                <a:prstClr val="black"/>
              </a:solidFill>
            </a:endParaRPr>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solidFill>
                <a:prstClr val="black"/>
              </a:solidFill>
            </a:endParaRPr>
          </a:p>
        </p:txBody>
      </p:sp>
    </p:spTree>
    <p:extLst>
      <p:ext uri="{BB962C8B-B14F-4D97-AF65-F5344CB8AC3E}">
        <p14:creationId xmlns:p14="http://schemas.microsoft.com/office/powerpoint/2010/main" val="3194540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530E7F8-43AB-46DB-8065-E2D41E8BF868}" type="datetime1">
              <a:rPr lang="tr-TR" smtClean="0">
                <a:solidFill>
                  <a:prstClr val="black">
                    <a:tint val="75000"/>
                  </a:prstClr>
                </a:solidFill>
              </a:rPr>
              <a:pPr/>
              <a:t>07.05.2020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82443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A9245F5-6326-4B42-937D-EAA279705AC4}" type="datetime1">
              <a:rPr lang="tr-TR" smtClean="0">
                <a:solidFill>
                  <a:prstClr val="black">
                    <a:tint val="75000"/>
                  </a:prstClr>
                </a:solidFill>
              </a:rPr>
              <a:pPr/>
              <a:t>07.05.2020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65315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1448F72-73E7-449D-B06B-6E3B06187412}"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21588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466EB88-E5EA-406F-BA47-31B576434BFE}"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48491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F22CD3D9-1CB7-468D-8579-F662F0E9DFBA}"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42107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137B637-FA12-44E6-BFEF-EB593FB2B974}"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970600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6A040A1-F109-4041-BCB9-E050ED64E479}"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82682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7737BC9-5AF6-4055-989B-B2CA4C3CF0C1}" type="datetime1">
              <a:rPr lang="tr-TR" smtClean="0">
                <a:solidFill>
                  <a:prstClr val="black">
                    <a:tint val="75000"/>
                  </a:prstClr>
                </a:solidFill>
              </a:rPr>
              <a:pPr/>
              <a:t>07.05.2020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22446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FC09E0B-A6D3-4343-8677-554101D9B6EB}" type="datetime1">
              <a:rPr lang="tr-TR" smtClean="0">
                <a:solidFill>
                  <a:prstClr val="black">
                    <a:tint val="75000"/>
                  </a:prstClr>
                </a:solidFill>
              </a:rPr>
              <a:pPr/>
              <a:t>07.05.2020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9009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0C1B94B7-E220-4D29-A8BE-FB9014AD4E01}" type="datetime1">
              <a:rPr lang="tr-TR" smtClean="0">
                <a:solidFill>
                  <a:prstClr val="black">
                    <a:tint val="75000"/>
                  </a:prstClr>
                </a:solidFill>
              </a:rPr>
              <a:pPr/>
              <a:t>07.05.2020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17384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59EEDAF1-909C-486F-8C44-00DE4B5B8056}"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6" name="5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6816682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F335B6E-D6CD-4F68-BC10-A0145406851A}" type="datetime1">
              <a:rPr lang="tr-TR" smtClean="0">
                <a:solidFill>
                  <a:prstClr val="black">
                    <a:tint val="75000"/>
                  </a:prstClr>
                </a:solidFill>
              </a:rPr>
              <a:pPr/>
              <a:t>07.05.2020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807904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530E7F8-43AB-46DB-8065-E2D41E8BF868}" type="datetime1">
              <a:rPr lang="tr-TR" smtClean="0">
                <a:solidFill>
                  <a:prstClr val="black">
                    <a:tint val="75000"/>
                  </a:prstClr>
                </a:solidFill>
              </a:rPr>
              <a:pPr/>
              <a:t>07.05.2020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3006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A9245F5-6326-4B42-937D-EAA279705AC4}" type="datetime1">
              <a:rPr lang="tr-TR" smtClean="0">
                <a:solidFill>
                  <a:prstClr val="black">
                    <a:tint val="75000"/>
                  </a:prstClr>
                </a:solidFill>
              </a:rPr>
              <a:pPr/>
              <a:t>07.05.2020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49187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1448F72-73E7-449D-B06B-6E3B06187412}"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637940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466EB88-E5EA-406F-BA47-31B576434BFE}"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9929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6E9F1A90-78C4-4923-B778-1FDDBC8EB834}"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8" name="7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357932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ED348EAA-4023-4C3A-80C4-9B3C2B3D051F}"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4" name="3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279471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Veri Yer Tutucusu"/>
          <p:cNvSpPr>
            <a:spLocks noGrp="1"/>
          </p:cNvSpPr>
          <p:nvPr>
            <p:ph type="dt" sz="half" idx="10"/>
          </p:nvPr>
        </p:nvSpPr>
        <p:spPr/>
        <p:txBody>
          <a:bodyPr/>
          <a:lstStyle/>
          <a:p>
            <a:fld id="{CB3A98A5-1D0B-4013-9A85-685A365EC841}"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3" name="2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152513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F24D0DC4-0377-45DB-892B-166CB61E42B8}"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6" name="5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292867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A8D8777B-CB59-41EF-98BA-38AA16D18A0E}"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6" name="5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0F6FC6"/>
              </a:buClr>
              <a:buSzPct val="80000"/>
              <a:buFont typeface="Wingdings 2"/>
              <a:buNone/>
            </a:pPr>
            <a:endParaRPr lang="en-US" sz="3200" dirty="0">
              <a:solidFill>
                <a:prstClr val="black"/>
              </a:solidFill>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dirty="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Tree>
    <p:extLst>
      <p:ext uri="{BB962C8B-B14F-4D97-AF65-F5344CB8AC3E}">
        <p14:creationId xmlns:p14="http://schemas.microsoft.com/office/powerpoint/2010/main" val="272313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CDB3F46-E554-4835-BAA4-BA76980AF1E5}"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dirty="0">
                <a:solidFill>
                  <a:srgbClr val="DBF5F9">
                    <a:shade val="50000"/>
                    <a:satMod val="200000"/>
                  </a:srgbClr>
                </a:solidFill>
              </a:rPr>
              <a:t>P. POLAT</a:t>
            </a: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360452529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956375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72647-5899-4787-BCC7-DB1C5B98670B}"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01522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72647-5899-4787-BCC7-DB1C5B98670B}"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7700832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2.bin"/><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hyperlink" Target="http://www.isguvenligi.net/index.php?option=com_content&amp;task=view&amp;id=1069&amp;Itemid=3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gif"/><Relationship Id="rId9"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9.jpe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771800" y="2727503"/>
            <a:ext cx="364333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a:ln>
                <a:noFill/>
              </a:ln>
              <a:solidFill>
                <a:schemeClr val="bg1"/>
              </a:solidFill>
              <a:effectLst/>
              <a:latin typeface="Arial" pitchFamily="34" charset="0"/>
              <a:cs typeface="Arial" pitchFamily="34" charset="0"/>
            </a:endParaRPr>
          </a:p>
        </p:txBody>
      </p:sp>
      <p:grpSp>
        <p:nvGrpSpPr>
          <p:cNvPr id="5" name="Group 4"/>
          <p:cNvGrpSpPr/>
          <p:nvPr/>
        </p:nvGrpSpPr>
        <p:grpSpPr>
          <a:xfrm>
            <a:off x="611560" y="318076"/>
            <a:ext cx="7848872" cy="5775220"/>
            <a:chOff x="1875174" y="-1288945"/>
            <a:chExt cx="9684845" cy="6964556"/>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174" y="-1288945"/>
              <a:ext cx="9684845" cy="5536503"/>
            </a:xfrm>
            <a:prstGeom prst="rect">
              <a:avLst/>
            </a:prstGeom>
          </p:spPr>
        </p:pic>
        <p:sp>
          <p:nvSpPr>
            <p:cNvPr id="8" name="Rectangle 7"/>
            <p:cNvSpPr/>
            <p:nvPr/>
          </p:nvSpPr>
          <p:spPr>
            <a:xfrm>
              <a:off x="2408285" y="3921285"/>
              <a:ext cx="7387663" cy="1754326"/>
            </a:xfrm>
            <a:prstGeom prst="rect">
              <a:avLst/>
            </a:prstGeom>
          </p:spPr>
          <p:txBody>
            <a:bodyPr wrap="non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5400" b="1" dirty="0">
                  <a:solidFill>
                    <a:srgbClr val="FF0000"/>
                  </a:solidFill>
                </a:rPr>
                <a:t>JEM 425</a:t>
              </a:r>
            </a:p>
            <a:p>
              <a:r>
                <a:rPr lang="tr-TR" sz="5400" b="1" dirty="0">
                  <a:solidFill>
                    <a:srgbClr val="FF0000"/>
                  </a:solidFill>
                </a:rPr>
                <a:t>İŞ SAĞLIĞI VE GÜVENLİĞİ</a:t>
              </a:r>
              <a:endParaRPr lang="tr-TR" sz="5400"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214546" y="500042"/>
            <a:ext cx="5024600" cy="891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aphicFrame>
        <p:nvGraphicFramePr>
          <p:cNvPr id="5" name="4 Diyagram"/>
          <p:cNvGraphicFramePr/>
          <p:nvPr/>
        </p:nvGraphicFramePr>
        <p:xfrm>
          <a:off x="1043608" y="1772816"/>
          <a:ext cx="7128792" cy="4081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2"/>
          <p:cNvSpPr txBox="1">
            <a:spLocks noChangeArrowheads="1"/>
          </p:cNvSpPr>
          <p:nvPr/>
        </p:nvSpPr>
        <p:spPr>
          <a:xfrm>
            <a:off x="485804" y="449148"/>
            <a:ext cx="8229600" cy="83671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5400" b="1" i="0" u="none" strike="noStrike" kern="1200" cap="none" spc="0" normalizeH="0" baseline="0" noProof="0" dirty="0">
                <a:ln>
                  <a:noFill/>
                </a:ln>
                <a:solidFill>
                  <a:schemeClr val="bg1"/>
                </a:solidFill>
                <a:effectLst/>
                <a:uLnTx/>
                <a:uFillTx/>
                <a:latin typeface="+mj-lt"/>
                <a:ea typeface="+mj-ea"/>
                <a:cs typeface="+mj-cs"/>
              </a:rPr>
              <a:t>TANIMLAR</a:t>
            </a:r>
            <a:endParaRPr kumimoji="0" lang="en-US" sz="54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4887" y="1766887"/>
            <a:ext cx="7134225" cy="3324225"/>
          </a:xfrm>
          <a:prstGeom prst="rect">
            <a:avLst/>
          </a:prstGeom>
        </p:spPr>
      </p:pic>
      <p:sp>
        <p:nvSpPr>
          <p:cNvPr id="3" name="3 Dikdörtgen"/>
          <p:cNvSpPr/>
          <p:nvPr/>
        </p:nvSpPr>
        <p:spPr>
          <a:xfrm>
            <a:off x="899592" y="1120556"/>
            <a:ext cx="1224136" cy="646331"/>
          </a:xfrm>
          <a:prstGeom prst="rect">
            <a:avLst/>
          </a:prstGeom>
        </p:spPr>
        <p:txBody>
          <a:bodyPr wrap="square">
            <a:spAutoFit/>
          </a:bodyPr>
          <a:lstStyle/>
          <a:p>
            <a:r>
              <a:rPr lang="tr-TR" sz="3600" dirty="0">
                <a:solidFill>
                  <a:prstClr val="black"/>
                </a:solidFill>
              </a:rPr>
              <a:t>Yani;</a:t>
            </a:r>
          </a:p>
        </p:txBody>
      </p:sp>
    </p:spTree>
    <p:extLst>
      <p:ext uri="{BB962C8B-B14F-4D97-AF65-F5344CB8AC3E}">
        <p14:creationId xmlns:p14="http://schemas.microsoft.com/office/powerpoint/2010/main" val="1056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3000364" y="857232"/>
            <a:ext cx="2786082" cy="7143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400" b="1" dirty="0"/>
              <a:t>Tehlikeli Kimyasallar</a:t>
            </a:r>
            <a:endParaRPr lang="tr-TR" sz="2400" dirty="0"/>
          </a:p>
        </p:txBody>
      </p:sp>
      <p:sp>
        <p:nvSpPr>
          <p:cNvPr id="3" name="2 Yuvarlatılmış Dikdörtgen"/>
          <p:cNvSpPr/>
          <p:nvPr/>
        </p:nvSpPr>
        <p:spPr>
          <a:xfrm>
            <a:off x="395536" y="2492896"/>
            <a:ext cx="8286808" cy="27363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solidFill>
                  <a:schemeClr val="tx1"/>
                </a:solidFill>
              </a:rPr>
              <a:t>a) Patlayıcı, oksitleyici, çok kolay alevlenir, kolay alevlenir, alevlenir, </a:t>
            </a:r>
            <a:r>
              <a:rPr lang="tr-TR" b="1" dirty="0" err="1">
                <a:solidFill>
                  <a:schemeClr val="tx1"/>
                </a:solidFill>
              </a:rPr>
              <a:t>toksik</a:t>
            </a:r>
            <a:r>
              <a:rPr lang="tr-TR" b="1" dirty="0">
                <a:solidFill>
                  <a:schemeClr val="tx1"/>
                </a:solidFill>
              </a:rPr>
              <a:t>, çok </a:t>
            </a:r>
            <a:r>
              <a:rPr lang="tr-TR" b="1" dirty="0" err="1">
                <a:solidFill>
                  <a:schemeClr val="tx1"/>
                </a:solidFill>
              </a:rPr>
              <a:t>toksik</a:t>
            </a:r>
            <a:r>
              <a:rPr lang="tr-TR" b="1" dirty="0">
                <a:solidFill>
                  <a:schemeClr val="tx1"/>
                </a:solidFill>
              </a:rPr>
              <a:t>, zararlı, aşındırıcı, tahriş edici, alerjik, kanserojen, </a:t>
            </a:r>
            <a:r>
              <a:rPr lang="tr-TR" b="1" dirty="0" err="1">
                <a:solidFill>
                  <a:schemeClr val="tx1"/>
                </a:solidFill>
              </a:rPr>
              <a:t>mutajen</a:t>
            </a:r>
            <a:r>
              <a:rPr lang="tr-TR" b="1" dirty="0">
                <a:solidFill>
                  <a:schemeClr val="tx1"/>
                </a:solidFill>
              </a:rPr>
              <a:t>, üreme için </a:t>
            </a:r>
            <a:r>
              <a:rPr lang="tr-TR" b="1" dirty="0" err="1">
                <a:solidFill>
                  <a:schemeClr val="tx1"/>
                </a:solidFill>
              </a:rPr>
              <a:t>toksik</a:t>
            </a:r>
            <a:r>
              <a:rPr lang="tr-TR" b="1" dirty="0">
                <a:solidFill>
                  <a:schemeClr val="tx1"/>
                </a:solidFill>
              </a:rPr>
              <a:t> ve çevre için tehlikeli özelliklerden bir veya birkaçına sahip; </a:t>
            </a:r>
          </a:p>
          <a:p>
            <a:pPr algn="ctr"/>
            <a:endParaRPr lang="tr-TR" b="1" dirty="0">
              <a:solidFill>
                <a:schemeClr val="tx1"/>
              </a:solidFill>
            </a:endParaRPr>
          </a:p>
          <a:p>
            <a:pPr algn="ctr"/>
            <a:r>
              <a:rPr lang="tr-TR" b="1" dirty="0">
                <a:solidFill>
                  <a:schemeClr val="tx1"/>
                </a:solidFill>
              </a:rPr>
              <a:t>b)mesleki </a:t>
            </a:r>
            <a:r>
              <a:rPr lang="tr-TR" b="1" dirty="0" err="1">
                <a:solidFill>
                  <a:schemeClr val="tx1"/>
                </a:solidFill>
              </a:rPr>
              <a:t>maruziyet</a:t>
            </a:r>
            <a:r>
              <a:rPr lang="tr-TR" b="1" dirty="0">
                <a:solidFill>
                  <a:schemeClr val="tx1"/>
                </a:solidFill>
              </a:rPr>
              <a:t> sınır değeri belirlenmiş; </a:t>
            </a:r>
          </a:p>
          <a:p>
            <a:pPr algn="ctr"/>
            <a:endParaRPr lang="tr-TR" b="1" dirty="0">
              <a:solidFill>
                <a:schemeClr val="tx1"/>
              </a:solidFill>
            </a:endParaRPr>
          </a:p>
          <a:p>
            <a:pPr algn="ctr"/>
            <a:r>
              <a:rPr lang="tr-TR" b="1" dirty="0">
                <a:solidFill>
                  <a:schemeClr val="tx1"/>
                </a:solidFill>
              </a:rPr>
              <a:t>c)kimyasal, fizikokimyasal veya </a:t>
            </a:r>
            <a:r>
              <a:rPr lang="tr-TR" b="1" dirty="0" err="1">
                <a:solidFill>
                  <a:schemeClr val="tx1"/>
                </a:solidFill>
              </a:rPr>
              <a:t>toksikolojik</a:t>
            </a:r>
            <a:r>
              <a:rPr lang="tr-TR" b="1" dirty="0">
                <a:solidFill>
                  <a:schemeClr val="tx1"/>
                </a:solidFill>
              </a:rPr>
              <a:t> özellikleri ve kullanılma veya işyerinde bulundurulma şekli nedeni ile işçilerin sağlık ve güvenliği yönünden risk oluşturabilecek maddelerdir</a:t>
            </a:r>
          </a:p>
        </p:txBody>
      </p:sp>
      <p:graphicFrame>
        <p:nvGraphicFramePr>
          <p:cNvPr id="10" name="Object 3"/>
          <p:cNvGraphicFramePr>
            <a:graphicFrameLocks noChangeAspect="1"/>
          </p:cNvGraphicFramePr>
          <p:nvPr/>
        </p:nvGraphicFramePr>
        <p:xfrm>
          <a:off x="3995936" y="5445224"/>
          <a:ext cx="1057275" cy="1052512"/>
        </p:xfrm>
        <a:graphic>
          <a:graphicData uri="http://schemas.openxmlformats.org/presentationml/2006/ole">
            <mc:AlternateContent xmlns:mc="http://schemas.openxmlformats.org/markup-compatibility/2006">
              <mc:Choice xmlns:v="urn:schemas-microsoft-com:vml" Requires="v">
                <p:oleObj spid="_x0000_s463087" name="Bitmap Image" r:id="rId3" imgW="3704741" imgH="3696039" progId="PBrush">
                  <p:embed/>
                </p:oleObj>
              </mc:Choice>
              <mc:Fallback>
                <p:oleObj name="Bitmap Image" r:id="rId3" imgW="3704741" imgH="3696039" progId="PBrush">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5445224"/>
                        <a:ext cx="1057275"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2"/>
          <p:cNvGraphicFramePr>
            <a:graphicFrameLocks noChangeAspect="1"/>
          </p:cNvGraphicFramePr>
          <p:nvPr/>
        </p:nvGraphicFramePr>
        <p:xfrm>
          <a:off x="5256411" y="5527774"/>
          <a:ext cx="966787" cy="969962"/>
        </p:xfrm>
        <a:graphic>
          <a:graphicData uri="http://schemas.openxmlformats.org/presentationml/2006/ole">
            <mc:AlternateContent xmlns:mc="http://schemas.openxmlformats.org/markup-compatibility/2006">
              <mc:Choice xmlns:v="urn:schemas-microsoft-com:vml" Requires="v">
                <p:oleObj spid="_x0000_s463088" name="Bit Eşlem Resmi" r:id="rId5" imgW="3677163" imgH="3685714" progId="PBrush">
                  <p:embed/>
                </p:oleObj>
              </mc:Choice>
              <mc:Fallback>
                <p:oleObj name="Bit Eşlem Resmi" r:id="rId5" imgW="3677163" imgH="3685714" progId="PBrush">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411" y="5527774"/>
                        <a:ext cx="9667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6"/>
          <p:cNvGraphicFramePr>
            <a:graphicFrameLocks noChangeAspect="1"/>
          </p:cNvGraphicFramePr>
          <p:nvPr/>
        </p:nvGraphicFramePr>
        <p:xfrm>
          <a:off x="2835473" y="5516661"/>
          <a:ext cx="992188" cy="981075"/>
        </p:xfrm>
        <a:graphic>
          <a:graphicData uri="http://schemas.openxmlformats.org/presentationml/2006/ole">
            <mc:AlternateContent xmlns:mc="http://schemas.openxmlformats.org/markup-compatibility/2006">
              <mc:Choice xmlns:v="urn:schemas-microsoft-com:vml" Requires="v">
                <p:oleObj spid="_x0000_s463089" name="Bit Eşlem Resmi" r:id="rId7" imgW="1409608" imgH="1390773" progId="PBrush">
                  <p:embed/>
                </p:oleObj>
              </mc:Choice>
              <mc:Fallback>
                <p:oleObj name="Bit Eşlem Resmi" r:id="rId7" imgW="1409608" imgH="1390773" progId="PBrush">
                  <p:embed/>
                  <p:pic>
                    <p:nvPicPr>
                      <p:cNvPr id="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5473" y="5516661"/>
                        <a:ext cx="99218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8 Slayt Numarası Yer Tutucusu"/>
          <p:cNvSpPr>
            <a:spLocks noGrp="1"/>
          </p:cNvSpPr>
          <p:nvPr>
            <p:ph type="sldNum" sz="quarter" idx="12"/>
          </p:nvPr>
        </p:nvSpPr>
        <p:spPr>
          <a:xfrm>
            <a:off x="3232348" y="5996086"/>
            <a:ext cx="2895600" cy="365125"/>
          </a:xfrm>
          <a:noFill/>
        </p:spPr>
        <p:txBody>
          <a:bodyPr/>
          <a:lstStyle/>
          <a:p>
            <a:fld id="{AC9ED569-CEB5-4B8E-B2B3-57E575AC462D}" type="slidenum">
              <a:rPr lang="tr-TR" smtClean="0"/>
              <a:pPr/>
              <a:t>12</a:t>
            </a:fld>
            <a:endParaRPr lang="tr-TR"/>
          </a:p>
        </p:txBody>
      </p:sp>
      <p:sp>
        <p:nvSpPr>
          <p:cNvPr id="15" name="14 Aşağı Ok"/>
          <p:cNvSpPr/>
          <p:nvPr/>
        </p:nvSpPr>
        <p:spPr>
          <a:xfrm>
            <a:off x="3635896" y="1928802"/>
            <a:ext cx="1571636" cy="41836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idx="1"/>
          </p:nvPr>
        </p:nvSpPr>
        <p:spPr>
          <a:xfrm>
            <a:off x="5934440" y="2060848"/>
            <a:ext cx="3209560" cy="2557264"/>
          </a:xfrm>
        </p:spPr>
        <p:txBody>
          <a:bodyPr/>
          <a:lstStyle/>
          <a:p>
            <a:pPr lvl="0"/>
            <a:r>
              <a:rPr lang="tr-TR" dirty="0"/>
              <a:t>Akut/Kronik</a:t>
            </a:r>
          </a:p>
          <a:p>
            <a:pPr lvl="0">
              <a:buNone/>
            </a:pPr>
            <a:r>
              <a:rPr lang="tr-TR" dirty="0"/>
              <a:t>	zarar veya hasar verebilen kimyasallardır.  </a:t>
            </a:r>
          </a:p>
          <a:p>
            <a:endParaRPr lang="tr-TR" dirty="0"/>
          </a:p>
        </p:txBody>
      </p:sp>
      <p:graphicFrame>
        <p:nvGraphicFramePr>
          <p:cNvPr id="5" name="4 Diyagram"/>
          <p:cNvGraphicFramePr/>
          <p:nvPr>
            <p:extLst>
              <p:ext uri="{D42A27DB-BD31-4B8C-83A1-F6EECF244321}">
                <p14:modId xmlns:p14="http://schemas.microsoft.com/office/powerpoint/2010/main" val="1346191173"/>
              </p:ext>
            </p:extLst>
          </p:nvPr>
        </p:nvGraphicFramePr>
        <p:xfrm>
          <a:off x="539552" y="288032"/>
          <a:ext cx="5436096" cy="638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18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66812" y="700087"/>
            <a:ext cx="6810375" cy="5457825"/>
          </a:xfrm>
          <a:prstGeom prst="rect">
            <a:avLst/>
          </a:prstGeom>
        </p:spPr>
      </p:pic>
    </p:spTree>
    <p:extLst>
      <p:ext uri="{BB962C8B-B14F-4D97-AF65-F5344CB8AC3E}">
        <p14:creationId xmlns:p14="http://schemas.microsoft.com/office/powerpoint/2010/main" val="243826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1093972860"/>
              </p:ext>
            </p:extLst>
          </p:nvPr>
        </p:nvGraphicFramePr>
        <p:xfrm>
          <a:off x="683568" y="1772816"/>
          <a:ext cx="511256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Dikdörtgen"/>
          <p:cNvSpPr/>
          <p:nvPr/>
        </p:nvSpPr>
        <p:spPr>
          <a:xfrm>
            <a:off x="6588224" y="2204864"/>
            <a:ext cx="2952328" cy="3539430"/>
          </a:xfrm>
          <a:prstGeom prst="rect">
            <a:avLst/>
          </a:prstGeom>
        </p:spPr>
        <p:txBody>
          <a:bodyPr wrap="square">
            <a:spAutoFit/>
          </a:bodyPr>
          <a:lstStyle/>
          <a:p>
            <a:r>
              <a:rPr lang="tr-TR" sz="3200" dirty="0">
                <a:solidFill>
                  <a:prstClr val="black"/>
                </a:solidFill>
              </a:rPr>
              <a:t>Kanser, </a:t>
            </a:r>
          </a:p>
          <a:p>
            <a:r>
              <a:rPr lang="tr-TR" sz="3200" dirty="0">
                <a:solidFill>
                  <a:prstClr val="black"/>
                </a:solidFill>
              </a:rPr>
              <a:t>akciğer </a:t>
            </a:r>
          </a:p>
          <a:p>
            <a:r>
              <a:rPr lang="tr-TR" sz="3200" dirty="0">
                <a:solidFill>
                  <a:prstClr val="black"/>
                </a:solidFill>
              </a:rPr>
              <a:t>hastalıkları, </a:t>
            </a:r>
          </a:p>
          <a:p>
            <a:r>
              <a:rPr lang="tr-TR" sz="3200" dirty="0">
                <a:solidFill>
                  <a:prstClr val="black"/>
                </a:solidFill>
              </a:rPr>
              <a:t>cilt hastalıkları vb. meslek </a:t>
            </a:r>
          </a:p>
          <a:p>
            <a:r>
              <a:rPr lang="tr-TR" sz="3200" dirty="0">
                <a:solidFill>
                  <a:prstClr val="black"/>
                </a:solidFill>
              </a:rPr>
              <a:t>hastalıklarına </a:t>
            </a:r>
          </a:p>
          <a:p>
            <a:r>
              <a:rPr lang="tr-TR" sz="3200" dirty="0">
                <a:solidFill>
                  <a:prstClr val="black"/>
                </a:solidFill>
              </a:rPr>
              <a:t>neden olur.</a:t>
            </a:r>
          </a:p>
        </p:txBody>
      </p:sp>
      <p:sp>
        <p:nvSpPr>
          <p:cNvPr id="5" name="1 Başlık"/>
          <p:cNvSpPr>
            <a:spLocks noGrp="1"/>
          </p:cNvSpPr>
          <p:nvPr>
            <p:ph type="title"/>
          </p:nvPr>
        </p:nvSpPr>
        <p:spPr>
          <a:xfrm>
            <a:off x="899592" y="8979"/>
            <a:ext cx="7962088" cy="1143000"/>
          </a:xfrm>
        </p:spPr>
        <p:txBody>
          <a:bodyPr>
            <a:normAutofit/>
          </a:bodyPr>
          <a:lstStyle/>
          <a:p>
            <a:r>
              <a:rPr lang="tr-TR" b="1" dirty="0"/>
              <a:t>Kimyasal Etkenler nelerdir?</a:t>
            </a:r>
            <a:endParaRPr lang="tr-TR" dirty="0"/>
          </a:p>
        </p:txBody>
      </p:sp>
      <p:sp>
        <p:nvSpPr>
          <p:cNvPr id="10" name="9 Sağ Ayraç"/>
          <p:cNvSpPr/>
          <p:nvPr/>
        </p:nvSpPr>
        <p:spPr>
          <a:xfrm>
            <a:off x="5724128" y="1988840"/>
            <a:ext cx="576064" cy="3888432"/>
          </a:xfrm>
          <a:prstGeom prst="rightBrace">
            <a:avLst/>
          </a:prstGeom>
          <a:noFill/>
          <a:ln>
            <a:solidFill>
              <a:schemeClr val="bg2">
                <a:lumMod val="25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tr-TR">
              <a:solidFill>
                <a:prstClr val="black"/>
              </a:solidFill>
            </a:endParaRPr>
          </a:p>
        </p:txBody>
      </p:sp>
      <p:sp>
        <p:nvSpPr>
          <p:cNvPr id="6" name="1 Başlık"/>
          <p:cNvSpPr txBox="1">
            <a:spLocks/>
          </p:cNvSpPr>
          <p:nvPr/>
        </p:nvSpPr>
        <p:spPr>
          <a:xfrm>
            <a:off x="2483768" y="843077"/>
            <a:ext cx="54006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tr-TR" sz="2000" b="1" dirty="0">
                <a:solidFill>
                  <a:srgbClr val="FF0000"/>
                </a:solidFill>
              </a:rPr>
              <a:t>Kimyasalların etkileri bu faktörlere bağlıdır:</a:t>
            </a:r>
            <a:endParaRPr lang="tr-TR" sz="2000" dirty="0">
              <a:solidFill>
                <a:srgbClr val="FF0000"/>
              </a:solidFill>
            </a:endParaRPr>
          </a:p>
        </p:txBody>
      </p:sp>
    </p:spTree>
    <p:extLst>
      <p:ext uri="{BB962C8B-B14F-4D97-AF65-F5344CB8AC3E}">
        <p14:creationId xmlns:p14="http://schemas.microsoft.com/office/powerpoint/2010/main" val="672563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043608" y="692696"/>
          <a:ext cx="7818834" cy="5267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8465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p:cNvSpPr>
          <p:nvPr>
            <p:ph type="body" idx="4294967295"/>
          </p:nvPr>
        </p:nvSpPr>
        <p:spPr>
          <a:xfrm>
            <a:off x="642910" y="0"/>
            <a:ext cx="8229600" cy="4525963"/>
          </a:xfrm>
        </p:spPr>
        <p:txBody>
          <a:bodyPr>
            <a:normAutofit/>
          </a:bodyPr>
          <a:lstStyle/>
          <a:p>
            <a:pPr>
              <a:buFont typeface="Wingdings 2" pitchFamily="18" charset="2"/>
              <a:buNone/>
            </a:pPr>
            <a:endParaRPr lang="tr-TR" sz="1600" dirty="0"/>
          </a:p>
          <a:p>
            <a:endParaRPr lang="tr-TR" sz="1600" dirty="0"/>
          </a:p>
        </p:txBody>
      </p:sp>
      <p:sp>
        <p:nvSpPr>
          <p:cNvPr id="3" name="2 Yuvarlatılmış Dikdörtgen"/>
          <p:cNvSpPr/>
          <p:nvPr/>
        </p:nvSpPr>
        <p:spPr>
          <a:xfrm>
            <a:off x="240126" y="2495945"/>
            <a:ext cx="8822214" cy="283933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tr-TR" sz="1000" b="1" u="sng" dirty="0">
                <a:solidFill>
                  <a:srgbClr val="000066"/>
                </a:solidFill>
                <a:latin typeface="Tahoma" charset="0"/>
              </a:rPr>
              <a:t>TLV</a:t>
            </a:r>
            <a:r>
              <a:rPr lang="tr-TR" sz="1000" b="1" u="sng" noProof="1">
                <a:solidFill>
                  <a:srgbClr val="000066"/>
                </a:solidFill>
                <a:latin typeface="Tahoma" charset="0"/>
              </a:rPr>
              <a:t>:</a:t>
            </a:r>
            <a:r>
              <a:rPr lang="tr-TR" sz="1000" b="1" u="sng" dirty="0">
                <a:solidFill>
                  <a:srgbClr val="000066"/>
                </a:solidFill>
                <a:latin typeface="Tahoma" charset="0"/>
              </a:rPr>
              <a:t> (Ortalama Eşik değer-</a:t>
            </a:r>
            <a:r>
              <a:rPr lang="tr-TR" sz="1000" b="1" i="1" u="sng" dirty="0" err="1">
                <a:solidFill>
                  <a:srgbClr val="000066"/>
                </a:solidFill>
                <a:latin typeface="Tahoma" charset="0"/>
              </a:rPr>
              <a:t>Treshold</a:t>
            </a:r>
            <a:r>
              <a:rPr lang="tr-TR" sz="1000" b="1" i="1" u="sng" dirty="0">
                <a:solidFill>
                  <a:srgbClr val="000066"/>
                </a:solidFill>
                <a:latin typeface="Tahoma" charset="0"/>
              </a:rPr>
              <a:t> Limit Value</a:t>
            </a:r>
            <a:r>
              <a:rPr lang="tr-TR" sz="1000" b="1" u="sng" dirty="0">
                <a:solidFill>
                  <a:srgbClr val="000066"/>
                </a:solidFill>
                <a:latin typeface="Tahoma" charset="0"/>
              </a:rPr>
              <a:t>):</a:t>
            </a:r>
          </a:p>
          <a:p>
            <a:pPr>
              <a:defRPr/>
            </a:pPr>
            <a:r>
              <a:rPr lang="tr-TR" sz="1000" dirty="0">
                <a:solidFill>
                  <a:srgbClr val="000066"/>
                </a:solidFill>
                <a:latin typeface="Tahoma" charset="0"/>
              </a:rPr>
              <a:t>	Çalışanlara zararlı etki göstermeden çalışılabilecek </a:t>
            </a:r>
            <a:r>
              <a:rPr lang="tr-TR" sz="1000" b="1" dirty="0">
                <a:solidFill>
                  <a:srgbClr val="000066"/>
                </a:solidFill>
                <a:latin typeface="Tahoma" charset="0"/>
              </a:rPr>
              <a:t>ortalama</a:t>
            </a:r>
            <a:r>
              <a:rPr lang="tr-TR" sz="1000" dirty="0">
                <a:solidFill>
                  <a:srgbClr val="000066"/>
                </a:solidFill>
                <a:latin typeface="Tahoma" charset="0"/>
              </a:rPr>
              <a:t> konsantrasyon.</a:t>
            </a:r>
          </a:p>
          <a:p>
            <a:pPr>
              <a:defRPr/>
            </a:pPr>
            <a:endParaRPr lang="tr-TR" sz="1600" dirty="0">
              <a:solidFill>
                <a:srgbClr val="000066"/>
              </a:solidFill>
              <a:latin typeface="Tahoma" charset="0"/>
            </a:endParaRPr>
          </a:p>
          <a:p>
            <a:pPr lvl="1">
              <a:defRPr/>
            </a:pPr>
            <a:r>
              <a:rPr lang="tr-TR" sz="1100" b="1" dirty="0">
                <a:solidFill>
                  <a:srgbClr val="000066"/>
                </a:solidFill>
                <a:latin typeface="Tahoma" charset="0"/>
              </a:rPr>
              <a:t>     </a:t>
            </a:r>
            <a:r>
              <a:rPr lang="tr-TR" sz="1000" u="sng" dirty="0">
                <a:solidFill>
                  <a:srgbClr val="000066"/>
                </a:solidFill>
                <a:latin typeface="Tahoma" charset="0"/>
              </a:rPr>
              <a:t>TLV-TWA  (zaman ağırlıklı ortalama-</a:t>
            </a:r>
            <a:r>
              <a:rPr lang="tr-TR" sz="1000" i="1" u="sng" dirty="0">
                <a:solidFill>
                  <a:srgbClr val="000066"/>
                </a:solidFill>
                <a:latin typeface="Tahoma" charset="0"/>
              </a:rPr>
              <a:t>Time </a:t>
            </a:r>
            <a:r>
              <a:rPr lang="tr-TR" sz="1000" i="1" u="sng" dirty="0" err="1">
                <a:solidFill>
                  <a:srgbClr val="000066"/>
                </a:solidFill>
                <a:latin typeface="Tahoma" charset="0"/>
              </a:rPr>
              <a:t>Weighted</a:t>
            </a:r>
            <a:r>
              <a:rPr lang="tr-TR" sz="1000" i="1" u="sng" dirty="0">
                <a:solidFill>
                  <a:srgbClr val="000066"/>
                </a:solidFill>
                <a:latin typeface="Tahoma" charset="0"/>
              </a:rPr>
              <a:t> </a:t>
            </a:r>
            <a:r>
              <a:rPr lang="tr-TR" sz="1000" i="1" u="sng" dirty="0" err="1">
                <a:solidFill>
                  <a:srgbClr val="000066"/>
                </a:solidFill>
                <a:latin typeface="Tahoma" charset="0"/>
              </a:rPr>
              <a:t>Avarage</a:t>
            </a:r>
            <a:r>
              <a:rPr lang="tr-TR" sz="1000" u="sng" dirty="0">
                <a:solidFill>
                  <a:srgbClr val="000066"/>
                </a:solidFill>
                <a:latin typeface="Tahoma" charset="0"/>
              </a:rPr>
              <a:t>)</a:t>
            </a:r>
            <a:r>
              <a:rPr lang="tr-TR" sz="1000" dirty="0">
                <a:solidFill>
                  <a:srgbClr val="000066"/>
                </a:solidFill>
                <a:latin typeface="Tahoma" charset="0"/>
              </a:rPr>
              <a:t>      : 8 saatlik belirlenen referans süre için ölçülen veya hesaplanan zaman ağırlıklı ortalama.</a:t>
            </a:r>
          </a:p>
          <a:p>
            <a:pPr lvl="1">
              <a:defRPr/>
            </a:pPr>
            <a:endParaRPr lang="tr-TR" sz="1600" dirty="0">
              <a:solidFill>
                <a:srgbClr val="000066"/>
              </a:solidFill>
              <a:latin typeface="Tahoma" charset="0"/>
            </a:endParaRPr>
          </a:p>
          <a:p>
            <a:pPr lvl="1">
              <a:defRPr/>
            </a:pPr>
            <a:r>
              <a:rPr lang="tr-TR" sz="1600" b="1" dirty="0">
                <a:solidFill>
                  <a:srgbClr val="000066"/>
                </a:solidFill>
                <a:latin typeface="Tahoma" charset="0"/>
              </a:rPr>
              <a:t>     </a:t>
            </a:r>
            <a:r>
              <a:rPr lang="tr-TR" sz="1600" b="1" u="sng" dirty="0">
                <a:solidFill>
                  <a:srgbClr val="000066"/>
                </a:solidFill>
                <a:latin typeface="Tahoma" charset="0"/>
              </a:rPr>
              <a:t>TLV-STEL </a:t>
            </a:r>
            <a:r>
              <a:rPr lang="tr-TR" sz="1600" b="1" i="1" u="sng" dirty="0">
                <a:solidFill>
                  <a:srgbClr val="000066"/>
                </a:solidFill>
                <a:latin typeface="Tahoma" charset="0"/>
              </a:rPr>
              <a:t>(Kısa süreli </a:t>
            </a:r>
            <a:r>
              <a:rPr lang="tr-TR" sz="1600" b="1" i="1" u="sng" dirty="0" err="1">
                <a:solidFill>
                  <a:srgbClr val="000066"/>
                </a:solidFill>
                <a:latin typeface="Tahoma" charset="0"/>
              </a:rPr>
              <a:t>maruziyet</a:t>
            </a:r>
            <a:r>
              <a:rPr lang="tr-TR" sz="1600" b="1" i="1" u="sng" dirty="0">
                <a:solidFill>
                  <a:srgbClr val="000066"/>
                </a:solidFill>
                <a:latin typeface="Tahoma" charset="0"/>
              </a:rPr>
              <a:t> sınır-</a:t>
            </a:r>
            <a:r>
              <a:rPr lang="tr-TR" sz="1600" b="1" i="1" u="sng" dirty="0" err="1">
                <a:solidFill>
                  <a:srgbClr val="000066"/>
                </a:solidFill>
                <a:latin typeface="Tahoma" charset="0"/>
              </a:rPr>
              <a:t>Short</a:t>
            </a:r>
            <a:r>
              <a:rPr lang="tr-TR" sz="1600" b="1" i="1" u="sng" dirty="0">
                <a:solidFill>
                  <a:srgbClr val="000066"/>
                </a:solidFill>
                <a:latin typeface="Tahoma" charset="0"/>
              </a:rPr>
              <a:t> </a:t>
            </a:r>
            <a:r>
              <a:rPr lang="tr-TR" sz="1600" b="1" i="1" u="sng" dirty="0" err="1">
                <a:solidFill>
                  <a:srgbClr val="000066"/>
                </a:solidFill>
                <a:latin typeface="Tahoma" charset="0"/>
              </a:rPr>
              <a:t>Term</a:t>
            </a:r>
            <a:r>
              <a:rPr lang="tr-TR" sz="1600" b="1" i="1" u="sng" dirty="0">
                <a:solidFill>
                  <a:srgbClr val="000066"/>
                </a:solidFill>
                <a:latin typeface="Tahoma" charset="0"/>
              </a:rPr>
              <a:t> </a:t>
            </a:r>
            <a:r>
              <a:rPr lang="tr-TR" sz="1600" b="1" i="1" u="sng" dirty="0" err="1">
                <a:solidFill>
                  <a:srgbClr val="000066"/>
                </a:solidFill>
                <a:latin typeface="Tahoma" charset="0"/>
              </a:rPr>
              <a:t>Exposure</a:t>
            </a:r>
            <a:r>
              <a:rPr lang="tr-TR" sz="1600" b="1" i="1" u="sng" dirty="0">
                <a:solidFill>
                  <a:srgbClr val="000066"/>
                </a:solidFill>
                <a:latin typeface="Tahoma" charset="0"/>
              </a:rPr>
              <a:t> Level</a:t>
            </a:r>
            <a:r>
              <a:rPr lang="tr-TR" sz="1600" b="1" u="sng" dirty="0">
                <a:solidFill>
                  <a:srgbClr val="000066"/>
                </a:solidFill>
                <a:latin typeface="Tahoma" charset="0"/>
              </a:rPr>
              <a:t>)</a:t>
            </a:r>
            <a:r>
              <a:rPr lang="tr-TR" sz="1600" b="1" dirty="0">
                <a:solidFill>
                  <a:srgbClr val="000066"/>
                </a:solidFill>
                <a:latin typeface="Tahoma" charset="0"/>
              </a:rPr>
              <a:t>  </a:t>
            </a:r>
            <a:r>
              <a:rPr lang="tr-TR" sz="1600" dirty="0">
                <a:solidFill>
                  <a:srgbClr val="000066"/>
                </a:solidFill>
                <a:latin typeface="Tahoma" charset="0"/>
              </a:rPr>
              <a:t>: Başka bir süre belirtilmedikçe, 15 dakikalık  bir süre için  aşılmaması gereken </a:t>
            </a:r>
            <a:r>
              <a:rPr lang="tr-TR" sz="1600" dirty="0" err="1">
                <a:solidFill>
                  <a:srgbClr val="000066"/>
                </a:solidFill>
                <a:latin typeface="Tahoma" charset="0"/>
              </a:rPr>
              <a:t>maruziyet</a:t>
            </a:r>
            <a:r>
              <a:rPr lang="tr-TR" sz="1600" dirty="0">
                <a:solidFill>
                  <a:srgbClr val="000066"/>
                </a:solidFill>
                <a:latin typeface="Tahoma" charset="0"/>
              </a:rPr>
              <a:t> üst sınır değeri.</a:t>
            </a:r>
          </a:p>
          <a:p>
            <a:pPr lvl="1">
              <a:defRPr/>
            </a:pPr>
            <a:endParaRPr lang="tr-TR" sz="1600" dirty="0">
              <a:solidFill>
                <a:srgbClr val="000066"/>
              </a:solidFill>
              <a:latin typeface="Tahoma" charset="0"/>
            </a:endParaRPr>
          </a:p>
          <a:p>
            <a:pPr lvl="1">
              <a:defRPr/>
            </a:pPr>
            <a:r>
              <a:rPr lang="tr-TR" sz="1600" b="1" dirty="0">
                <a:solidFill>
                  <a:srgbClr val="000066"/>
                </a:solidFill>
                <a:latin typeface="Tahoma" charset="0"/>
              </a:rPr>
              <a:t>     </a:t>
            </a:r>
            <a:r>
              <a:rPr lang="tr-TR" sz="1000" u="sng" dirty="0">
                <a:solidFill>
                  <a:srgbClr val="000066"/>
                </a:solidFill>
                <a:latin typeface="Tahoma" charset="0"/>
              </a:rPr>
              <a:t>TLV-CEILING </a:t>
            </a:r>
            <a:r>
              <a:rPr lang="tr-TR" sz="1000" i="1" u="sng" dirty="0">
                <a:solidFill>
                  <a:srgbClr val="000066"/>
                </a:solidFill>
                <a:latin typeface="Tahoma" charset="0"/>
              </a:rPr>
              <a:t>(Tavan Değer-</a:t>
            </a:r>
            <a:r>
              <a:rPr lang="tr-TR" sz="1000" i="1" u="sng" dirty="0" err="1">
                <a:solidFill>
                  <a:srgbClr val="000066"/>
                </a:solidFill>
                <a:latin typeface="Tahoma" charset="0"/>
              </a:rPr>
              <a:t>Ceiling</a:t>
            </a:r>
            <a:r>
              <a:rPr lang="tr-TR" sz="1000" i="1" u="sng" dirty="0">
                <a:solidFill>
                  <a:srgbClr val="000066"/>
                </a:solidFill>
                <a:latin typeface="Tahoma" charset="0"/>
              </a:rPr>
              <a:t>)</a:t>
            </a:r>
            <a:r>
              <a:rPr lang="tr-TR" sz="1000" dirty="0">
                <a:solidFill>
                  <a:srgbClr val="000066"/>
                </a:solidFill>
                <a:latin typeface="Tahoma" charset="0"/>
              </a:rPr>
              <a:t>  : Bir iş gününün herhangi bir kısmında aşılmaması gereken sınır değer</a:t>
            </a:r>
          </a:p>
          <a:p>
            <a:pPr lvl="1">
              <a:defRPr/>
            </a:pPr>
            <a:endParaRPr lang="tr-TR" sz="1600" dirty="0">
              <a:solidFill>
                <a:srgbClr val="000066"/>
              </a:solidFill>
              <a:latin typeface="Tahoma" charset="0"/>
            </a:endParaRPr>
          </a:p>
          <a:p>
            <a:pPr lvl="1">
              <a:defRPr/>
            </a:pPr>
            <a:endParaRPr lang="tr-TR" sz="1600" dirty="0">
              <a:solidFill>
                <a:srgbClr val="000066"/>
              </a:solidFill>
              <a:latin typeface="Tahoma" charset="0"/>
            </a:endParaRPr>
          </a:p>
        </p:txBody>
      </p:sp>
      <p:sp>
        <p:nvSpPr>
          <p:cNvPr id="4" name="3 Yuvarlatılmış Dikdörtgen"/>
          <p:cNvSpPr/>
          <p:nvPr/>
        </p:nvSpPr>
        <p:spPr>
          <a:xfrm>
            <a:off x="214282" y="785794"/>
            <a:ext cx="8715404" cy="10715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defRPr/>
            </a:pPr>
            <a:r>
              <a:rPr lang="tr-TR" sz="1600" b="1" u="sng" dirty="0">
                <a:solidFill>
                  <a:srgbClr val="000066"/>
                </a:solidFill>
                <a:latin typeface="Tahoma" charset="0"/>
              </a:rPr>
              <a:t>MAK DEĞER: (Müsaade edilen azami konsantrasyon):</a:t>
            </a:r>
            <a:endParaRPr lang="tr-TR" sz="1600" dirty="0">
              <a:solidFill>
                <a:srgbClr val="000066"/>
              </a:solidFill>
              <a:latin typeface="Tahoma" charset="0"/>
            </a:endParaRPr>
          </a:p>
          <a:p>
            <a:pPr>
              <a:defRPr/>
            </a:pPr>
            <a:r>
              <a:rPr lang="tr-TR" sz="1600" dirty="0">
                <a:solidFill>
                  <a:srgbClr val="000066"/>
                </a:solidFill>
                <a:latin typeface="Tahoma" charset="0"/>
              </a:rPr>
              <a:t>	İşyeri ortam havasında bulunmasına müsaade edilen ve  çalışanların sağlıklarını bozmayacak olan  </a:t>
            </a:r>
            <a:r>
              <a:rPr lang="tr-TR" sz="1600" b="1" dirty="0">
                <a:solidFill>
                  <a:srgbClr val="000066"/>
                </a:solidFill>
                <a:latin typeface="Tahoma" charset="0"/>
              </a:rPr>
              <a:t>en yüksek </a:t>
            </a:r>
            <a:r>
              <a:rPr lang="tr-TR" sz="1600" dirty="0">
                <a:solidFill>
                  <a:srgbClr val="000066"/>
                </a:solidFill>
                <a:latin typeface="Tahoma" charset="0"/>
              </a:rPr>
              <a:t>konsantrasyon.</a:t>
            </a:r>
          </a:p>
        </p:txBody>
      </p:sp>
      <p:sp>
        <p:nvSpPr>
          <p:cNvPr id="10" name="Text Box 4"/>
          <p:cNvSpPr txBox="1">
            <a:spLocks noChangeArrowheads="1"/>
          </p:cNvSpPr>
          <p:nvPr/>
        </p:nvSpPr>
        <p:spPr bwMode="auto">
          <a:xfrm>
            <a:off x="214282" y="214290"/>
            <a:ext cx="8707474" cy="338554"/>
          </a:xfrm>
          <a:prstGeom prst="rect">
            <a:avLst/>
          </a:prstGeom>
          <a:noFill/>
          <a:ln w="9525">
            <a:noFill/>
            <a:miter lim="800000"/>
            <a:headEnd/>
            <a:tailEnd/>
          </a:ln>
          <a:effectLst/>
        </p:spPr>
        <p:txBody>
          <a:bodyPr wrap="square">
            <a:spAutoFit/>
          </a:bodyPr>
          <a:lstStyle>
            <a:lvl1pPr eaLnBrk="0" hangingPunct="0">
              <a:defRPr b="1">
                <a:solidFill>
                  <a:schemeClr val="tx1"/>
                </a:solidFill>
                <a:latin typeface="Tahoma" charset="0"/>
                <a:ea typeface="ＭＳ Ｐゴシック" charset="0"/>
              </a:defRPr>
            </a:lvl1pPr>
            <a:lvl2pPr marL="742950" indent="-285750" eaLnBrk="0" hangingPunct="0">
              <a:defRPr b="1">
                <a:solidFill>
                  <a:schemeClr val="tx1"/>
                </a:solidFill>
                <a:latin typeface="Tahoma" charset="0"/>
                <a:ea typeface="ＭＳ Ｐゴシック" charset="0"/>
              </a:defRPr>
            </a:lvl2pPr>
            <a:lvl3pPr marL="1143000" indent="-228600" eaLnBrk="0" hangingPunct="0">
              <a:defRPr b="1">
                <a:solidFill>
                  <a:schemeClr val="tx1"/>
                </a:solidFill>
                <a:latin typeface="Tahoma" charset="0"/>
                <a:ea typeface="ＭＳ Ｐゴシック" charset="0"/>
              </a:defRPr>
            </a:lvl3pPr>
            <a:lvl4pPr marL="1600200" indent="-228600" eaLnBrk="0" hangingPunct="0">
              <a:defRPr b="1">
                <a:solidFill>
                  <a:schemeClr val="tx1"/>
                </a:solidFill>
                <a:latin typeface="Tahoma" charset="0"/>
                <a:ea typeface="ＭＳ Ｐゴシック" charset="0"/>
              </a:defRPr>
            </a:lvl4pPr>
            <a:lvl5pPr marL="2057400" indent="-228600" eaLnBrk="0" hangingPunct="0">
              <a:defRPr b="1">
                <a:solidFill>
                  <a:schemeClr val="tx1"/>
                </a:solidFill>
                <a:latin typeface="Tahoma" charset="0"/>
                <a:ea typeface="ＭＳ Ｐゴシック" charset="0"/>
              </a:defRPr>
            </a:lvl5pPr>
            <a:lvl6pPr marL="2514600" indent="-228600" eaLnBrk="0" fontAlgn="base" hangingPunct="0">
              <a:lnSpc>
                <a:spcPct val="90000"/>
              </a:lnSpc>
              <a:spcBef>
                <a:spcPct val="0"/>
              </a:spcBef>
              <a:spcAft>
                <a:spcPct val="0"/>
              </a:spcAft>
              <a:buClr>
                <a:schemeClr val="hlink"/>
              </a:buClr>
              <a:buSzPct val="70000"/>
              <a:buFont typeface="Wingdings" charset="0"/>
              <a:defRPr b="1">
                <a:solidFill>
                  <a:schemeClr val="tx1"/>
                </a:solidFill>
                <a:latin typeface="Tahoma" charset="0"/>
                <a:ea typeface="ＭＳ Ｐゴシック" charset="0"/>
              </a:defRPr>
            </a:lvl6pPr>
            <a:lvl7pPr marL="2971800" indent="-228600" eaLnBrk="0" fontAlgn="base" hangingPunct="0">
              <a:lnSpc>
                <a:spcPct val="90000"/>
              </a:lnSpc>
              <a:spcBef>
                <a:spcPct val="0"/>
              </a:spcBef>
              <a:spcAft>
                <a:spcPct val="0"/>
              </a:spcAft>
              <a:buClr>
                <a:schemeClr val="hlink"/>
              </a:buClr>
              <a:buSzPct val="70000"/>
              <a:buFont typeface="Wingdings" charset="0"/>
              <a:defRPr b="1">
                <a:solidFill>
                  <a:schemeClr val="tx1"/>
                </a:solidFill>
                <a:latin typeface="Tahoma" charset="0"/>
                <a:ea typeface="ＭＳ Ｐゴシック" charset="0"/>
              </a:defRPr>
            </a:lvl7pPr>
            <a:lvl8pPr marL="3429000" indent="-228600" eaLnBrk="0" fontAlgn="base" hangingPunct="0">
              <a:lnSpc>
                <a:spcPct val="90000"/>
              </a:lnSpc>
              <a:spcBef>
                <a:spcPct val="0"/>
              </a:spcBef>
              <a:spcAft>
                <a:spcPct val="0"/>
              </a:spcAft>
              <a:buClr>
                <a:schemeClr val="hlink"/>
              </a:buClr>
              <a:buSzPct val="70000"/>
              <a:buFont typeface="Wingdings" charset="0"/>
              <a:defRPr b="1">
                <a:solidFill>
                  <a:schemeClr val="tx1"/>
                </a:solidFill>
                <a:latin typeface="Tahoma" charset="0"/>
                <a:ea typeface="ＭＳ Ｐゴシック" charset="0"/>
              </a:defRPr>
            </a:lvl8pPr>
            <a:lvl9pPr marL="3886200" indent="-228600" eaLnBrk="0" fontAlgn="base" hangingPunct="0">
              <a:lnSpc>
                <a:spcPct val="90000"/>
              </a:lnSpc>
              <a:spcBef>
                <a:spcPct val="0"/>
              </a:spcBef>
              <a:spcAft>
                <a:spcPct val="0"/>
              </a:spcAft>
              <a:buClr>
                <a:schemeClr val="hlink"/>
              </a:buClr>
              <a:buSzPct val="70000"/>
              <a:buFont typeface="Wingdings" charset="0"/>
              <a:defRPr b="1">
                <a:solidFill>
                  <a:schemeClr val="tx1"/>
                </a:solidFill>
                <a:latin typeface="Tahoma" charset="0"/>
                <a:ea typeface="ＭＳ Ｐゴシック" charset="0"/>
              </a:defRPr>
            </a:lvl9pPr>
          </a:lstStyle>
          <a:p>
            <a:pPr eaLnBrk="1" fontAlgn="base" hangingPunct="1">
              <a:spcBef>
                <a:spcPct val="0"/>
              </a:spcBef>
              <a:spcAft>
                <a:spcPct val="0"/>
              </a:spcAft>
              <a:defRPr/>
            </a:pPr>
            <a:r>
              <a:rPr lang="tr-TR" sz="1600" b="0" i="1" dirty="0">
                <a:solidFill>
                  <a:srgbClr val="000066"/>
                </a:solidFill>
                <a:effectLst>
                  <a:outerShdw blurRad="38100" dist="38100" dir="2700000" algn="tl">
                    <a:srgbClr val="000000"/>
                  </a:outerShdw>
                </a:effectLst>
                <a:latin typeface="Arial" charset="0"/>
                <a:cs typeface="Arial" charset="0"/>
              </a:rPr>
              <a:t>(Kimyasal Maddelerle Çalışmalarda Sağlık ve  Güvenlik Önlemleri Hakkında Yönetmelik)</a:t>
            </a:r>
          </a:p>
        </p:txBody>
      </p:sp>
      <p:grpSp>
        <p:nvGrpSpPr>
          <p:cNvPr id="9" name="Grup 8"/>
          <p:cNvGrpSpPr/>
          <p:nvPr/>
        </p:nvGrpSpPr>
        <p:grpSpPr>
          <a:xfrm>
            <a:off x="453080" y="3068959"/>
            <a:ext cx="634042" cy="297655"/>
            <a:chOff x="0" y="845851"/>
            <a:chExt cx="1915393" cy="872547"/>
          </a:xfrm>
        </p:grpSpPr>
        <p:sp>
          <p:nvSpPr>
            <p:cNvPr id="11" name="Oval 10"/>
            <p:cNvSpPr/>
            <p:nvPr/>
          </p:nvSpPr>
          <p:spPr>
            <a:xfrm>
              <a:off x="0" y="845851"/>
              <a:ext cx="1915393" cy="872547"/>
            </a:xfrm>
            <a:prstGeom prst="ellipse">
              <a:avLst/>
            </a:prstGeom>
            <a:solidFill>
              <a:srgbClr val="0F6FC6">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2" name="Oval 4"/>
            <p:cNvSpPr/>
            <p:nvPr/>
          </p:nvSpPr>
          <p:spPr>
            <a:xfrm>
              <a:off x="366897" y="845851"/>
              <a:ext cx="1319286" cy="872547"/>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2755900" eaLnBrk="1" fontAlgn="auto" latinLnBrk="0" hangingPunct="1">
                <a:lnSpc>
                  <a:spcPct val="90000"/>
                </a:lnSpc>
                <a:spcBef>
                  <a:spcPct val="0"/>
                </a:spcBef>
                <a:spcAft>
                  <a:spcPct val="35000"/>
                </a:spcAft>
                <a:buClrTx/>
                <a:buSzTx/>
                <a:buFontTx/>
                <a:buNone/>
                <a:tabLst/>
                <a:defRPr/>
              </a:pPr>
              <a:r>
                <a:rPr kumimoji="0" lang="tr-TR" sz="1200" b="0" i="0" u="none" strike="noStrike" kern="1200" cap="none" spc="0" normalizeH="0" baseline="0" noProof="0" dirty="0">
                  <a:ln>
                    <a:noFill/>
                  </a:ln>
                  <a:solidFill>
                    <a:sysClr val="window" lastClr="FFFFFF"/>
                  </a:solidFill>
                  <a:effectLst/>
                  <a:uLnTx/>
                  <a:uFillTx/>
                  <a:latin typeface="Gill Sans MT"/>
                  <a:ea typeface="+mn-ea"/>
                  <a:cs typeface="+mn-cs"/>
                </a:rPr>
                <a:t>TWA</a:t>
              </a:r>
            </a:p>
          </p:txBody>
        </p:sp>
      </p:grpSp>
      <p:grpSp>
        <p:nvGrpSpPr>
          <p:cNvPr id="13" name="Grup 12"/>
          <p:cNvGrpSpPr/>
          <p:nvPr/>
        </p:nvGrpSpPr>
        <p:grpSpPr>
          <a:xfrm>
            <a:off x="142880" y="3483787"/>
            <a:ext cx="790158" cy="717449"/>
            <a:chOff x="0" y="0"/>
            <a:chExt cx="790158" cy="717449"/>
          </a:xfrm>
        </p:grpSpPr>
        <p:sp>
          <p:nvSpPr>
            <p:cNvPr id="14" name="Oval 13"/>
            <p:cNvSpPr/>
            <p:nvPr/>
          </p:nvSpPr>
          <p:spPr>
            <a:xfrm>
              <a:off x="0" y="0"/>
              <a:ext cx="790158" cy="717449"/>
            </a:xfrm>
            <a:prstGeom prst="ellipse">
              <a:avLst/>
            </a:prstGeom>
            <a:solidFill>
              <a:srgbClr val="0F6FC6">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Oval 4"/>
            <p:cNvSpPr/>
            <p:nvPr/>
          </p:nvSpPr>
          <p:spPr>
            <a:xfrm>
              <a:off x="95773" y="105068"/>
              <a:ext cx="674442" cy="507313"/>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tr-TR" sz="1800" b="0" i="0" u="none" strike="noStrike" kern="1200" cap="none" spc="0" normalizeH="0" baseline="0" noProof="0" dirty="0">
                  <a:ln>
                    <a:noFill/>
                  </a:ln>
                  <a:solidFill>
                    <a:sysClr val="window" lastClr="FFFFFF"/>
                  </a:solidFill>
                  <a:effectLst/>
                  <a:uLnTx/>
                  <a:uFillTx/>
                  <a:latin typeface="Gill Sans MT"/>
                  <a:ea typeface="+mn-ea"/>
                  <a:cs typeface="+mn-cs"/>
                </a:rPr>
                <a:t>STEL</a:t>
              </a:r>
            </a:p>
          </p:txBody>
        </p:sp>
      </p:grpSp>
      <p:grpSp>
        <p:nvGrpSpPr>
          <p:cNvPr id="17" name="Grup 16"/>
          <p:cNvGrpSpPr/>
          <p:nvPr/>
        </p:nvGrpSpPr>
        <p:grpSpPr>
          <a:xfrm>
            <a:off x="864822" y="4597978"/>
            <a:ext cx="306292" cy="430382"/>
            <a:chOff x="107050" y="121758"/>
            <a:chExt cx="516886" cy="409329"/>
          </a:xfrm>
        </p:grpSpPr>
        <p:sp>
          <p:nvSpPr>
            <p:cNvPr id="18" name="Oval 17"/>
            <p:cNvSpPr/>
            <p:nvPr/>
          </p:nvSpPr>
          <p:spPr>
            <a:xfrm>
              <a:off x="143349" y="178404"/>
              <a:ext cx="444286" cy="3363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107050" y="121758"/>
              <a:ext cx="516886" cy="4093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tr-TR" sz="1100" kern="1200" dirty="0"/>
                <a:t>C</a:t>
              </a:r>
            </a:p>
          </p:txBody>
        </p:sp>
      </p:grpSp>
      <p:sp>
        <p:nvSpPr>
          <p:cNvPr id="20" name="5 Yuvarlatılmış Dikdörtgen"/>
          <p:cNvSpPr/>
          <p:nvPr/>
        </p:nvSpPr>
        <p:spPr>
          <a:xfrm>
            <a:off x="144332" y="6068929"/>
            <a:ext cx="8715436" cy="785818"/>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defRPr/>
            </a:pPr>
            <a:r>
              <a:rPr lang="tr-TR" sz="1000" b="1" u="sng" dirty="0">
                <a:solidFill>
                  <a:srgbClr val="000066"/>
                </a:solidFill>
                <a:latin typeface="Tahoma" charset="0"/>
              </a:rPr>
              <a:t>mg/m</a:t>
            </a:r>
            <a:r>
              <a:rPr lang="tr-TR" sz="1000" b="1" u="sng" baseline="30000" dirty="0">
                <a:solidFill>
                  <a:srgbClr val="000066"/>
                </a:solidFill>
                <a:latin typeface="Tahoma" charset="0"/>
              </a:rPr>
              <a:t>3  </a:t>
            </a:r>
            <a:r>
              <a:rPr lang="tr-TR" sz="1000" b="1" baseline="30000" dirty="0">
                <a:solidFill>
                  <a:srgbClr val="000066"/>
                </a:solidFill>
                <a:latin typeface="Tahoma" charset="0"/>
              </a:rPr>
              <a:t>   </a:t>
            </a:r>
            <a:r>
              <a:rPr lang="tr-TR" sz="1000" dirty="0">
                <a:solidFill>
                  <a:srgbClr val="000066"/>
                </a:solidFill>
                <a:latin typeface="Tahoma" charset="0"/>
              </a:rPr>
              <a:t>: 20 </a:t>
            </a:r>
            <a:r>
              <a:rPr lang="tr-TR" sz="1000" baseline="30000" dirty="0">
                <a:solidFill>
                  <a:srgbClr val="000066"/>
                </a:solidFill>
                <a:latin typeface="Tahoma" charset="0"/>
              </a:rPr>
              <a:t>O</a:t>
            </a:r>
            <a:r>
              <a:rPr lang="tr-TR" sz="1000" dirty="0">
                <a:solidFill>
                  <a:srgbClr val="000066"/>
                </a:solidFill>
                <a:latin typeface="Tahoma" charset="0"/>
              </a:rPr>
              <a:t>C</a:t>
            </a:r>
            <a:r>
              <a:rPr lang="tr-TR" sz="1000" baseline="30000" dirty="0">
                <a:solidFill>
                  <a:srgbClr val="000066"/>
                </a:solidFill>
                <a:latin typeface="Tahoma" charset="0"/>
              </a:rPr>
              <a:t> </a:t>
            </a:r>
            <a:r>
              <a:rPr lang="tr-TR" sz="1000" dirty="0">
                <a:solidFill>
                  <a:srgbClr val="000066"/>
                </a:solidFill>
                <a:latin typeface="Tahoma" charset="0"/>
              </a:rPr>
              <a:t> sıcaklıkta ve 101,3 </a:t>
            </a:r>
            <a:r>
              <a:rPr lang="tr-TR" sz="1000" dirty="0" err="1">
                <a:solidFill>
                  <a:srgbClr val="000066"/>
                </a:solidFill>
                <a:latin typeface="Tahoma" charset="0"/>
              </a:rPr>
              <a:t>KPa</a:t>
            </a:r>
            <a:r>
              <a:rPr lang="tr-TR" sz="1000" dirty="0">
                <a:solidFill>
                  <a:srgbClr val="000066"/>
                </a:solidFill>
                <a:latin typeface="Tahoma" charset="0"/>
              </a:rPr>
              <a:t>. (760 mm </a:t>
            </a:r>
            <a:r>
              <a:rPr lang="tr-TR" sz="1000" dirty="0" err="1">
                <a:solidFill>
                  <a:srgbClr val="000066"/>
                </a:solidFill>
                <a:latin typeface="Tahoma" charset="0"/>
              </a:rPr>
              <a:t>civa</a:t>
            </a:r>
            <a:r>
              <a:rPr lang="tr-TR" sz="1000" dirty="0">
                <a:solidFill>
                  <a:srgbClr val="000066"/>
                </a:solidFill>
                <a:latin typeface="Tahoma" charset="0"/>
              </a:rPr>
              <a:t> basıncı) basınçtaki  1 m</a:t>
            </a:r>
            <a:r>
              <a:rPr lang="tr-TR" sz="1000" baseline="30000" dirty="0">
                <a:solidFill>
                  <a:srgbClr val="000066"/>
                </a:solidFill>
                <a:latin typeface="Tahoma" charset="0"/>
              </a:rPr>
              <a:t>3</a:t>
            </a:r>
            <a:r>
              <a:rPr lang="tr-TR" sz="1000" dirty="0">
                <a:solidFill>
                  <a:srgbClr val="000066"/>
                </a:solidFill>
                <a:latin typeface="Tahoma" charset="0"/>
              </a:rPr>
              <a:t>  havada bulunan maddenin miligram cinsinden miktarı.</a:t>
            </a:r>
          </a:p>
        </p:txBody>
      </p:sp>
      <p:sp>
        <p:nvSpPr>
          <p:cNvPr id="21" name="7 Yuvarlatılmış Dikdörtgen"/>
          <p:cNvSpPr/>
          <p:nvPr/>
        </p:nvSpPr>
        <p:spPr>
          <a:xfrm>
            <a:off x="156948" y="5354549"/>
            <a:ext cx="8715404" cy="714380"/>
          </a:xfrm>
          <a:prstGeom prst="roundRect">
            <a:avLst/>
          </a:prstGeom>
          <a:noFill/>
        </p:spPr>
        <p:style>
          <a:lnRef idx="1">
            <a:schemeClr val="accent5"/>
          </a:lnRef>
          <a:fillRef idx="2">
            <a:schemeClr val="accent5"/>
          </a:fillRef>
          <a:effectRef idx="1">
            <a:schemeClr val="accent5"/>
          </a:effectRef>
          <a:fontRef idx="minor">
            <a:schemeClr val="dk1"/>
          </a:fontRef>
        </p:style>
        <p:txBody>
          <a:bodyPr rtlCol="0" anchor="ctr"/>
          <a:lstStyle/>
          <a:p>
            <a:pPr>
              <a:defRPr/>
            </a:pPr>
            <a:r>
              <a:rPr lang="tr-TR" sz="1000" b="1" u="sng" dirty="0" err="1">
                <a:solidFill>
                  <a:srgbClr val="000066"/>
                </a:solidFill>
                <a:latin typeface="Tahoma" charset="0"/>
              </a:rPr>
              <a:t>ppm</a:t>
            </a:r>
            <a:r>
              <a:rPr lang="tr-TR" sz="1000" b="1" u="sng" dirty="0">
                <a:solidFill>
                  <a:srgbClr val="000066"/>
                </a:solidFill>
                <a:latin typeface="Tahoma" charset="0"/>
              </a:rPr>
              <a:t> </a:t>
            </a:r>
            <a:r>
              <a:rPr lang="tr-TR" sz="1000" b="1" dirty="0">
                <a:solidFill>
                  <a:srgbClr val="000066"/>
                </a:solidFill>
                <a:latin typeface="Tahoma" charset="0"/>
              </a:rPr>
              <a:t>  ( </a:t>
            </a:r>
            <a:r>
              <a:rPr lang="tr-TR" sz="1000" b="1" u="sng" dirty="0">
                <a:solidFill>
                  <a:srgbClr val="000066"/>
                </a:solidFill>
                <a:latin typeface="Tahoma" charset="0"/>
              </a:rPr>
              <a:t>Milyonda kısım konsantrasyon )</a:t>
            </a:r>
            <a:r>
              <a:rPr lang="tr-TR" sz="1000" dirty="0">
                <a:solidFill>
                  <a:srgbClr val="000066"/>
                </a:solidFill>
                <a:latin typeface="Tahoma" charset="0"/>
              </a:rPr>
              <a:t>: 1 m</a:t>
            </a:r>
            <a:r>
              <a:rPr lang="tr-TR" sz="1000" baseline="30000" dirty="0">
                <a:solidFill>
                  <a:srgbClr val="000066"/>
                </a:solidFill>
                <a:latin typeface="Tahoma" charset="0"/>
              </a:rPr>
              <a:t>3</a:t>
            </a:r>
            <a:r>
              <a:rPr lang="tr-TR" sz="1000" b="1" dirty="0">
                <a:solidFill>
                  <a:srgbClr val="000066"/>
                </a:solidFill>
                <a:latin typeface="Tahoma" charset="0"/>
              </a:rPr>
              <a:t> </a:t>
            </a:r>
            <a:r>
              <a:rPr lang="tr-TR" sz="1000" dirty="0">
                <a:solidFill>
                  <a:srgbClr val="000066"/>
                </a:solidFill>
                <a:latin typeface="Tahoma" charset="0"/>
              </a:rPr>
              <a:t>havada bulunan maddenin mililitre cinsinden miktarı (ml/m</a:t>
            </a:r>
            <a:r>
              <a:rPr lang="tr-TR" sz="1000" baseline="30000" dirty="0">
                <a:solidFill>
                  <a:srgbClr val="000066"/>
                </a:solidFill>
                <a:latin typeface="Tahoma" charset="0"/>
              </a:rPr>
              <a:t>3</a:t>
            </a:r>
            <a:r>
              <a:rPr lang="tr-TR" sz="1000" dirty="0">
                <a:solidFill>
                  <a:srgbClr val="000066"/>
                </a:solidFill>
                <a:latin typeface="Tahoma" charset="0"/>
              </a:rPr>
              <a:t>).</a:t>
            </a:r>
          </a:p>
        </p:txBody>
      </p:sp>
      <p:sp>
        <p:nvSpPr>
          <p:cNvPr id="2" name="5-Point Star 1"/>
          <p:cNvSpPr/>
          <p:nvPr/>
        </p:nvSpPr>
        <p:spPr>
          <a:xfrm>
            <a:off x="142880" y="1196752"/>
            <a:ext cx="180648"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5-Point Star 21"/>
          <p:cNvSpPr/>
          <p:nvPr/>
        </p:nvSpPr>
        <p:spPr>
          <a:xfrm>
            <a:off x="66624" y="3710397"/>
            <a:ext cx="180648"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5560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18</a:t>
            </a:fld>
            <a:endParaRPr lang="tr-TR">
              <a:solidFill>
                <a:prstClr val="black">
                  <a:tint val="75000"/>
                </a:prstClr>
              </a:solidFill>
            </a:endParaRPr>
          </a:p>
        </p:txBody>
      </p:sp>
      <p:pic>
        <p:nvPicPr>
          <p:cNvPr id="5" name="Picture 4"/>
          <p:cNvPicPr>
            <a:picLocks noChangeAspect="1"/>
          </p:cNvPicPr>
          <p:nvPr/>
        </p:nvPicPr>
        <p:blipFill>
          <a:blip r:embed="rId2"/>
          <a:stretch>
            <a:fillRect/>
          </a:stretch>
        </p:blipFill>
        <p:spPr>
          <a:xfrm>
            <a:off x="611559" y="764704"/>
            <a:ext cx="7763011" cy="3024336"/>
          </a:xfrm>
          <a:prstGeom prst="rect">
            <a:avLst/>
          </a:prstGeom>
        </p:spPr>
      </p:pic>
    </p:spTree>
    <p:extLst>
      <p:ext uri="{BB962C8B-B14F-4D97-AF65-F5344CB8AC3E}">
        <p14:creationId xmlns:p14="http://schemas.microsoft.com/office/powerpoint/2010/main" val="2781494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19</a:t>
            </a:fld>
            <a:endParaRPr lang="tr-TR">
              <a:solidFill>
                <a:prstClr val="black">
                  <a:tint val="75000"/>
                </a:prstClr>
              </a:solidFill>
            </a:endParaRPr>
          </a:p>
        </p:txBody>
      </p:sp>
      <p:pic>
        <p:nvPicPr>
          <p:cNvPr id="5" name="Picture 4"/>
          <p:cNvPicPr>
            <a:picLocks noChangeAspect="1"/>
          </p:cNvPicPr>
          <p:nvPr/>
        </p:nvPicPr>
        <p:blipFill>
          <a:blip r:embed="rId2"/>
          <a:stretch>
            <a:fillRect/>
          </a:stretch>
        </p:blipFill>
        <p:spPr>
          <a:xfrm>
            <a:off x="611559" y="764704"/>
            <a:ext cx="7763011" cy="3024336"/>
          </a:xfrm>
          <a:prstGeom prst="rect">
            <a:avLst/>
          </a:prstGeom>
        </p:spPr>
      </p:pic>
      <p:sp>
        <p:nvSpPr>
          <p:cNvPr id="6" name="Oval 5"/>
          <p:cNvSpPr/>
          <p:nvPr/>
        </p:nvSpPr>
        <p:spPr>
          <a:xfrm>
            <a:off x="4211960" y="2636912"/>
            <a:ext cx="432048"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39457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rcRect/>
          <a:stretch>
            <a:fillRect/>
          </a:stretch>
        </p:blipFill>
        <p:spPr bwMode="auto">
          <a:xfrm>
            <a:off x="3275856" y="3645024"/>
            <a:ext cx="3160609" cy="2803724"/>
          </a:xfrm>
          <a:prstGeom prst="rect">
            <a:avLst/>
          </a:prstGeom>
          <a:noFill/>
          <a:ln w="9525">
            <a:noFill/>
            <a:miter lim="800000"/>
            <a:headEnd/>
            <a:tailEnd/>
          </a:ln>
        </p:spPr>
      </p:pic>
      <p:sp>
        <p:nvSpPr>
          <p:cNvPr id="3" name="5 Dikdörtgen"/>
          <p:cNvSpPr/>
          <p:nvPr/>
        </p:nvSpPr>
        <p:spPr>
          <a:xfrm>
            <a:off x="1259632" y="692696"/>
            <a:ext cx="6983225" cy="2585323"/>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5400" b="1" i="0" u="none" strike="noStrike" cap="none" spc="0" normalizeH="0" baseline="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5400" b="1" i="0" u="none" strike="noStrike" cap="none" spc="0" normalizeH="0" baseline="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KİMYASAL</a:t>
            </a:r>
            <a:r>
              <a:rPr kumimoji="0" lang="tr-TR" sz="5400" b="1" i="0" u="none" strike="noStrike" cap="none" spc="0" normalizeH="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 RİSK ETMENLERİ</a:t>
            </a:r>
            <a:r>
              <a:rPr kumimoji="0" lang="tr-TR" sz="5400" b="1" i="0" u="none" strike="noStrike" cap="none" spc="0" normalizeH="0" baseline="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 </a:t>
            </a:r>
            <a:endParaRPr lang="tr-TR" sz="5400" b="1" cap="none" spc="0"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84984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20</a:t>
            </a:fld>
            <a:endParaRPr lang="tr-TR">
              <a:solidFill>
                <a:prstClr val="black">
                  <a:tint val="75000"/>
                </a:prstClr>
              </a:solidFill>
            </a:endParaRPr>
          </a:p>
        </p:txBody>
      </p:sp>
      <p:pic>
        <p:nvPicPr>
          <p:cNvPr id="5" name="Content Placeholder 3"/>
          <p:cNvPicPr>
            <a:picLocks noChangeAspect="1"/>
          </p:cNvPicPr>
          <p:nvPr/>
        </p:nvPicPr>
        <p:blipFill>
          <a:blip r:embed="rId2"/>
          <a:stretch>
            <a:fillRect/>
          </a:stretch>
        </p:blipFill>
        <p:spPr>
          <a:xfrm>
            <a:off x="467544" y="332656"/>
            <a:ext cx="7351148" cy="4747199"/>
          </a:xfrm>
          <a:prstGeom prst="rect">
            <a:avLst/>
          </a:prstGeom>
        </p:spPr>
      </p:pic>
    </p:spTree>
    <p:extLst>
      <p:ext uri="{BB962C8B-B14F-4D97-AF65-F5344CB8AC3E}">
        <p14:creationId xmlns:p14="http://schemas.microsoft.com/office/powerpoint/2010/main" val="4094243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21</a:t>
            </a:fld>
            <a:endParaRPr lang="tr-TR">
              <a:solidFill>
                <a:prstClr val="black">
                  <a:tint val="75000"/>
                </a:prstClr>
              </a:solidFill>
            </a:endParaRPr>
          </a:p>
        </p:txBody>
      </p:sp>
      <p:pic>
        <p:nvPicPr>
          <p:cNvPr id="5" name="Content Placeholder 3"/>
          <p:cNvPicPr>
            <a:picLocks noChangeAspect="1"/>
          </p:cNvPicPr>
          <p:nvPr/>
        </p:nvPicPr>
        <p:blipFill>
          <a:blip r:embed="rId2"/>
          <a:stretch>
            <a:fillRect/>
          </a:stretch>
        </p:blipFill>
        <p:spPr>
          <a:xfrm>
            <a:off x="467544" y="332656"/>
            <a:ext cx="7351148" cy="4747199"/>
          </a:xfrm>
          <a:prstGeom prst="rect">
            <a:avLst/>
          </a:prstGeom>
        </p:spPr>
      </p:pic>
      <p:sp>
        <p:nvSpPr>
          <p:cNvPr id="6" name="Oval 5"/>
          <p:cNvSpPr/>
          <p:nvPr/>
        </p:nvSpPr>
        <p:spPr>
          <a:xfrm>
            <a:off x="467544" y="3933056"/>
            <a:ext cx="432048"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4977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1714202"/>
          </a:xfrm>
        </p:spPr>
        <p:txBody>
          <a:bodyPr>
            <a:normAutofit fontScale="90000"/>
          </a:bodyPr>
          <a:lstStyle/>
          <a:p>
            <a:pPr algn="ctr"/>
            <a:r>
              <a:rPr lang="tr-TR" b="1" dirty="0"/>
              <a:t>KİMYASALLARIN VÜCUDA GİRİŞ YOLLARI</a:t>
            </a:r>
            <a:r>
              <a:rPr lang="tr-TR" dirty="0"/>
              <a:t/>
            </a:r>
            <a:br>
              <a:rPr lang="tr-TR" dirty="0"/>
            </a:br>
            <a:endParaRPr lang="tr-TR" dirty="0"/>
          </a:p>
        </p:txBody>
      </p:sp>
      <p:pic>
        <p:nvPicPr>
          <p:cNvPr id="4" name="Picture 2" descr="pestisitler">
            <a:hlinkClick r:id="rId3"/>
          </p:cNvPr>
          <p:cNvPicPr>
            <a:picLocks noChangeAspect="1" noChangeArrowheads="1"/>
          </p:cNvPicPr>
          <p:nvPr/>
        </p:nvPicPr>
        <p:blipFill>
          <a:blip r:embed="rId4" cstate="print"/>
          <a:srcRect/>
          <a:stretch>
            <a:fillRect/>
          </a:stretch>
        </p:blipFill>
        <p:spPr bwMode="auto">
          <a:xfrm>
            <a:off x="1043608" y="1484784"/>
            <a:ext cx="7776864" cy="4884195"/>
          </a:xfrm>
          <a:prstGeom prst="rect">
            <a:avLst/>
          </a:prstGeom>
          <a:noFill/>
        </p:spPr>
      </p:pic>
    </p:spTree>
    <p:extLst>
      <p:ext uri="{BB962C8B-B14F-4D97-AF65-F5344CB8AC3E}">
        <p14:creationId xmlns:p14="http://schemas.microsoft.com/office/powerpoint/2010/main" val="3279094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nvGraphicFramePr>
        <p:xfrm>
          <a:off x="827584" y="2564904"/>
          <a:ext cx="7920880"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Yuvarlatılmış Dikdörtgen"/>
          <p:cNvSpPr/>
          <p:nvPr/>
        </p:nvSpPr>
        <p:spPr>
          <a:xfrm>
            <a:off x="971600" y="692696"/>
            <a:ext cx="7358114"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solidFill>
                <a:prstClr val="white"/>
              </a:solidFill>
            </a:endParaRPr>
          </a:p>
        </p:txBody>
      </p:sp>
      <p:sp>
        <p:nvSpPr>
          <p:cNvPr id="7" name="Rectangle 1"/>
          <p:cNvSpPr>
            <a:spLocks noChangeArrowheads="1"/>
          </p:cNvSpPr>
          <p:nvPr/>
        </p:nvSpPr>
        <p:spPr bwMode="auto">
          <a:xfrm>
            <a:off x="1331640" y="836712"/>
            <a:ext cx="664373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tr-TR" sz="2400" b="1" dirty="0">
                <a:solidFill>
                  <a:prstClr val="white"/>
                </a:solidFill>
                <a:latin typeface="Arial" pitchFamily="34" charset="0"/>
                <a:ea typeface="Times New Roman" pitchFamily="18" charset="0"/>
                <a:cs typeface="Arial" pitchFamily="34" charset="0"/>
              </a:rPr>
              <a:t>KİMYASALLARIN VÜCUDA GİRİŞ YOLLARI</a:t>
            </a:r>
            <a:endParaRPr lang="tr-TR" sz="24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895693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Rectangle 7"/>
          <p:cNvSpPr>
            <a:spLocks noChangeArrowheads="1"/>
          </p:cNvSpPr>
          <p:nvPr/>
        </p:nvSpPr>
        <p:spPr bwMode="gray">
          <a:xfrm>
            <a:off x="323850" y="1068388"/>
            <a:ext cx="2711450" cy="971550"/>
          </a:xfrm>
          <a:prstGeom prst="rect">
            <a:avLst/>
          </a:prstGeom>
          <a:solidFill>
            <a:schemeClr val="accent2">
              <a:lumMod val="75000"/>
            </a:schemeClr>
          </a:solidFill>
          <a:ln w="12700">
            <a:solidFill>
              <a:schemeClr val="bg1">
                <a:lumMod val="85000"/>
              </a:schemeClr>
            </a:solidFill>
            <a:miter lim="800000"/>
            <a:headEnd/>
            <a:tailEnd/>
          </a:ln>
          <a:effectLst>
            <a:outerShdw dist="53882" dir="2700000" algn="ctr" rotWithShape="0">
              <a:srgbClr val="808080">
                <a:alpha val="50000"/>
              </a:srgbClr>
            </a:outerShdw>
          </a:effectLst>
        </p:spPr>
        <p:txBody>
          <a:bodyPr lIns="0" tIns="0" rIns="0" bIns="0" anchor="ctr"/>
          <a:lstStyle/>
          <a:p>
            <a:pPr marL="342900" indent="-342900" algn="ctr" defTabSz="801688" eaLnBrk="0" hangingPunct="0">
              <a:defRPr/>
            </a:pPr>
            <a:r>
              <a:rPr lang="tr-TR" sz="2000" b="1" dirty="0">
                <a:solidFill>
                  <a:srgbClr val="FFFFFF"/>
                </a:solidFill>
                <a:latin typeface="Cambria Math" pitchFamily="18" charset="0"/>
                <a:ea typeface="Cambria Math" pitchFamily="18" charset="0"/>
                <a:cs typeface="Arial" pitchFamily="34" charset="0"/>
              </a:rPr>
              <a:t>SOLUNUM  </a:t>
            </a:r>
          </a:p>
        </p:txBody>
      </p:sp>
      <p:sp>
        <p:nvSpPr>
          <p:cNvPr id="2" name="Rectangle 7"/>
          <p:cNvSpPr>
            <a:spLocks noChangeArrowheads="1"/>
          </p:cNvSpPr>
          <p:nvPr/>
        </p:nvSpPr>
        <p:spPr bwMode="gray">
          <a:xfrm>
            <a:off x="3216275" y="1068388"/>
            <a:ext cx="2711450" cy="971550"/>
          </a:xfrm>
          <a:prstGeom prst="rect">
            <a:avLst/>
          </a:prstGeom>
          <a:solidFill>
            <a:schemeClr val="tx2">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000" b="1">
                <a:solidFill>
                  <a:srgbClr val="FFFFFF"/>
                </a:solidFill>
                <a:latin typeface="Cambria Math" pitchFamily="18" charset="0"/>
              </a:rPr>
              <a:t>DERİ-CİLT </a:t>
            </a:r>
          </a:p>
        </p:txBody>
      </p:sp>
      <p:sp>
        <p:nvSpPr>
          <p:cNvPr id="3" name="Rectangle 7"/>
          <p:cNvSpPr>
            <a:spLocks noChangeArrowheads="1"/>
          </p:cNvSpPr>
          <p:nvPr/>
        </p:nvSpPr>
        <p:spPr bwMode="gray">
          <a:xfrm>
            <a:off x="6108700" y="1068388"/>
            <a:ext cx="2711450" cy="971550"/>
          </a:xfrm>
          <a:prstGeom prst="rect">
            <a:avLst/>
          </a:prstGeom>
          <a:gradFill rotWithShape="1">
            <a:gsLst>
              <a:gs pos="0">
                <a:schemeClr val="bg2"/>
              </a:gs>
              <a:gs pos="50000">
                <a:schemeClr val="bg2">
                  <a:gamma/>
                  <a:tint val="60784"/>
                  <a:invGamma/>
                </a:schemeClr>
              </a:gs>
              <a:gs pos="100000">
                <a:schemeClr val="bg2"/>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000" b="1" dirty="0">
                <a:solidFill>
                  <a:prstClr val="black"/>
                </a:solidFill>
                <a:latin typeface="Cambria Math" pitchFamily="18" charset="0"/>
              </a:rPr>
              <a:t>SİNDİRİM </a:t>
            </a:r>
          </a:p>
        </p:txBody>
      </p:sp>
      <p:sp>
        <p:nvSpPr>
          <p:cNvPr id="36867" name="Rectangle 3"/>
          <p:cNvSpPr>
            <a:spLocks noChangeArrowheads="1"/>
          </p:cNvSpPr>
          <p:nvPr/>
        </p:nvSpPr>
        <p:spPr bwMode="gray">
          <a:xfrm>
            <a:off x="323850" y="2039939"/>
            <a:ext cx="2711450" cy="290123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600" dirty="0">
                <a:solidFill>
                  <a:srgbClr val="000000"/>
                </a:solidFill>
                <a:cs typeface="Calibri" pitchFamily="34" charset="0"/>
              </a:rPr>
              <a:t>Kimyasallar işyeri havasında toz, sis, duman, gaz ve buhar, lif şeklinde dağılmış olabilir ve solunabilir. İşçiler pek çok kaynaktan ortaya çıkan kimyasallara maruz kalabilirler. Genel olarak </a:t>
            </a:r>
            <a:r>
              <a:rPr lang="tr-TR" sz="1600" b="1" dirty="0">
                <a:solidFill>
                  <a:srgbClr val="000000"/>
                </a:solidFill>
                <a:cs typeface="Calibri" pitchFamily="34" charset="0"/>
              </a:rPr>
              <a:t>mesleki </a:t>
            </a:r>
            <a:r>
              <a:rPr lang="tr-TR" sz="1600" b="1" dirty="0" err="1">
                <a:solidFill>
                  <a:srgbClr val="000000"/>
                </a:solidFill>
                <a:cs typeface="Calibri" pitchFamily="34" charset="0"/>
              </a:rPr>
              <a:t>maruziyet</a:t>
            </a:r>
            <a:r>
              <a:rPr lang="tr-TR" sz="1600" b="1" dirty="0">
                <a:solidFill>
                  <a:srgbClr val="000000"/>
                </a:solidFill>
                <a:cs typeface="Calibri" pitchFamily="34" charset="0"/>
              </a:rPr>
              <a:t> açısından en fazla rastlanan </a:t>
            </a:r>
            <a:r>
              <a:rPr lang="tr-TR" sz="1600" b="1" dirty="0" err="1">
                <a:solidFill>
                  <a:srgbClr val="000000"/>
                </a:solidFill>
                <a:cs typeface="Calibri" pitchFamily="34" charset="0"/>
              </a:rPr>
              <a:t>maruziyet</a:t>
            </a:r>
            <a:r>
              <a:rPr lang="tr-TR" sz="1600" b="1" dirty="0">
                <a:solidFill>
                  <a:srgbClr val="000000"/>
                </a:solidFill>
                <a:cs typeface="Calibri" pitchFamily="34" charset="0"/>
              </a:rPr>
              <a:t> yolu solunum yoludur.</a:t>
            </a:r>
          </a:p>
        </p:txBody>
      </p:sp>
      <p:sp>
        <p:nvSpPr>
          <p:cNvPr id="4" name="Rectangle 3"/>
          <p:cNvSpPr>
            <a:spLocks noChangeArrowheads="1"/>
          </p:cNvSpPr>
          <p:nvPr/>
        </p:nvSpPr>
        <p:spPr bwMode="gray">
          <a:xfrm>
            <a:off x="3216274" y="2039938"/>
            <a:ext cx="2795885" cy="3837334"/>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200" dirty="0">
                <a:solidFill>
                  <a:prstClr val="black"/>
                </a:solidFill>
              </a:rPr>
              <a:t> Özel önlem alınmamış ve uyarı bulunmayan bazı kimyasallara dokunulması veya bu maddelerle koruyucusuz çalışılması bu riske neden olur. Deri yolu ile </a:t>
            </a:r>
            <a:r>
              <a:rPr lang="tr-TR" sz="1200" dirty="0" err="1">
                <a:solidFill>
                  <a:prstClr val="black"/>
                </a:solidFill>
              </a:rPr>
              <a:t>absorblanma</a:t>
            </a:r>
            <a:r>
              <a:rPr lang="tr-TR" sz="1200" dirty="0">
                <a:solidFill>
                  <a:prstClr val="black"/>
                </a:solidFill>
              </a:rPr>
              <a:t> genellikle sıvı haldeki kimyasalları için geçerli ise de, tozlarda eğer ter ile ıslatılırsa deriden emilebilir. Deride tahrişe neden olan </a:t>
            </a:r>
            <a:r>
              <a:rPr lang="tr-TR" sz="1200" dirty="0" err="1">
                <a:solidFill>
                  <a:prstClr val="black"/>
                </a:solidFill>
              </a:rPr>
              <a:t>NaOH</a:t>
            </a:r>
            <a:r>
              <a:rPr lang="tr-TR" sz="1200" dirty="0">
                <a:solidFill>
                  <a:prstClr val="black"/>
                </a:solidFill>
              </a:rPr>
              <a:t>, </a:t>
            </a:r>
            <a:r>
              <a:rPr lang="tr-TR" sz="1200" dirty="0" err="1">
                <a:solidFill>
                  <a:prstClr val="black"/>
                </a:solidFill>
              </a:rPr>
              <a:t>HCl</a:t>
            </a:r>
            <a:r>
              <a:rPr lang="tr-TR" sz="1200" dirty="0">
                <a:solidFill>
                  <a:prstClr val="black"/>
                </a:solidFill>
              </a:rPr>
              <a:t>, H</a:t>
            </a:r>
            <a:r>
              <a:rPr lang="tr-TR" sz="1200" baseline="-25000" dirty="0">
                <a:solidFill>
                  <a:prstClr val="black"/>
                </a:solidFill>
              </a:rPr>
              <a:t>2</a:t>
            </a:r>
            <a:r>
              <a:rPr lang="tr-TR" sz="1200" dirty="0">
                <a:solidFill>
                  <a:prstClr val="black"/>
                </a:solidFill>
              </a:rPr>
              <a:t>SO</a:t>
            </a:r>
            <a:r>
              <a:rPr lang="tr-TR" sz="1200" baseline="-25000" dirty="0">
                <a:solidFill>
                  <a:prstClr val="black"/>
                </a:solidFill>
              </a:rPr>
              <a:t>4</a:t>
            </a:r>
            <a:r>
              <a:rPr lang="tr-TR" sz="1200" dirty="0">
                <a:solidFill>
                  <a:prstClr val="black"/>
                </a:solidFill>
              </a:rPr>
              <a:t> vb.. aşındırıcı maddelerin aksine bazı kimyasallarda herhangi bir tahriş hissedilmez. Bu da tehlikenin fark edilmemesine yol açabilir. </a:t>
            </a:r>
            <a:r>
              <a:rPr lang="tr-TR" sz="1200" dirty="0" err="1">
                <a:solidFill>
                  <a:prstClr val="black"/>
                </a:solidFill>
              </a:rPr>
              <a:t>Toluen</a:t>
            </a:r>
            <a:r>
              <a:rPr lang="tr-TR" sz="1200" dirty="0">
                <a:solidFill>
                  <a:prstClr val="black"/>
                </a:solidFill>
              </a:rPr>
              <a:t>, seyreltik soda vb. maddeler tarafından derinin koruyucu dış tabakası zarar görebilir ve bu durumda benzen, anilin, fenol gibi başka kimyasallar da deriden kan dolaşımına geçer. Ayrıca gözler de sıçrama veya buhar şeklinde bulunan kimyasalları </a:t>
            </a:r>
            <a:r>
              <a:rPr lang="tr-TR" sz="1200" dirty="0" err="1">
                <a:solidFill>
                  <a:prstClr val="black"/>
                </a:solidFill>
              </a:rPr>
              <a:t>absorbe</a:t>
            </a:r>
            <a:r>
              <a:rPr lang="tr-TR" sz="1200" dirty="0">
                <a:solidFill>
                  <a:prstClr val="black"/>
                </a:solidFill>
              </a:rPr>
              <a:t> ederler</a:t>
            </a:r>
            <a:endParaRPr lang="tr-TR" sz="1200" dirty="0">
              <a:solidFill>
                <a:prstClr val="black"/>
              </a:solidFill>
              <a:cs typeface="Calibri" pitchFamily="34" charset="0"/>
            </a:endParaRPr>
          </a:p>
        </p:txBody>
      </p:sp>
      <p:sp>
        <p:nvSpPr>
          <p:cNvPr id="5" name="Rectangle 3"/>
          <p:cNvSpPr>
            <a:spLocks noChangeArrowheads="1"/>
          </p:cNvSpPr>
          <p:nvPr/>
        </p:nvSpPr>
        <p:spPr bwMode="gray">
          <a:xfrm>
            <a:off x="6108700" y="2039939"/>
            <a:ext cx="2711450" cy="290123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600" dirty="0">
                <a:solidFill>
                  <a:srgbClr val="000000"/>
                </a:solidFill>
                <a:cs typeface="Calibri" pitchFamily="34" charset="0"/>
              </a:rPr>
              <a:t>Solunan havada bulunan tozların yutulması, kimyasal bulaşmış ellerin temizlenmeden yemek yenilmesi, sigara içilmesi veya yanlışlıkla yutma yoluyla, gaz, toz, buhar, duman, sıvı veya katı maddeler vücuda sindirim yoluyla da girebilir. </a:t>
            </a:r>
          </a:p>
        </p:txBody>
      </p:sp>
      <p:sp>
        <p:nvSpPr>
          <p:cNvPr id="17460" name="Rectangle 52"/>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cs typeface="Calibri" pitchFamily="34" charset="0"/>
              </a:rPr>
              <a:t>KİMYASALLARIN VÜCUDA GİRİŞ YOLLARI</a:t>
            </a:r>
            <a:endParaRPr lang="en-GB" sz="3200" b="1" dirty="0">
              <a:solidFill>
                <a:srgbClr val="575757"/>
              </a:solidFill>
              <a:effectLst>
                <a:innerShdw blurRad="63500" dist="50800" dir="8100000">
                  <a:prstClr val="black">
                    <a:alpha val="50000"/>
                  </a:prstClr>
                </a:innerShdw>
              </a:effectLst>
              <a:cs typeface="Calibri" pitchFamily="34" charset="0"/>
            </a:endParaRPr>
          </a:p>
        </p:txBody>
      </p:sp>
      <p:pic>
        <p:nvPicPr>
          <p:cNvPr id="11" name="Picture 2" descr="http://www.mimdap.org/w/wp-content/uploads/2008/06/santral1.JPG"/>
          <p:cNvPicPr>
            <a:picLocks noChangeAspect="1" noChangeArrowheads="1"/>
          </p:cNvPicPr>
          <p:nvPr/>
        </p:nvPicPr>
        <p:blipFill>
          <a:blip r:embed="rId3" cstate="print"/>
          <a:srcRect/>
          <a:stretch>
            <a:fillRect/>
          </a:stretch>
        </p:blipFill>
        <p:spPr bwMode="auto">
          <a:xfrm>
            <a:off x="971600" y="5157192"/>
            <a:ext cx="1691680" cy="1268761"/>
          </a:xfrm>
          <a:prstGeom prst="rect">
            <a:avLst/>
          </a:prstGeom>
          <a:noFill/>
        </p:spPr>
      </p:pic>
      <p:pic>
        <p:nvPicPr>
          <p:cNvPr id="12" name="Picture 2" descr="http://www.porttakal.com/haber_img/f/3/c/1/f3c1a0affb_b.jpg"/>
          <p:cNvPicPr>
            <a:picLocks noChangeAspect="1" noChangeArrowheads="1"/>
          </p:cNvPicPr>
          <p:nvPr/>
        </p:nvPicPr>
        <p:blipFill>
          <a:blip r:embed="rId4" cstate="print"/>
          <a:srcRect/>
          <a:stretch>
            <a:fillRect/>
          </a:stretch>
        </p:blipFill>
        <p:spPr bwMode="auto">
          <a:xfrm>
            <a:off x="6948264" y="5085184"/>
            <a:ext cx="1440160" cy="1440160"/>
          </a:xfrm>
          <a:prstGeom prst="rect">
            <a:avLst/>
          </a:prstGeom>
          <a:noFill/>
        </p:spPr>
      </p:pic>
      <p:pic>
        <p:nvPicPr>
          <p:cNvPr id="15" name="Picture 4" descr="http://www.dermis.net/bilder/CD001/550px/img0039.jpg"/>
          <p:cNvPicPr>
            <a:picLocks noChangeAspect="1" noChangeArrowheads="1"/>
          </p:cNvPicPr>
          <p:nvPr/>
        </p:nvPicPr>
        <p:blipFill>
          <a:blip r:embed="rId5" cstate="print"/>
          <a:srcRect/>
          <a:stretch>
            <a:fillRect/>
          </a:stretch>
        </p:blipFill>
        <p:spPr bwMode="auto">
          <a:xfrm>
            <a:off x="3995935" y="5949280"/>
            <a:ext cx="1262111" cy="908720"/>
          </a:xfrm>
          <a:prstGeom prst="rect">
            <a:avLst/>
          </a:prstGeom>
          <a:noFill/>
        </p:spPr>
      </p:pic>
    </p:spTree>
    <p:extLst>
      <p:ext uri="{BB962C8B-B14F-4D97-AF65-F5344CB8AC3E}">
        <p14:creationId xmlns:p14="http://schemas.microsoft.com/office/powerpoint/2010/main" val="2790762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300"/>
                                        <p:tgtEl>
                                          <p:spTgt spid="36871"/>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36867"/>
                                        </p:tgtEl>
                                        <p:attrNameLst>
                                          <p:attrName>style.visibility</p:attrName>
                                        </p:attrNameLst>
                                      </p:cBhvr>
                                      <p:to>
                                        <p:strVal val="visible"/>
                                      </p:to>
                                    </p:set>
                                    <p:animEffect transition="in" filter="fade">
                                      <p:cBhvr>
                                        <p:cTn id="11" dur="300"/>
                                        <p:tgtEl>
                                          <p:spTgt spid="36867"/>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300"/>
                                        <p:tgtEl>
                                          <p:spTgt spid="2"/>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childTnLst>
                                </p:cTn>
                              </p:par>
                            </p:childTnLst>
                          </p:cTn>
                        </p:par>
                        <p:par>
                          <p:cTn id="20" fill="hold">
                            <p:stCondLst>
                              <p:cond delay="12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300"/>
                                        <p:tgtEl>
                                          <p:spTgt spid="3"/>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00"/>
                                        <p:tgtEl>
                                          <p:spTgt spid="5"/>
                                        </p:tgtEl>
                                      </p:cBhvr>
                                    </p:animEffect>
                                  </p:childTnLst>
                                </p:cTn>
                              </p:par>
                            </p:childTnLst>
                          </p:cTn>
                        </p:par>
                        <p:par>
                          <p:cTn id="28" fill="hold">
                            <p:stCondLst>
                              <p:cond delay="1800"/>
                            </p:stCondLst>
                            <p:childTnLst>
                              <p:par>
                                <p:cTn id="29" presetID="26" presetClass="emph" presetSubtype="0" fill="hold" grpId="0" nodeType="afterEffect">
                                  <p:stCondLst>
                                    <p:cond delay="0"/>
                                  </p:stCondLst>
                                  <p:childTnLst>
                                    <p:animEffect transition="out" filter="fade">
                                      <p:cBhvr>
                                        <p:cTn id="30" dur="2000" tmFilter="0, 0; .2, .5; .8, .5; 1, 0"/>
                                        <p:tgtEl>
                                          <p:spTgt spid="17460"/>
                                        </p:tgtEl>
                                      </p:cBhvr>
                                    </p:animEffect>
                                    <p:animScale>
                                      <p:cBhvr>
                                        <p:cTn id="31" dur="1000" autoRev="1" fill="hold"/>
                                        <p:tgtEl>
                                          <p:spTgt spid="174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P spid="2" grpId="0" animBg="1"/>
      <p:bldP spid="3" grpId="0" animBg="1"/>
      <p:bldP spid="36867" grpId="0" animBg="1"/>
      <p:bldP spid="4" grpId="0" animBg="1"/>
      <p:bldP spid="5" grpId="0" animBg="1"/>
      <p:bldP spid="1746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76337" y="1119187"/>
            <a:ext cx="6791325" cy="4619625"/>
          </a:xfrm>
          <a:prstGeom prst="rect">
            <a:avLst/>
          </a:prstGeom>
        </p:spPr>
      </p:pic>
    </p:spTree>
    <p:extLst>
      <p:ext uri="{BB962C8B-B14F-4D97-AF65-F5344CB8AC3E}">
        <p14:creationId xmlns:p14="http://schemas.microsoft.com/office/powerpoint/2010/main" val="1661310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SOLUNUM BÖLGESİ</a:t>
            </a:r>
          </a:p>
        </p:txBody>
      </p:sp>
      <p:sp>
        <p:nvSpPr>
          <p:cNvPr id="3" name="Rectangle 3"/>
          <p:cNvSpPr>
            <a:spLocks noChangeArrowheads="1"/>
          </p:cNvSpPr>
          <p:nvPr/>
        </p:nvSpPr>
        <p:spPr bwMode="gray">
          <a:xfrm>
            <a:off x="323850" y="2039939"/>
            <a:ext cx="7920558" cy="153307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2400" dirty="0">
                <a:solidFill>
                  <a:srgbClr val="000000"/>
                </a:solidFill>
                <a:cs typeface="Calibri" pitchFamily="34" charset="0"/>
              </a:rPr>
              <a:t>Merkezi, kişinin kulaklarını birleştiren çizginin orta noktası olan 30 cm yarıçaplı kürenin, başın ön kısmında kalan yarısıdır.</a:t>
            </a:r>
            <a:endParaRPr lang="tr-TR" sz="2400" b="1" dirty="0">
              <a:solidFill>
                <a:srgbClr val="000000"/>
              </a:solidFill>
              <a:cs typeface="Calibri" pitchFamily="34" charset="0"/>
            </a:endParaRPr>
          </a:p>
        </p:txBody>
      </p:sp>
      <p:pic>
        <p:nvPicPr>
          <p:cNvPr id="466946" name="Picture 2" descr="C:\Users\Administrator\Documents\Downloads\kb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005064"/>
            <a:ext cx="3600450" cy="263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72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5737" y="2119312"/>
            <a:ext cx="8772525" cy="2619375"/>
          </a:xfrm>
          <a:prstGeom prst="rect">
            <a:avLst/>
          </a:prstGeom>
        </p:spPr>
      </p:pic>
    </p:spTree>
    <p:extLst>
      <p:ext uri="{BB962C8B-B14F-4D97-AF65-F5344CB8AC3E}">
        <p14:creationId xmlns:p14="http://schemas.microsoft.com/office/powerpoint/2010/main" val="1925948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90872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a:t>Kimyasal etmenlerin vücuda giriş yolları ile ilgili olarak aşağıdakilerden hangisi yanlıştır?</a:t>
            </a:r>
            <a:endParaRPr lang="tr-TR" sz="2400" b="1" dirty="0"/>
          </a:p>
        </p:txBody>
      </p:sp>
      <p:sp>
        <p:nvSpPr>
          <p:cNvPr id="4" name="Title 1"/>
          <p:cNvSpPr txBox="1">
            <a:spLocks/>
          </p:cNvSpPr>
          <p:nvPr/>
        </p:nvSpPr>
        <p:spPr>
          <a:xfrm>
            <a:off x="412696" y="2276872"/>
            <a:ext cx="8229600" cy="2592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lnSpc>
                <a:spcPct val="170000"/>
              </a:lnSpc>
              <a:buAutoNum type="alphaLcParenR"/>
            </a:pPr>
            <a:r>
              <a:rPr lang="tr-TR" sz="2400" dirty="0"/>
              <a:t>Solunum yoluyla</a:t>
            </a:r>
          </a:p>
          <a:p>
            <a:pPr marL="457200" indent="-457200" algn="l">
              <a:lnSpc>
                <a:spcPct val="170000"/>
              </a:lnSpc>
              <a:buAutoNum type="alphaLcParenR"/>
            </a:pPr>
            <a:r>
              <a:rPr lang="tr-TR" sz="2400" dirty="0"/>
              <a:t>Deriden emilim yoluyla</a:t>
            </a:r>
          </a:p>
          <a:p>
            <a:pPr marL="457200" indent="-457200" algn="l">
              <a:lnSpc>
                <a:spcPct val="170000"/>
              </a:lnSpc>
              <a:buAutoNum type="alphaLcParenR"/>
            </a:pPr>
            <a:r>
              <a:rPr lang="tr-TR" sz="2400" dirty="0"/>
              <a:t>Sindirim yoluyla</a:t>
            </a:r>
          </a:p>
          <a:p>
            <a:pPr marL="457200" indent="-457200" algn="l">
              <a:lnSpc>
                <a:spcPct val="170000"/>
              </a:lnSpc>
              <a:buAutoNum type="alphaLcParenR"/>
            </a:pPr>
            <a:r>
              <a:rPr lang="tr-TR" sz="2400" dirty="0"/>
              <a:t>Termal radyasyon yoluyla</a:t>
            </a:r>
          </a:p>
        </p:txBody>
      </p:sp>
    </p:spTree>
    <p:extLst>
      <p:ext uri="{BB962C8B-B14F-4D97-AF65-F5344CB8AC3E}">
        <p14:creationId xmlns:p14="http://schemas.microsoft.com/office/powerpoint/2010/main" val="3232167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1143000"/>
          </a:xfrm>
        </p:spPr>
        <p:txBody>
          <a:bodyPr>
            <a:normAutofit/>
          </a:bodyPr>
          <a:lstStyle/>
          <a:p>
            <a:pPr algn="l"/>
            <a:r>
              <a:rPr lang="tr-TR" sz="2400" b="1" dirty="0"/>
              <a:t>Kimyasal etmenlerin vücuda giriş yolları ile ilgili olarak aşağıdakilerden hangisi yanlıştır?</a:t>
            </a:r>
          </a:p>
        </p:txBody>
      </p:sp>
      <p:sp>
        <p:nvSpPr>
          <p:cNvPr id="3" name="Title 1"/>
          <p:cNvSpPr txBox="1">
            <a:spLocks/>
          </p:cNvSpPr>
          <p:nvPr/>
        </p:nvSpPr>
        <p:spPr>
          <a:xfrm>
            <a:off x="412696" y="2276872"/>
            <a:ext cx="8229600" cy="2592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lnSpc>
                <a:spcPct val="170000"/>
              </a:lnSpc>
              <a:buAutoNum type="alphaLcParenR"/>
            </a:pPr>
            <a:r>
              <a:rPr lang="tr-TR" sz="2400" dirty="0"/>
              <a:t>Solunum yoluyla</a:t>
            </a:r>
          </a:p>
          <a:p>
            <a:pPr marL="457200" indent="-457200" algn="l">
              <a:lnSpc>
                <a:spcPct val="170000"/>
              </a:lnSpc>
              <a:buAutoNum type="alphaLcParenR"/>
            </a:pPr>
            <a:r>
              <a:rPr lang="tr-TR" sz="2400" dirty="0"/>
              <a:t>Deriden emilim yoluyla</a:t>
            </a:r>
          </a:p>
          <a:p>
            <a:pPr marL="457200" indent="-457200" algn="l">
              <a:lnSpc>
                <a:spcPct val="170000"/>
              </a:lnSpc>
              <a:buAutoNum type="alphaLcParenR"/>
            </a:pPr>
            <a:r>
              <a:rPr lang="tr-TR" sz="2400" dirty="0"/>
              <a:t>Sindirim yoluyla</a:t>
            </a:r>
          </a:p>
          <a:p>
            <a:pPr marL="457200" indent="-457200" algn="l">
              <a:lnSpc>
                <a:spcPct val="170000"/>
              </a:lnSpc>
              <a:buAutoNum type="alphaLcParenR"/>
            </a:pPr>
            <a:r>
              <a:rPr lang="tr-TR" sz="2400" dirty="0"/>
              <a:t>Termal radyasyon yoluyla</a:t>
            </a:r>
          </a:p>
        </p:txBody>
      </p:sp>
      <p:sp>
        <p:nvSpPr>
          <p:cNvPr id="5" name="Oval 4"/>
          <p:cNvSpPr/>
          <p:nvPr/>
        </p:nvSpPr>
        <p:spPr>
          <a:xfrm>
            <a:off x="395536" y="4365104"/>
            <a:ext cx="432048"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2703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3</a:t>
            </a:fld>
            <a:endParaRPr lang="tr-TR">
              <a:solidFill>
                <a:prstClr val="black">
                  <a:tint val="75000"/>
                </a:prstClr>
              </a:solidFill>
            </a:endParaRPr>
          </a:p>
        </p:txBody>
      </p:sp>
      <p:sp>
        <p:nvSpPr>
          <p:cNvPr id="5" name="1 Başlık"/>
          <p:cNvSpPr txBox="1">
            <a:spLocks/>
          </p:cNvSpPr>
          <p:nvPr/>
        </p:nvSpPr>
        <p:spPr>
          <a:xfrm>
            <a:off x="683568" y="2743994"/>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70000"/>
              </a:lnSpc>
            </a:pPr>
            <a:r>
              <a:rPr lang="tr-TR" dirty="0"/>
              <a:t>ÜLKEMİZDE KİMYASAL RİSK ETMENLERİ KONUSUNDAKİ MEVZUAT</a:t>
            </a:r>
          </a:p>
        </p:txBody>
      </p:sp>
    </p:spTree>
    <p:extLst>
      <p:ext uri="{BB962C8B-B14F-4D97-AF65-F5344CB8AC3E}">
        <p14:creationId xmlns:p14="http://schemas.microsoft.com/office/powerpoint/2010/main" val="2810563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2" name="Rechteck 4"/>
          <p:cNvSpPr>
            <a:spLocks noChangeArrowheads="1"/>
          </p:cNvSpPr>
          <p:nvPr/>
        </p:nvSpPr>
        <p:spPr bwMode="auto">
          <a:xfrm>
            <a:off x="313899" y="3570644"/>
            <a:ext cx="8782476" cy="2529905"/>
          </a:xfrm>
          <a:prstGeom prst="rect">
            <a:avLst/>
          </a:prstGeom>
          <a:noFill/>
          <a:ln w="9525" algn="ctr">
            <a:noFill/>
            <a:round/>
            <a:headEnd/>
            <a:tailEnd/>
          </a:ln>
        </p:spPr>
        <p:txBody>
          <a:bodyPr wrap="none" anchor="ctr"/>
          <a:lstStyle/>
          <a:p>
            <a:pPr>
              <a:defRPr/>
            </a:pPr>
            <a:r>
              <a:rPr lang="tr-TR" sz="4800" b="1" noProof="1">
                <a:solidFill>
                  <a:srgbClr val="575757"/>
                </a:solidFill>
                <a:effectLst>
                  <a:innerShdw blurRad="63500" dist="50800" dir="8100000">
                    <a:prstClr val="black">
                      <a:alpha val="50000"/>
                    </a:prstClr>
                  </a:innerShdw>
                </a:effectLst>
                <a:cs typeface="Calibri" pitchFamily="34" charset="0"/>
              </a:rPr>
              <a:t>Kimyasalların Sınıflandırılması </a:t>
            </a:r>
          </a:p>
        </p:txBody>
      </p:sp>
      <p:pic>
        <p:nvPicPr>
          <p:cNvPr id="5" name="Resim 1"/>
          <p:cNvPicPr>
            <a:picLocks noChangeAspect="1"/>
          </p:cNvPicPr>
          <p:nvPr/>
        </p:nvPicPr>
        <p:blipFill>
          <a:blip r:embed="rId3" cstate="print"/>
          <a:srcRect/>
          <a:stretch>
            <a:fillRect/>
          </a:stretch>
        </p:blipFill>
        <p:spPr bwMode="auto">
          <a:xfrm>
            <a:off x="683568" y="1124744"/>
            <a:ext cx="3160609" cy="2803724"/>
          </a:xfrm>
          <a:prstGeom prst="rect">
            <a:avLst/>
          </a:prstGeom>
          <a:noFill/>
          <a:ln w="9525">
            <a:noFill/>
            <a:miter lim="800000"/>
            <a:headEnd/>
            <a:tailEnd/>
          </a:ln>
        </p:spPr>
      </p:pic>
    </p:spTree>
    <p:extLst>
      <p:ext uri="{BB962C8B-B14F-4D97-AF65-F5344CB8AC3E}">
        <p14:creationId xmlns:p14="http://schemas.microsoft.com/office/powerpoint/2010/main" val="2747838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1260920430"/>
              </p:ext>
            </p:extLst>
          </p:nvPr>
        </p:nvGraphicFramePr>
        <p:xfrm>
          <a:off x="899592" y="332656"/>
          <a:ext cx="8034858" cy="5915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827584" y="6237312"/>
            <a:ext cx="2002600" cy="646331"/>
          </a:xfrm>
          <a:prstGeom prst="rect">
            <a:avLst/>
          </a:prstGeom>
        </p:spPr>
        <p:txBody>
          <a:bodyPr wrap="none">
            <a:spAutoFit/>
          </a:bodyPr>
          <a:lstStyle/>
          <a:p>
            <a:r>
              <a:rPr lang="tr-TR" b="1" dirty="0">
                <a:solidFill>
                  <a:srgbClr val="FF0000"/>
                </a:solidFill>
              </a:rPr>
              <a:t>Çalışanın kendisine</a:t>
            </a:r>
          </a:p>
          <a:p>
            <a:r>
              <a:rPr lang="tr-TR" b="1" dirty="0">
                <a:solidFill>
                  <a:srgbClr val="FF0000"/>
                </a:solidFill>
              </a:rPr>
              <a:t> verdiği zarar</a:t>
            </a:r>
            <a:endParaRPr lang="tr-TR" b="1" dirty="0"/>
          </a:p>
        </p:txBody>
      </p:sp>
      <p:sp>
        <p:nvSpPr>
          <p:cNvPr id="5" name="Rectangle 4"/>
          <p:cNvSpPr/>
          <p:nvPr/>
        </p:nvSpPr>
        <p:spPr>
          <a:xfrm>
            <a:off x="3635896" y="6237312"/>
            <a:ext cx="2556469" cy="646331"/>
          </a:xfrm>
          <a:prstGeom prst="rect">
            <a:avLst/>
          </a:prstGeom>
        </p:spPr>
        <p:txBody>
          <a:bodyPr wrap="none">
            <a:spAutoFit/>
          </a:bodyPr>
          <a:lstStyle/>
          <a:p>
            <a:r>
              <a:rPr lang="tr-TR" b="1" dirty="0">
                <a:solidFill>
                  <a:srgbClr val="FF0000"/>
                </a:solidFill>
              </a:rPr>
              <a:t>Çalışanın olduğu ortama </a:t>
            </a:r>
          </a:p>
          <a:p>
            <a:r>
              <a:rPr lang="tr-TR" b="1" dirty="0">
                <a:solidFill>
                  <a:srgbClr val="FF0000"/>
                </a:solidFill>
              </a:rPr>
              <a:t>verdiği zarar</a:t>
            </a:r>
            <a:endParaRPr lang="tr-TR" b="1" dirty="0"/>
          </a:p>
        </p:txBody>
      </p:sp>
      <p:sp>
        <p:nvSpPr>
          <p:cNvPr id="6" name="Rectangle 5"/>
          <p:cNvSpPr/>
          <p:nvPr/>
        </p:nvSpPr>
        <p:spPr>
          <a:xfrm>
            <a:off x="7020272" y="6170820"/>
            <a:ext cx="1410835" cy="646331"/>
          </a:xfrm>
          <a:prstGeom prst="rect">
            <a:avLst/>
          </a:prstGeom>
        </p:spPr>
        <p:txBody>
          <a:bodyPr wrap="none">
            <a:spAutoFit/>
          </a:bodyPr>
          <a:lstStyle/>
          <a:p>
            <a:r>
              <a:rPr lang="tr-TR" b="1" dirty="0">
                <a:solidFill>
                  <a:srgbClr val="FF0000"/>
                </a:solidFill>
              </a:rPr>
              <a:t>Çevresine</a:t>
            </a:r>
          </a:p>
          <a:p>
            <a:r>
              <a:rPr lang="tr-TR" b="1" dirty="0">
                <a:solidFill>
                  <a:srgbClr val="FF0000"/>
                </a:solidFill>
              </a:rPr>
              <a:t> verdiği zarar</a:t>
            </a:r>
            <a:endParaRPr lang="tr-TR" b="1" dirty="0"/>
          </a:p>
        </p:txBody>
      </p:sp>
      <p:sp>
        <p:nvSpPr>
          <p:cNvPr id="2" name="5-Point Star 1"/>
          <p:cNvSpPr/>
          <p:nvPr/>
        </p:nvSpPr>
        <p:spPr>
          <a:xfrm>
            <a:off x="527661" y="6332402"/>
            <a:ext cx="288032" cy="3231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5-Point Star 6"/>
          <p:cNvSpPr/>
          <p:nvPr/>
        </p:nvSpPr>
        <p:spPr>
          <a:xfrm>
            <a:off x="6736564" y="6398894"/>
            <a:ext cx="288032" cy="3231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5-Point Star 7"/>
          <p:cNvSpPr/>
          <p:nvPr/>
        </p:nvSpPr>
        <p:spPr>
          <a:xfrm>
            <a:off x="3347864" y="6398894"/>
            <a:ext cx="288032" cy="3231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own Arrow 8"/>
          <p:cNvSpPr/>
          <p:nvPr/>
        </p:nvSpPr>
        <p:spPr>
          <a:xfrm>
            <a:off x="1691680" y="5733256"/>
            <a:ext cx="648072" cy="4375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own Arrow 9"/>
          <p:cNvSpPr/>
          <p:nvPr/>
        </p:nvSpPr>
        <p:spPr>
          <a:xfrm>
            <a:off x="7524328" y="5655732"/>
            <a:ext cx="648072" cy="4375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own Arrow 10"/>
          <p:cNvSpPr/>
          <p:nvPr/>
        </p:nvSpPr>
        <p:spPr>
          <a:xfrm>
            <a:off x="4440050" y="5516314"/>
            <a:ext cx="563998" cy="65450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47457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68412"/>
          </a:xfrm>
          <a:solidFill>
            <a:srgbClr val="FFFF00"/>
          </a:solidFill>
        </p:spPr>
        <p:txBody>
          <a:bodyPr>
            <a:noAutofit/>
          </a:bodyPr>
          <a:lstStyle/>
          <a:p>
            <a:r>
              <a:rPr lang="tr-TR" sz="2000" b="1" dirty="0"/>
              <a:t>KİMYASAL MADDELERLE ÇALIŞMALARDA SAĞLIK VE  GÜVENLİK ÖNLEMLERİ HAKKINDA YÖNETMELİK’E GÖRE SINIFLANDIRMA</a:t>
            </a:r>
          </a:p>
        </p:txBody>
      </p:sp>
      <p:sp>
        <p:nvSpPr>
          <p:cNvPr id="4" name="Rectangle 3"/>
          <p:cNvSpPr>
            <a:spLocks noGrp="1" noChangeArrowheads="1"/>
          </p:cNvSpPr>
          <p:nvPr>
            <p:ph idx="1"/>
          </p:nvPr>
        </p:nvSpPr>
        <p:spPr>
          <a:xfrm>
            <a:off x="2195736" y="2011942"/>
            <a:ext cx="3898776" cy="4824536"/>
          </a:xfrm>
        </p:spPr>
        <p:txBody>
          <a:bodyPr>
            <a:normAutofit/>
          </a:bodyPr>
          <a:lstStyle/>
          <a:p>
            <a:pPr>
              <a:lnSpc>
                <a:spcPct val="80000"/>
              </a:lnSpc>
              <a:buFont typeface="+mj-lt"/>
              <a:buAutoNum type="arabicPeriod"/>
            </a:pPr>
            <a:r>
              <a:rPr lang="tr-TR" sz="2000" b="1" dirty="0"/>
              <a:t>Patlayıcı </a:t>
            </a:r>
            <a:r>
              <a:rPr lang="tr-TR" sz="2000" b="1" dirty="0">
                <a:solidFill>
                  <a:srgbClr val="00B0F0"/>
                </a:solidFill>
              </a:rPr>
              <a:t>(E), </a:t>
            </a:r>
          </a:p>
          <a:p>
            <a:pPr>
              <a:lnSpc>
                <a:spcPct val="80000"/>
              </a:lnSpc>
              <a:buFont typeface="+mj-lt"/>
              <a:buAutoNum type="arabicPeriod"/>
            </a:pPr>
            <a:r>
              <a:rPr lang="tr-TR" sz="2000" b="1" dirty="0"/>
              <a:t>Oksitleyici </a:t>
            </a:r>
            <a:r>
              <a:rPr lang="tr-TR" sz="2000" b="1" dirty="0">
                <a:solidFill>
                  <a:srgbClr val="00B0F0"/>
                </a:solidFill>
              </a:rPr>
              <a:t>(O)</a:t>
            </a:r>
            <a:r>
              <a:rPr lang="tr-TR" sz="2000" b="1" dirty="0"/>
              <a:t>, </a:t>
            </a:r>
          </a:p>
          <a:p>
            <a:pPr>
              <a:lnSpc>
                <a:spcPct val="80000"/>
              </a:lnSpc>
              <a:buFont typeface="+mj-lt"/>
              <a:buAutoNum type="arabicPeriod"/>
            </a:pPr>
            <a:r>
              <a:rPr lang="tr-TR" sz="2000" b="1" dirty="0"/>
              <a:t>alevlenir </a:t>
            </a:r>
            <a:r>
              <a:rPr lang="tr-TR" sz="2000" b="1" dirty="0">
                <a:solidFill>
                  <a:srgbClr val="00B0F0"/>
                </a:solidFill>
              </a:rPr>
              <a:t>(F)</a:t>
            </a:r>
            <a:r>
              <a:rPr lang="tr-TR" sz="2000" b="1" dirty="0"/>
              <a:t>, </a:t>
            </a:r>
          </a:p>
          <a:p>
            <a:pPr>
              <a:lnSpc>
                <a:spcPct val="80000"/>
              </a:lnSpc>
              <a:buFont typeface="+mj-lt"/>
              <a:buAutoNum type="arabicPeriod"/>
            </a:pPr>
            <a:r>
              <a:rPr lang="tr-TR" sz="2000" b="1" dirty="0"/>
              <a:t>kolay alevlenir </a:t>
            </a:r>
            <a:r>
              <a:rPr lang="tr-TR" sz="2000" b="1" dirty="0">
                <a:solidFill>
                  <a:srgbClr val="00B0F0"/>
                </a:solidFill>
              </a:rPr>
              <a:t>(F)</a:t>
            </a:r>
            <a:r>
              <a:rPr lang="tr-TR" sz="2000" b="1" dirty="0"/>
              <a:t>, </a:t>
            </a:r>
          </a:p>
          <a:p>
            <a:pPr>
              <a:lnSpc>
                <a:spcPct val="80000"/>
              </a:lnSpc>
              <a:buFont typeface="+mj-lt"/>
              <a:buAutoNum type="arabicPeriod"/>
            </a:pPr>
            <a:r>
              <a:rPr lang="tr-TR" sz="2000" b="1" dirty="0"/>
              <a:t>çok kolay alevlenir </a:t>
            </a:r>
            <a:r>
              <a:rPr lang="tr-TR" sz="2000" b="1" dirty="0">
                <a:solidFill>
                  <a:srgbClr val="00B0F0"/>
                </a:solidFill>
              </a:rPr>
              <a:t>(F+), </a:t>
            </a:r>
          </a:p>
          <a:p>
            <a:pPr>
              <a:lnSpc>
                <a:spcPct val="80000"/>
              </a:lnSpc>
              <a:buFont typeface="+mj-lt"/>
              <a:buAutoNum type="arabicPeriod"/>
            </a:pPr>
            <a:r>
              <a:rPr lang="tr-TR" sz="2000" b="1" dirty="0"/>
              <a:t>Toksik </a:t>
            </a:r>
            <a:r>
              <a:rPr lang="tr-TR" sz="2000" b="1" dirty="0">
                <a:solidFill>
                  <a:srgbClr val="00B0F0"/>
                </a:solidFill>
              </a:rPr>
              <a:t>(T)</a:t>
            </a:r>
            <a:r>
              <a:rPr lang="tr-TR" sz="2000" b="1" dirty="0"/>
              <a:t>, </a:t>
            </a:r>
          </a:p>
          <a:p>
            <a:pPr>
              <a:lnSpc>
                <a:spcPct val="80000"/>
              </a:lnSpc>
              <a:buFont typeface="+mj-lt"/>
              <a:buAutoNum type="arabicPeriod"/>
            </a:pPr>
            <a:r>
              <a:rPr lang="tr-TR" sz="2000" b="1" dirty="0"/>
              <a:t> çok toksik </a:t>
            </a:r>
            <a:r>
              <a:rPr lang="tr-TR" sz="2000" b="1" dirty="0">
                <a:solidFill>
                  <a:srgbClr val="00B0F0"/>
                </a:solidFill>
              </a:rPr>
              <a:t>(T+)</a:t>
            </a:r>
            <a:r>
              <a:rPr lang="tr-TR" sz="2000" b="1" dirty="0"/>
              <a:t>, </a:t>
            </a:r>
          </a:p>
          <a:p>
            <a:pPr>
              <a:lnSpc>
                <a:spcPct val="80000"/>
              </a:lnSpc>
              <a:buFont typeface="+mj-lt"/>
              <a:buAutoNum type="arabicPeriod"/>
            </a:pPr>
            <a:r>
              <a:rPr lang="tr-TR" sz="2000" b="1" dirty="0"/>
              <a:t>Zararlı </a:t>
            </a:r>
            <a:r>
              <a:rPr lang="tr-TR" sz="2000" b="1" dirty="0">
                <a:solidFill>
                  <a:srgbClr val="00B0F0"/>
                </a:solidFill>
              </a:rPr>
              <a:t>(Xn),  </a:t>
            </a:r>
          </a:p>
          <a:p>
            <a:pPr>
              <a:lnSpc>
                <a:spcPct val="80000"/>
              </a:lnSpc>
              <a:buFont typeface="+mj-lt"/>
              <a:buAutoNum type="arabicPeriod"/>
            </a:pPr>
            <a:r>
              <a:rPr lang="tr-TR" sz="2000" b="1" dirty="0"/>
              <a:t>Aşındırıcı </a:t>
            </a:r>
            <a:r>
              <a:rPr lang="tr-TR" sz="2000" b="1" dirty="0">
                <a:solidFill>
                  <a:srgbClr val="00B0F0"/>
                </a:solidFill>
              </a:rPr>
              <a:t>(C)</a:t>
            </a:r>
            <a:r>
              <a:rPr lang="tr-TR" sz="2000" b="1" dirty="0"/>
              <a:t>, </a:t>
            </a:r>
          </a:p>
          <a:p>
            <a:pPr>
              <a:lnSpc>
                <a:spcPct val="80000"/>
              </a:lnSpc>
              <a:buFont typeface="+mj-lt"/>
              <a:buAutoNum type="arabicPeriod"/>
            </a:pPr>
            <a:r>
              <a:rPr lang="tr-TR" sz="2000" b="1" dirty="0"/>
              <a:t>tahriş edici </a:t>
            </a:r>
            <a:r>
              <a:rPr lang="tr-TR" sz="2000" b="1" dirty="0">
                <a:solidFill>
                  <a:srgbClr val="00B0F0"/>
                </a:solidFill>
              </a:rPr>
              <a:t>(Xi), </a:t>
            </a:r>
          </a:p>
          <a:p>
            <a:pPr>
              <a:lnSpc>
                <a:spcPct val="80000"/>
              </a:lnSpc>
              <a:buFont typeface="+mj-lt"/>
              <a:buAutoNum type="arabicPeriod"/>
            </a:pPr>
            <a:r>
              <a:rPr lang="tr-TR" sz="2000" b="1" dirty="0"/>
              <a:t>alerjik, </a:t>
            </a:r>
          </a:p>
          <a:p>
            <a:pPr>
              <a:lnSpc>
                <a:spcPct val="80000"/>
              </a:lnSpc>
              <a:buFont typeface="+mj-lt"/>
              <a:buAutoNum type="arabicPeriod"/>
            </a:pPr>
            <a:r>
              <a:rPr lang="tr-TR" sz="2000" b="1" dirty="0"/>
              <a:t>kanserojen,</a:t>
            </a:r>
            <a:r>
              <a:rPr lang="tr-TR" sz="2800" b="1" dirty="0">
                <a:solidFill>
                  <a:srgbClr val="00B0F0"/>
                </a:solidFill>
              </a:rPr>
              <a:t> (T)</a:t>
            </a:r>
          </a:p>
          <a:p>
            <a:pPr>
              <a:lnSpc>
                <a:spcPct val="80000"/>
              </a:lnSpc>
              <a:buFont typeface="+mj-lt"/>
              <a:buAutoNum type="arabicPeriod"/>
            </a:pPr>
            <a:r>
              <a:rPr lang="tr-TR" sz="2000" b="1" dirty="0" err="1"/>
              <a:t>mutajen</a:t>
            </a:r>
            <a:r>
              <a:rPr lang="tr-TR" sz="2000" b="1" dirty="0"/>
              <a:t>, </a:t>
            </a:r>
          </a:p>
          <a:p>
            <a:pPr>
              <a:lnSpc>
                <a:spcPct val="80000"/>
              </a:lnSpc>
              <a:buFont typeface="+mj-lt"/>
              <a:buAutoNum type="arabicPeriod"/>
            </a:pPr>
            <a:r>
              <a:rPr lang="tr-TR" sz="2000" b="1" dirty="0"/>
              <a:t>üreme için </a:t>
            </a:r>
            <a:r>
              <a:rPr lang="tr-TR" sz="2000" b="1" dirty="0" err="1"/>
              <a:t>toksik</a:t>
            </a:r>
            <a:r>
              <a:rPr lang="tr-TR" sz="2000" b="1" dirty="0"/>
              <a:t> </a:t>
            </a:r>
          </a:p>
          <a:p>
            <a:pPr>
              <a:lnSpc>
                <a:spcPct val="80000"/>
              </a:lnSpc>
              <a:buFont typeface="+mj-lt"/>
              <a:buAutoNum type="arabicPeriod"/>
            </a:pPr>
            <a:r>
              <a:rPr lang="tr-TR" sz="2000" b="1" dirty="0"/>
              <a:t>çevre için tehlikeli </a:t>
            </a:r>
            <a:r>
              <a:rPr lang="tr-TR" sz="2000" b="1" dirty="0">
                <a:solidFill>
                  <a:srgbClr val="00B0F0"/>
                </a:solidFill>
              </a:rPr>
              <a:t>(N)</a:t>
            </a:r>
            <a:r>
              <a:rPr lang="tr-TR" sz="2000" b="1" dirty="0"/>
              <a:t> </a:t>
            </a:r>
          </a:p>
        </p:txBody>
      </p:sp>
      <p:sp>
        <p:nvSpPr>
          <p:cNvPr id="5" name="4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32</a:t>
            </a:fld>
            <a:endParaRPr lang="tr-TR">
              <a:solidFill>
                <a:prstClr val="black">
                  <a:tint val="75000"/>
                </a:prstClr>
              </a:solidFill>
            </a:endParaRPr>
          </a:p>
        </p:txBody>
      </p:sp>
      <p:pic>
        <p:nvPicPr>
          <p:cNvPr id="6" name="6 Resim"/>
          <p:cNvPicPr/>
          <p:nvPr/>
        </p:nvPicPr>
        <p:blipFill>
          <a:blip r:embed="rId2" cstate="print"/>
          <a:srcRect/>
          <a:stretch>
            <a:fillRect/>
          </a:stretch>
        </p:blipFill>
        <p:spPr bwMode="auto">
          <a:xfrm>
            <a:off x="107504" y="1648361"/>
            <a:ext cx="864096" cy="844536"/>
          </a:xfrm>
          <a:prstGeom prst="rect">
            <a:avLst/>
          </a:prstGeom>
          <a:noFill/>
          <a:ln w="9525">
            <a:noFill/>
            <a:miter lim="800000"/>
            <a:headEnd/>
            <a:tailEnd/>
          </a:ln>
        </p:spPr>
      </p:pic>
      <p:pic>
        <p:nvPicPr>
          <p:cNvPr id="7" name="4 Resim"/>
          <p:cNvPicPr/>
          <p:nvPr/>
        </p:nvPicPr>
        <p:blipFill>
          <a:blip r:embed="rId3" cstate="print"/>
          <a:srcRect/>
          <a:stretch>
            <a:fillRect/>
          </a:stretch>
        </p:blipFill>
        <p:spPr bwMode="auto">
          <a:xfrm rot="5400000">
            <a:off x="251520" y="2492896"/>
            <a:ext cx="576064" cy="864096"/>
          </a:xfrm>
          <a:prstGeom prst="rect">
            <a:avLst/>
          </a:prstGeom>
          <a:noFill/>
          <a:ln w="9525">
            <a:noFill/>
            <a:miter lim="800000"/>
            <a:headEnd/>
            <a:tailEnd/>
          </a:ln>
        </p:spPr>
      </p:pic>
      <p:pic>
        <p:nvPicPr>
          <p:cNvPr id="8" name="Picture 6" descr="http://www.hse.gov.uk/chip/images/fire-l.gif"/>
          <p:cNvPicPr>
            <a:picLocks noChangeAspect="1" noChangeArrowheads="1"/>
          </p:cNvPicPr>
          <p:nvPr/>
        </p:nvPicPr>
        <p:blipFill>
          <a:blip r:embed="rId4" cstate="print"/>
          <a:srcRect/>
          <a:stretch>
            <a:fillRect/>
          </a:stretch>
        </p:blipFill>
        <p:spPr bwMode="auto">
          <a:xfrm>
            <a:off x="107504" y="3413857"/>
            <a:ext cx="864096" cy="866017"/>
          </a:xfrm>
          <a:prstGeom prst="rect">
            <a:avLst/>
          </a:prstGeom>
          <a:noFill/>
        </p:spPr>
      </p:pic>
      <p:sp>
        <p:nvSpPr>
          <p:cNvPr id="3" name="Left Brace 2"/>
          <p:cNvSpPr/>
          <p:nvPr/>
        </p:nvSpPr>
        <p:spPr>
          <a:xfrm>
            <a:off x="1979712" y="2780928"/>
            <a:ext cx="216024" cy="6329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pic>
        <p:nvPicPr>
          <p:cNvPr id="9" name="Picture 8" descr="http://www.hse.gov.uk/chip/images/skull-l.gif"/>
          <p:cNvPicPr>
            <a:picLocks noChangeAspect="1" noChangeArrowheads="1"/>
          </p:cNvPicPr>
          <p:nvPr/>
        </p:nvPicPr>
        <p:blipFill>
          <a:blip r:embed="rId5" cstate="print"/>
          <a:srcRect/>
          <a:stretch>
            <a:fillRect/>
          </a:stretch>
        </p:blipFill>
        <p:spPr bwMode="auto">
          <a:xfrm>
            <a:off x="107504" y="4499992"/>
            <a:ext cx="864096" cy="866017"/>
          </a:xfrm>
          <a:prstGeom prst="rect">
            <a:avLst/>
          </a:prstGeom>
          <a:noFill/>
        </p:spPr>
      </p:pic>
      <p:pic>
        <p:nvPicPr>
          <p:cNvPr id="10" name="Picture 10" descr="http://upload.wikimedia.org/wikipedia/commons/thumb/8/86/Hazard_TT.svg/120px-Hazard_TT.svg.png"/>
          <p:cNvPicPr>
            <a:picLocks noChangeAspect="1" noChangeArrowheads="1"/>
          </p:cNvPicPr>
          <p:nvPr/>
        </p:nvPicPr>
        <p:blipFill>
          <a:blip r:embed="rId6" cstate="print"/>
          <a:srcRect/>
          <a:stretch>
            <a:fillRect/>
          </a:stretch>
        </p:blipFill>
        <p:spPr bwMode="auto">
          <a:xfrm>
            <a:off x="107504" y="5517232"/>
            <a:ext cx="864096" cy="864096"/>
          </a:xfrm>
          <a:prstGeom prst="rect">
            <a:avLst/>
          </a:prstGeom>
          <a:noFill/>
        </p:spPr>
      </p:pic>
      <p:pic>
        <p:nvPicPr>
          <p:cNvPr id="11" name="Picture 2"/>
          <p:cNvPicPr>
            <a:picLocks noChangeAspect="1" noChangeArrowheads="1"/>
          </p:cNvPicPr>
          <p:nvPr/>
        </p:nvPicPr>
        <p:blipFill>
          <a:blip r:embed="rId7" cstate="print"/>
          <a:srcRect/>
          <a:stretch>
            <a:fillRect/>
          </a:stretch>
        </p:blipFill>
        <p:spPr bwMode="auto">
          <a:xfrm>
            <a:off x="6913722" y="4401734"/>
            <a:ext cx="836351" cy="680316"/>
          </a:xfrm>
          <a:prstGeom prst="rect">
            <a:avLst/>
          </a:prstGeom>
          <a:noFill/>
          <a:ln w="9525">
            <a:noFill/>
            <a:miter lim="800000"/>
            <a:headEnd/>
            <a:tailEnd/>
          </a:ln>
        </p:spPr>
      </p:pic>
      <p:pic>
        <p:nvPicPr>
          <p:cNvPr id="12" name="Picture 2" descr="http://upload.wikimedia.org/wikipedia/commons/thumb/8/87/Hazard_C.svg/200px-Hazard_C.svg.png"/>
          <p:cNvPicPr>
            <a:picLocks noChangeAspect="1" noChangeArrowheads="1"/>
          </p:cNvPicPr>
          <p:nvPr/>
        </p:nvPicPr>
        <p:blipFill>
          <a:blip r:embed="rId8" cstate="print"/>
          <a:srcRect/>
          <a:stretch>
            <a:fillRect/>
          </a:stretch>
        </p:blipFill>
        <p:spPr bwMode="auto">
          <a:xfrm>
            <a:off x="6913722" y="3429000"/>
            <a:ext cx="792088" cy="792088"/>
          </a:xfrm>
          <a:prstGeom prst="rect">
            <a:avLst/>
          </a:prstGeom>
          <a:noFill/>
        </p:spPr>
      </p:pic>
      <p:pic>
        <p:nvPicPr>
          <p:cNvPr id="13" name="Picture 2"/>
          <p:cNvPicPr>
            <a:picLocks noChangeAspect="1" noChangeArrowheads="1"/>
          </p:cNvPicPr>
          <p:nvPr/>
        </p:nvPicPr>
        <p:blipFill>
          <a:blip r:embed="rId7" cstate="print"/>
          <a:srcRect/>
          <a:stretch>
            <a:fillRect/>
          </a:stretch>
        </p:blipFill>
        <p:spPr bwMode="auto">
          <a:xfrm>
            <a:off x="6887976" y="2568373"/>
            <a:ext cx="799680" cy="650486"/>
          </a:xfrm>
          <a:prstGeom prst="rect">
            <a:avLst/>
          </a:prstGeom>
          <a:noFill/>
          <a:ln w="9525">
            <a:noFill/>
            <a:miter lim="800000"/>
            <a:headEnd/>
            <a:tailEnd/>
          </a:ln>
        </p:spPr>
      </p:pic>
      <p:pic>
        <p:nvPicPr>
          <p:cNvPr id="14" name="Picture 8" descr="http://www.hse.gov.uk/chip/images/skull-l.gif"/>
          <p:cNvPicPr>
            <a:picLocks noChangeAspect="1" noChangeArrowheads="1"/>
          </p:cNvPicPr>
          <p:nvPr/>
        </p:nvPicPr>
        <p:blipFill>
          <a:blip r:embed="rId5" cstate="print"/>
          <a:srcRect/>
          <a:stretch>
            <a:fillRect/>
          </a:stretch>
        </p:blipFill>
        <p:spPr bwMode="auto">
          <a:xfrm>
            <a:off x="5291282" y="5257442"/>
            <a:ext cx="720878" cy="722481"/>
          </a:xfrm>
          <a:prstGeom prst="rect">
            <a:avLst/>
          </a:prstGeom>
          <a:noFill/>
        </p:spPr>
      </p:pic>
      <p:pic>
        <p:nvPicPr>
          <p:cNvPr id="15" name="Picture 35"/>
          <p:cNvPicPr>
            <a:picLocks noChangeAspect="1" noChangeArrowheads="1"/>
          </p:cNvPicPr>
          <p:nvPr/>
        </p:nvPicPr>
        <p:blipFill>
          <a:blip r:embed="rId9" cstate="print"/>
          <a:srcRect/>
          <a:stretch>
            <a:fillRect/>
          </a:stretch>
        </p:blipFill>
        <p:spPr bwMode="auto">
          <a:xfrm>
            <a:off x="6313930" y="5953050"/>
            <a:ext cx="864894" cy="856555"/>
          </a:xfrm>
          <a:prstGeom prst="rect">
            <a:avLst/>
          </a:prstGeom>
          <a:noFill/>
          <a:ln w="9525">
            <a:noFill/>
            <a:miter lim="800000"/>
            <a:headEnd/>
            <a:tailEnd/>
          </a:ln>
        </p:spPr>
      </p:pic>
      <p:cxnSp>
        <p:nvCxnSpPr>
          <p:cNvPr id="17" name="Straight Arrow Connector 16"/>
          <p:cNvCxnSpPr/>
          <p:nvPr/>
        </p:nvCxnSpPr>
        <p:spPr>
          <a:xfrm>
            <a:off x="5220072" y="6381327"/>
            <a:ext cx="72008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ight Brace 17"/>
          <p:cNvSpPr/>
          <p:nvPr/>
        </p:nvSpPr>
        <p:spPr>
          <a:xfrm>
            <a:off x="4427984" y="5404595"/>
            <a:ext cx="792088" cy="64807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9" name="Straight Arrow Connector 18"/>
          <p:cNvCxnSpPr/>
          <p:nvPr/>
        </p:nvCxnSpPr>
        <p:spPr>
          <a:xfrm flipH="1">
            <a:off x="1251248" y="2167654"/>
            <a:ext cx="72846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251248" y="2492897"/>
            <a:ext cx="944488" cy="28803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 idx="1"/>
          </p:cNvCxnSpPr>
          <p:nvPr/>
        </p:nvCxnSpPr>
        <p:spPr>
          <a:xfrm flipH="1">
            <a:off x="1111424" y="3097393"/>
            <a:ext cx="868288" cy="4433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111424" y="3776079"/>
            <a:ext cx="1084312" cy="8497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031824" y="4094277"/>
            <a:ext cx="1199916" cy="152440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931273" y="3207177"/>
            <a:ext cx="2713192" cy="111698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139952" y="3877472"/>
            <a:ext cx="2664296" cy="74838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931273" y="4730293"/>
            <a:ext cx="2800967" cy="34336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248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274638"/>
            <a:ext cx="7962088" cy="1426170"/>
          </a:xfrm>
        </p:spPr>
        <p:txBody>
          <a:bodyPr>
            <a:noAutofit/>
          </a:bodyPr>
          <a:lstStyle/>
          <a:p>
            <a:r>
              <a:rPr lang="tr-TR" sz="2800" b="1" dirty="0"/>
              <a:t>A) </a:t>
            </a:r>
            <a:r>
              <a:rPr lang="tr-TR" sz="2800" b="1" i="1" u="sng" dirty="0"/>
              <a:t>Ani, tekrarlanan veya uzun </a:t>
            </a:r>
            <a:r>
              <a:rPr lang="tr-TR" sz="2800" b="1" dirty="0"/>
              <a:t>süreli maruziyet sonucunda sağlığa zarar verme riski olanlar;</a:t>
            </a:r>
            <a:r>
              <a:rPr lang="tr-TR" sz="2800" dirty="0"/>
              <a:t/>
            </a:r>
            <a:br>
              <a:rPr lang="tr-TR" sz="2800" dirty="0"/>
            </a:br>
            <a:endParaRPr lang="tr-TR" sz="2800" dirty="0"/>
          </a:p>
        </p:txBody>
      </p:sp>
      <p:sp>
        <p:nvSpPr>
          <p:cNvPr id="3" name="2 İçerik Yer Tutucusu"/>
          <p:cNvSpPr>
            <a:spLocks noGrp="1"/>
          </p:cNvSpPr>
          <p:nvPr>
            <p:ph idx="1"/>
          </p:nvPr>
        </p:nvSpPr>
        <p:spPr>
          <a:xfrm>
            <a:off x="827584" y="1447800"/>
            <a:ext cx="8106104" cy="5221560"/>
          </a:xfrm>
        </p:spPr>
        <p:txBody>
          <a:bodyPr>
            <a:normAutofit lnSpcReduction="10000"/>
          </a:bodyPr>
          <a:lstStyle/>
          <a:p>
            <a:pPr lvl="0" hangingPunct="0"/>
            <a:r>
              <a:rPr lang="tr-TR" dirty="0"/>
              <a:t>Çok toksik</a:t>
            </a:r>
          </a:p>
          <a:p>
            <a:pPr lvl="0" hangingPunct="0"/>
            <a:r>
              <a:rPr lang="tr-TR" dirty="0"/>
              <a:t>Toksik</a:t>
            </a:r>
          </a:p>
          <a:p>
            <a:pPr lvl="0" hangingPunct="0"/>
            <a:r>
              <a:rPr lang="tr-TR" dirty="0"/>
              <a:t>Zararlı</a:t>
            </a:r>
          </a:p>
          <a:p>
            <a:pPr lvl="0" hangingPunct="0"/>
            <a:r>
              <a:rPr lang="tr-TR" dirty="0"/>
              <a:t>Aşındırıcı</a:t>
            </a:r>
          </a:p>
          <a:p>
            <a:pPr lvl="0" hangingPunct="0"/>
            <a:r>
              <a:rPr lang="tr-TR" dirty="0"/>
              <a:t>Tahriş edici</a:t>
            </a:r>
          </a:p>
          <a:p>
            <a:pPr lvl="0" hangingPunct="0"/>
            <a:r>
              <a:rPr lang="tr-TR" dirty="0"/>
              <a:t>Alerjik </a:t>
            </a:r>
          </a:p>
          <a:p>
            <a:pPr lvl="0" hangingPunct="0"/>
            <a:r>
              <a:rPr lang="tr-TR" dirty="0"/>
              <a:t>Kanserojen</a:t>
            </a:r>
          </a:p>
          <a:p>
            <a:pPr lvl="0" hangingPunct="0"/>
            <a:r>
              <a:rPr lang="tr-TR" dirty="0" err="1"/>
              <a:t>Mutajen</a:t>
            </a:r>
            <a:endParaRPr lang="tr-TR" dirty="0"/>
          </a:p>
          <a:p>
            <a:pPr lvl="0" hangingPunct="0"/>
            <a:r>
              <a:rPr lang="tr-TR" dirty="0"/>
              <a:t>Üreme için </a:t>
            </a:r>
            <a:r>
              <a:rPr lang="tr-TR" dirty="0" err="1"/>
              <a:t>toksik</a:t>
            </a:r>
            <a:r>
              <a:rPr lang="tr-TR" dirty="0"/>
              <a:t> maddeler</a:t>
            </a:r>
          </a:p>
          <a:p>
            <a:endParaRPr lang="tr-TR" dirty="0"/>
          </a:p>
        </p:txBody>
      </p:sp>
      <p:sp>
        <p:nvSpPr>
          <p:cNvPr id="4" name="Rectangle 3"/>
          <p:cNvSpPr/>
          <p:nvPr/>
        </p:nvSpPr>
        <p:spPr>
          <a:xfrm>
            <a:off x="5940152" y="3412249"/>
            <a:ext cx="2620846" cy="830997"/>
          </a:xfrm>
          <a:prstGeom prst="rect">
            <a:avLst/>
          </a:prstGeom>
        </p:spPr>
        <p:txBody>
          <a:bodyPr wrap="none">
            <a:spAutoFit/>
          </a:bodyPr>
          <a:lstStyle/>
          <a:p>
            <a:r>
              <a:rPr lang="tr-TR" sz="2400" b="1" dirty="0">
                <a:solidFill>
                  <a:srgbClr val="FF0000"/>
                </a:solidFill>
              </a:rPr>
              <a:t>Çalışanın kendisine</a:t>
            </a:r>
          </a:p>
          <a:p>
            <a:r>
              <a:rPr lang="tr-TR" sz="2400" b="1" dirty="0">
                <a:solidFill>
                  <a:srgbClr val="FF0000"/>
                </a:solidFill>
              </a:rPr>
              <a:t> verdiği zarar</a:t>
            </a:r>
            <a:endParaRPr lang="tr-TR" sz="2400" b="1" dirty="0"/>
          </a:p>
        </p:txBody>
      </p:sp>
    </p:spTree>
    <p:extLst>
      <p:ext uri="{BB962C8B-B14F-4D97-AF65-F5344CB8AC3E}">
        <p14:creationId xmlns:p14="http://schemas.microsoft.com/office/powerpoint/2010/main" val="2098099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764704"/>
            <a:ext cx="7890080" cy="1426170"/>
          </a:xfrm>
        </p:spPr>
        <p:txBody>
          <a:bodyPr>
            <a:normAutofit fontScale="90000"/>
          </a:bodyPr>
          <a:lstStyle/>
          <a:p>
            <a:r>
              <a:rPr lang="tr-TR" sz="3200" b="1" dirty="0"/>
              <a:t>B) Fiziko-kimyasal özellikleri nedeniyle fiziksel ve kimyasal zarar verme riski olanlar;</a:t>
            </a:r>
            <a:r>
              <a:rPr lang="tr-TR" sz="3200" dirty="0"/>
              <a:t/>
            </a:r>
            <a:br>
              <a:rPr lang="tr-TR" sz="3200" dirty="0"/>
            </a:br>
            <a:endParaRPr lang="tr-TR" sz="3200" dirty="0"/>
          </a:p>
        </p:txBody>
      </p:sp>
      <p:sp>
        <p:nvSpPr>
          <p:cNvPr id="14" name="2 İçerik Yer Tutucusu"/>
          <p:cNvSpPr>
            <a:spLocks noGrp="1"/>
          </p:cNvSpPr>
          <p:nvPr>
            <p:ph idx="1"/>
          </p:nvPr>
        </p:nvSpPr>
        <p:spPr>
          <a:xfrm>
            <a:off x="323528" y="2190874"/>
            <a:ext cx="8106104" cy="4406478"/>
          </a:xfrm>
        </p:spPr>
        <p:txBody>
          <a:bodyPr>
            <a:normAutofit fontScale="85000" lnSpcReduction="20000"/>
          </a:bodyPr>
          <a:lstStyle/>
          <a:p>
            <a:pPr lvl="0" hangingPunct="0"/>
            <a:r>
              <a:rPr lang="tr-TR" dirty="0"/>
              <a:t>Patlayıcı</a:t>
            </a:r>
          </a:p>
          <a:p>
            <a:pPr lvl="0" hangingPunct="0"/>
            <a:endParaRPr lang="tr-TR" dirty="0"/>
          </a:p>
          <a:p>
            <a:pPr lvl="0" hangingPunct="0"/>
            <a:r>
              <a:rPr lang="tr-TR" dirty="0"/>
              <a:t>Oksitleyici</a:t>
            </a:r>
          </a:p>
          <a:p>
            <a:pPr lvl="0" hangingPunct="0"/>
            <a:endParaRPr lang="tr-TR" dirty="0"/>
          </a:p>
          <a:p>
            <a:pPr lvl="0" hangingPunct="0"/>
            <a:r>
              <a:rPr lang="tr-TR" dirty="0"/>
              <a:t>Çok Kolay Alevlenir : </a:t>
            </a:r>
            <a:r>
              <a:rPr lang="tr-TR" dirty="0">
                <a:solidFill>
                  <a:srgbClr val="FF0000"/>
                </a:solidFill>
              </a:rPr>
              <a:t>Parlama derecesi &lt; 0 C, Kaynama noktası 35 C</a:t>
            </a:r>
          </a:p>
          <a:p>
            <a:pPr lvl="0" hangingPunct="0"/>
            <a:endParaRPr lang="tr-TR" dirty="0">
              <a:solidFill>
                <a:srgbClr val="FF0000"/>
              </a:solidFill>
            </a:endParaRPr>
          </a:p>
          <a:p>
            <a:pPr hangingPunct="0"/>
            <a:r>
              <a:rPr lang="tr-TR" dirty="0"/>
              <a:t>Kolay Alevlenir: </a:t>
            </a:r>
            <a:r>
              <a:rPr lang="tr-TR" dirty="0">
                <a:solidFill>
                  <a:srgbClr val="FF0000"/>
                </a:solidFill>
              </a:rPr>
              <a:t>Parlama derecesi &lt; 21 C</a:t>
            </a:r>
          </a:p>
          <a:p>
            <a:pPr hangingPunct="0"/>
            <a:endParaRPr lang="tr-TR" dirty="0">
              <a:solidFill>
                <a:srgbClr val="FF0000"/>
              </a:solidFill>
            </a:endParaRPr>
          </a:p>
          <a:p>
            <a:pPr lvl="0" hangingPunct="0"/>
            <a:r>
              <a:rPr lang="tr-TR" dirty="0"/>
              <a:t>Alevlenir: </a:t>
            </a:r>
            <a:r>
              <a:rPr lang="tr-TR" dirty="0">
                <a:solidFill>
                  <a:srgbClr val="FF0000"/>
                </a:solidFill>
              </a:rPr>
              <a:t>Parlama derecesi &lt; 21-55 C</a:t>
            </a:r>
          </a:p>
          <a:p>
            <a:pPr marL="82296" lvl="0" indent="0" hangingPunct="0">
              <a:buNone/>
            </a:pPr>
            <a:endParaRPr lang="tr-TR" dirty="0"/>
          </a:p>
          <a:p>
            <a:endParaRPr lang="tr-TR" dirty="0"/>
          </a:p>
        </p:txBody>
      </p:sp>
      <p:sp>
        <p:nvSpPr>
          <p:cNvPr id="4" name="Rectangle 3"/>
          <p:cNvSpPr/>
          <p:nvPr/>
        </p:nvSpPr>
        <p:spPr>
          <a:xfrm>
            <a:off x="3528310" y="11970"/>
            <a:ext cx="4644090" cy="830997"/>
          </a:xfrm>
          <a:prstGeom prst="rect">
            <a:avLst/>
          </a:prstGeom>
        </p:spPr>
        <p:txBody>
          <a:bodyPr wrap="square">
            <a:spAutoFit/>
          </a:bodyPr>
          <a:lstStyle/>
          <a:p>
            <a:r>
              <a:rPr lang="tr-TR" sz="2400" b="1" dirty="0">
                <a:solidFill>
                  <a:srgbClr val="FF0000"/>
                </a:solidFill>
              </a:rPr>
              <a:t>Çalışanın </a:t>
            </a:r>
          </a:p>
          <a:p>
            <a:r>
              <a:rPr lang="tr-TR" sz="2400" b="1" dirty="0">
                <a:solidFill>
                  <a:srgbClr val="FF0000"/>
                </a:solidFill>
              </a:rPr>
              <a:t>bulunduğu ortama  verdiği zarar</a:t>
            </a:r>
            <a:endParaRPr lang="tr-TR" sz="2400" b="1" dirty="0"/>
          </a:p>
        </p:txBody>
      </p:sp>
      <p:sp>
        <p:nvSpPr>
          <p:cNvPr id="3" name="Rectangle 2"/>
          <p:cNvSpPr/>
          <p:nvPr/>
        </p:nvSpPr>
        <p:spPr>
          <a:xfrm>
            <a:off x="6385854" y="3714735"/>
            <a:ext cx="301686" cy="369332"/>
          </a:xfrm>
          <a:prstGeom prst="rect">
            <a:avLst/>
          </a:prstGeom>
        </p:spPr>
        <p:txBody>
          <a:bodyPr wrap="none">
            <a:spAutoFit/>
          </a:bodyPr>
          <a:lstStyle/>
          <a:p>
            <a:pPr lvl="0" hangingPunct="0"/>
            <a:r>
              <a:rPr lang="tr-TR" dirty="0"/>
              <a:t>0</a:t>
            </a:r>
          </a:p>
        </p:txBody>
      </p:sp>
      <p:sp>
        <p:nvSpPr>
          <p:cNvPr id="8" name="Rectangle 7"/>
          <p:cNvSpPr/>
          <p:nvPr/>
        </p:nvSpPr>
        <p:spPr>
          <a:xfrm>
            <a:off x="5933325" y="4909810"/>
            <a:ext cx="301686" cy="369332"/>
          </a:xfrm>
          <a:prstGeom prst="rect">
            <a:avLst/>
          </a:prstGeom>
        </p:spPr>
        <p:txBody>
          <a:bodyPr wrap="none">
            <a:spAutoFit/>
          </a:bodyPr>
          <a:lstStyle/>
          <a:p>
            <a:pPr lvl="0" hangingPunct="0"/>
            <a:r>
              <a:rPr lang="tr-TR" dirty="0"/>
              <a:t>0</a:t>
            </a:r>
          </a:p>
        </p:txBody>
      </p:sp>
      <p:sp>
        <p:nvSpPr>
          <p:cNvPr id="9" name="Rectangle 8"/>
          <p:cNvSpPr/>
          <p:nvPr/>
        </p:nvSpPr>
        <p:spPr>
          <a:xfrm>
            <a:off x="5548669" y="5661248"/>
            <a:ext cx="301686" cy="369332"/>
          </a:xfrm>
          <a:prstGeom prst="rect">
            <a:avLst/>
          </a:prstGeom>
        </p:spPr>
        <p:txBody>
          <a:bodyPr wrap="none">
            <a:spAutoFit/>
          </a:bodyPr>
          <a:lstStyle/>
          <a:p>
            <a:pPr lvl="0" hangingPunct="0"/>
            <a:r>
              <a:rPr lang="tr-TR" dirty="0"/>
              <a:t>0</a:t>
            </a:r>
          </a:p>
        </p:txBody>
      </p:sp>
      <p:sp>
        <p:nvSpPr>
          <p:cNvPr id="10" name="Rectangle 9"/>
          <p:cNvSpPr/>
          <p:nvPr/>
        </p:nvSpPr>
        <p:spPr>
          <a:xfrm>
            <a:off x="2051720" y="4024781"/>
            <a:ext cx="301686" cy="369332"/>
          </a:xfrm>
          <a:prstGeom prst="rect">
            <a:avLst/>
          </a:prstGeom>
        </p:spPr>
        <p:txBody>
          <a:bodyPr wrap="none">
            <a:spAutoFit/>
          </a:bodyPr>
          <a:lstStyle/>
          <a:p>
            <a:pPr lvl="0" hangingPunct="0"/>
            <a:r>
              <a:rPr lang="tr-TR" dirty="0"/>
              <a:t>0</a:t>
            </a:r>
          </a:p>
        </p:txBody>
      </p:sp>
    </p:spTree>
    <p:extLst>
      <p:ext uri="{BB962C8B-B14F-4D97-AF65-F5344CB8AC3E}">
        <p14:creationId xmlns:p14="http://schemas.microsoft.com/office/powerpoint/2010/main" val="3758259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274638"/>
            <a:ext cx="7818072" cy="1143000"/>
          </a:xfrm>
        </p:spPr>
        <p:txBody>
          <a:bodyPr>
            <a:normAutofit fontScale="90000"/>
          </a:bodyPr>
          <a:lstStyle/>
          <a:p>
            <a:r>
              <a:rPr lang="tr-TR" sz="3600" b="1" dirty="0"/>
              <a:t>C) Çevreye zarar verme riski olanlar</a:t>
            </a:r>
            <a:r>
              <a:rPr lang="tr-TR" dirty="0"/>
              <a:t/>
            </a:r>
            <a:br>
              <a:rPr lang="tr-TR" dirty="0"/>
            </a:br>
            <a:endParaRPr lang="tr-TR" dirty="0"/>
          </a:p>
        </p:txBody>
      </p:sp>
      <p:sp>
        <p:nvSpPr>
          <p:cNvPr id="3" name="2 İçerik Yer Tutucusu"/>
          <p:cNvSpPr>
            <a:spLocks noGrp="1"/>
          </p:cNvSpPr>
          <p:nvPr>
            <p:ph idx="1"/>
          </p:nvPr>
        </p:nvSpPr>
        <p:spPr>
          <a:xfrm>
            <a:off x="683568" y="1447800"/>
            <a:ext cx="8250120" cy="4800600"/>
          </a:xfrm>
        </p:spPr>
        <p:txBody>
          <a:bodyPr>
            <a:normAutofit/>
          </a:bodyPr>
          <a:lstStyle/>
          <a:p>
            <a:pPr hangingPunct="0">
              <a:buNone/>
            </a:pPr>
            <a:r>
              <a:rPr lang="tr-TR" dirty="0"/>
              <a:t>		</a:t>
            </a:r>
          </a:p>
        </p:txBody>
      </p:sp>
      <p:pic>
        <p:nvPicPr>
          <p:cNvPr id="108546" name="Picture 2" descr="http://t1.gstatic.com/images?q=tbn:ANd9GcSDXfFd5E8jN93U6ZntSFhEM86r2Uy5LJsO5RoIQQjZEjdnWVnZRw"/>
          <p:cNvPicPr>
            <a:picLocks noChangeAspect="1" noChangeArrowheads="1"/>
          </p:cNvPicPr>
          <p:nvPr/>
        </p:nvPicPr>
        <p:blipFill>
          <a:blip r:embed="rId3" cstate="print"/>
          <a:srcRect/>
          <a:stretch>
            <a:fillRect/>
          </a:stretch>
        </p:blipFill>
        <p:spPr bwMode="auto">
          <a:xfrm>
            <a:off x="1297766" y="980728"/>
            <a:ext cx="2595533" cy="3024336"/>
          </a:xfrm>
          <a:prstGeom prst="rect">
            <a:avLst/>
          </a:prstGeom>
          <a:noFill/>
        </p:spPr>
      </p:pic>
      <p:graphicFrame>
        <p:nvGraphicFramePr>
          <p:cNvPr id="4" name="3 Diyagram"/>
          <p:cNvGraphicFramePr/>
          <p:nvPr>
            <p:extLst>
              <p:ext uri="{D42A27DB-BD31-4B8C-83A1-F6EECF244321}">
                <p14:modId xmlns:p14="http://schemas.microsoft.com/office/powerpoint/2010/main" val="1611109598"/>
              </p:ext>
            </p:extLst>
          </p:nvPr>
        </p:nvGraphicFramePr>
        <p:xfrm>
          <a:off x="3347864" y="1916832"/>
          <a:ext cx="5328592"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6899470" y="830933"/>
            <a:ext cx="1821653" cy="830997"/>
          </a:xfrm>
          <a:prstGeom prst="rect">
            <a:avLst/>
          </a:prstGeom>
        </p:spPr>
        <p:txBody>
          <a:bodyPr wrap="none">
            <a:spAutoFit/>
          </a:bodyPr>
          <a:lstStyle/>
          <a:p>
            <a:r>
              <a:rPr lang="tr-TR" sz="2400" b="1" dirty="0">
                <a:solidFill>
                  <a:srgbClr val="FF0000"/>
                </a:solidFill>
              </a:rPr>
              <a:t>Çevresine</a:t>
            </a:r>
          </a:p>
          <a:p>
            <a:r>
              <a:rPr lang="tr-TR" sz="2400" b="1" dirty="0">
                <a:solidFill>
                  <a:srgbClr val="FF0000"/>
                </a:solidFill>
              </a:rPr>
              <a:t> verdiği zarar</a:t>
            </a:r>
            <a:endParaRPr lang="tr-TR" sz="2400" b="1" dirty="0"/>
          </a:p>
        </p:txBody>
      </p:sp>
      <p:sp>
        <p:nvSpPr>
          <p:cNvPr id="7" name="Rectangle 6"/>
          <p:cNvSpPr/>
          <p:nvPr/>
        </p:nvSpPr>
        <p:spPr>
          <a:xfrm>
            <a:off x="6876256" y="2560638"/>
            <a:ext cx="1671291" cy="707886"/>
          </a:xfrm>
          <a:prstGeom prst="rect">
            <a:avLst/>
          </a:prstGeom>
        </p:spPr>
        <p:txBody>
          <a:bodyPr wrap="none">
            <a:spAutoFit/>
          </a:bodyPr>
          <a:lstStyle/>
          <a:p>
            <a:r>
              <a:rPr lang="tr-TR" sz="2000" b="1" dirty="0">
                <a:solidFill>
                  <a:schemeClr val="bg1"/>
                </a:solidFill>
              </a:rPr>
              <a:t>Organizmaları</a:t>
            </a:r>
          </a:p>
          <a:p>
            <a:r>
              <a:rPr lang="tr-TR" sz="2000" b="1" dirty="0">
                <a:solidFill>
                  <a:schemeClr val="bg1"/>
                </a:solidFill>
              </a:rPr>
              <a:t>zehirler</a:t>
            </a:r>
          </a:p>
        </p:txBody>
      </p:sp>
      <p:sp>
        <p:nvSpPr>
          <p:cNvPr id="8" name="Rectangle 7"/>
          <p:cNvSpPr/>
          <p:nvPr/>
        </p:nvSpPr>
        <p:spPr>
          <a:xfrm>
            <a:off x="7020272" y="5924619"/>
            <a:ext cx="1642116" cy="707886"/>
          </a:xfrm>
          <a:prstGeom prst="rect">
            <a:avLst/>
          </a:prstGeom>
        </p:spPr>
        <p:txBody>
          <a:bodyPr wrap="none">
            <a:spAutoFit/>
          </a:bodyPr>
          <a:lstStyle/>
          <a:p>
            <a:r>
              <a:rPr lang="tr-TR" sz="2000" b="1" dirty="0">
                <a:solidFill>
                  <a:schemeClr val="bg1"/>
                </a:solidFill>
              </a:rPr>
              <a:t>Kimyasal atık </a:t>
            </a:r>
          </a:p>
          <a:p>
            <a:r>
              <a:rPr lang="tr-TR" sz="2000" b="1" dirty="0">
                <a:solidFill>
                  <a:schemeClr val="bg1"/>
                </a:solidFill>
              </a:rPr>
              <a:t>olarak kalır</a:t>
            </a:r>
          </a:p>
        </p:txBody>
      </p:sp>
    </p:spTree>
    <p:extLst>
      <p:ext uri="{BB962C8B-B14F-4D97-AF65-F5344CB8AC3E}">
        <p14:creationId xmlns:p14="http://schemas.microsoft.com/office/powerpoint/2010/main" val="259253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457200"/>
            <a:ext cx="8229600" cy="5996136"/>
          </a:xfrm>
          <a:prstGeom prst="rect">
            <a:avLst/>
          </a:prstGeom>
        </p:spPr>
        <p:txBody>
          <a:bodyPr/>
          <a:lstStyle/>
          <a:p>
            <a:pPr marL="531813" indent="-531813">
              <a:spcBef>
                <a:spcPct val="20000"/>
              </a:spcBef>
              <a:buFont typeface="+mj-lt"/>
              <a:buAutoNum type="arabicPeriod"/>
              <a:defRPr/>
            </a:pPr>
            <a:r>
              <a:rPr lang="tr-TR" sz="2400" b="1" dirty="0">
                <a:solidFill>
                  <a:srgbClr val="FF0000"/>
                </a:solidFill>
              </a:rPr>
              <a:t>Kimyasal Maddelerle Çalışmalarda Sağlık Ve Güvenlik Önlemleri Hakkında Yönetmelik</a:t>
            </a:r>
            <a:endParaRPr lang="tr-TR" sz="2400" dirty="0">
              <a:solidFill>
                <a:srgbClr val="FF0000"/>
              </a:solidFill>
            </a:endParaRPr>
          </a:p>
          <a:p>
            <a:pPr marL="531813" indent="-531813">
              <a:spcBef>
                <a:spcPct val="20000"/>
              </a:spcBef>
              <a:buFont typeface="Wingdings" pitchFamily="2" charset="2"/>
              <a:buNone/>
              <a:defRPr/>
            </a:pPr>
            <a:r>
              <a:rPr lang="tr-TR" sz="2400" dirty="0">
                <a:solidFill>
                  <a:prstClr val="black"/>
                </a:solidFill>
              </a:rPr>
              <a:t>	Çalışma ve Sosyal Güvenlik Bakanlığı</a:t>
            </a:r>
          </a:p>
          <a:p>
            <a:pPr marL="531813" indent="-531813">
              <a:spcBef>
                <a:spcPct val="20000"/>
              </a:spcBef>
              <a:defRPr/>
            </a:pPr>
            <a:r>
              <a:rPr lang="tr-TR" sz="2400" dirty="0">
                <a:solidFill>
                  <a:prstClr val="black"/>
                </a:solidFill>
              </a:rPr>
              <a:t>	Resmi Gazete: 28733 – 12.08.2013</a:t>
            </a:r>
          </a:p>
          <a:p>
            <a:pPr marL="531813" indent="-531813">
              <a:spcBef>
                <a:spcPct val="20000"/>
              </a:spcBef>
              <a:defRPr/>
            </a:pPr>
            <a:endParaRPr lang="tr-TR" sz="2400" b="1" dirty="0">
              <a:solidFill>
                <a:prstClr val="black"/>
              </a:solidFill>
            </a:endParaRPr>
          </a:p>
          <a:p>
            <a:pPr marL="531813" indent="-531813">
              <a:spcBef>
                <a:spcPct val="20000"/>
              </a:spcBef>
              <a:defRPr/>
            </a:pPr>
            <a:r>
              <a:rPr lang="tr-TR" sz="2400" b="1" dirty="0">
                <a:solidFill>
                  <a:srgbClr val="FF0000"/>
                </a:solidFill>
              </a:rPr>
              <a:t>2.    Kanserojen Ve </a:t>
            </a:r>
            <a:r>
              <a:rPr lang="tr-TR" sz="2400" b="1" dirty="0" err="1">
                <a:solidFill>
                  <a:srgbClr val="FF0000"/>
                </a:solidFill>
              </a:rPr>
              <a:t>Mutajen</a:t>
            </a:r>
            <a:r>
              <a:rPr lang="tr-TR" sz="2400" b="1" dirty="0">
                <a:solidFill>
                  <a:srgbClr val="FF0000"/>
                </a:solidFill>
              </a:rPr>
              <a:t> Maddelerle Çalışmalarda Sağlık Ve Güvenlik Önlemleri Hakkında Yönetmelik</a:t>
            </a:r>
            <a:endParaRPr lang="tr-TR" sz="2400" dirty="0">
              <a:solidFill>
                <a:srgbClr val="FF0000"/>
              </a:solidFill>
            </a:endParaRPr>
          </a:p>
          <a:p>
            <a:pPr marL="531813" indent="-531813">
              <a:spcBef>
                <a:spcPct val="20000"/>
              </a:spcBef>
              <a:buFont typeface="Wingdings" pitchFamily="2" charset="2"/>
              <a:buNone/>
              <a:defRPr/>
            </a:pPr>
            <a:r>
              <a:rPr lang="tr-TR" sz="2400" dirty="0">
                <a:solidFill>
                  <a:prstClr val="black"/>
                </a:solidFill>
              </a:rPr>
              <a:t>	Çalışma ve Sosyal Güvenlik Bakanlığı</a:t>
            </a:r>
          </a:p>
          <a:p>
            <a:pPr marL="531813" indent="-531813">
              <a:spcBef>
                <a:spcPct val="20000"/>
              </a:spcBef>
              <a:buFont typeface="Wingdings" pitchFamily="2" charset="2"/>
              <a:buNone/>
              <a:defRPr/>
            </a:pPr>
            <a:r>
              <a:rPr lang="tr-TR" sz="2400" dirty="0">
                <a:solidFill>
                  <a:prstClr val="black"/>
                </a:solidFill>
              </a:rPr>
              <a:t>	Resmi Gazete:28730  - 06.08.2013 </a:t>
            </a:r>
          </a:p>
          <a:p>
            <a:pPr marL="531813" indent="-531813">
              <a:spcBef>
                <a:spcPct val="20000"/>
              </a:spcBef>
              <a:buFont typeface="Wingdings" pitchFamily="2" charset="2"/>
              <a:buNone/>
              <a:defRPr/>
            </a:pPr>
            <a:endParaRPr lang="tr-TR" sz="2400" b="1" dirty="0">
              <a:solidFill>
                <a:prstClr val="black"/>
              </a:solidFill>
            </a:endParaRPr>
          </a:p>
          <a:p>
            <a:pPr marL="531813" indent="-531813">
              <a:spcBef>
                <a:spcPct val="20000"/>
              </a:spcBef>
              <a:defRPr/>
            </a:pPr>
            <a:r>
              <a:rPr lang="tr-TR" sz="2400" b="1" dirty="0">
                <a:solidFill>
                  <a:srgbClr val="FF0000"/>
                </a:solidFill>
              </a:rPr>
              <a:t>3.   Asbestle Çalışmalarda Sağlık Ve Güvenlik Önlemleri Hakkında Yönetmelik</a:t>
            </a:r>
            <a:endParaRPr lang="tr-TR" sz="2400" dirty="0">
              <a:solidFill>
                <a:srgbClr val="FF0000"/>
              </a:solidFill>
            </a:endParaRPr>
          </a:p>
          <a:p>
            <a:pPr marL="531813" indent="-531813">
              <a:spcBef>
                <a:spcPct val="20000"/>
              </a:spcBef>
              <a:buFont typeface="Wingdings" pitchFamily="2" charset="2"/>
              <a:buNone/>
              <a:defRPr/>
            </a:pPr>
            <a:r>
              <a:rPr lang="tr-TR" sz="2400" dirty="0">
                <a:solidFill>
                  <a:prstClr val="black"/>
                </a:solidFill>
              </a:rPr>
              <a:t>	Çalışma ve Sosyal Güvenlik Bakanlığı</a:t>
            </a:r>
          </a:p>
          <a:p>
            <a:pPr marL="531813" indent="-531813">
              <a:spcBef>
                <a:spcPct val="20000"/>
              </a:spcBef>
              <a:defRPr/>
            </a:pPr>
            <a:r>
              <a:rPr lang="tr-TR" sz="2400" dirty="0">
                <a:solidFill>
                  <a:prstClr val="black"/>
                </a:solidFill>
              </a:rPr>
              <a:t>	Resmi Gazete: 28539- 25.01.2013</a:t>
            </a:r>
          </a:p>
        </p:txBody>
      </p:sp>
      <p:sp>
        <p:nvSpPr>
          <p:cNvPr id="3" name="2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4</a:t>
            </a:fld>
            <a:endParaRPr lang="tr-TR">
              <a:solidFill>
                <a:prstClr val="black">
                  <a:tint val="75000"/>
                </a:prstClr>
              </a:solidFill>
            </a:endParaRPr>
          </a:p>
        </p:txBody>
      </p:sp>
    </p:spTree>
    <p:extLst>
      <p:ext uri="{BB962C8B-B14F-4D97-AF65-F5344CB8AC3E}">
        <p14:creationId xmlns:p14="http://schemas.microsoft.com/office/powerpoint/2010/main" val="3686862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457200"/>
            <a:ext cx="8229600" cy="6140152"/>
          </a:xfrm>
          <a:prstGeom prst="rect">
            <a:avLst/>
          </a:prstGeom>
        </p:spPr>
        <p:txBody>
          <a:bodyPr/>
          <a:lstStyle/>
          <a:p>
            <a:pPr marL="450850" indent="-450850">
              <a:spcBef>
                <a:spcPct val="20000"/>
              </a:spcBef>
              <a:defRPr/>
            </a:pPr>
            <a:r>
              <a:rPr lang="tr-TR" sz="2400" b="1" dirty="0">
                <a:solidFill>
                  <a:srgbClr val="FF0000"/>
                </a:solidFill>
              </a:rPr>
              <a:t>4. 	Çalışanların Patlayıcı Ortamların Tehlikelerinden Korunması Hkk. Yön. </a:t>
            </a:r>
          </a:p>
          <a:p>
            <a:pPr marL="450850" indent="-450850">
              <a:spcBef>
                <a:spcPct val="20000"/>
              </a:spcBef>
              <a:defRPr/>
            </a:pPr>
            <a:r>
              <a:rPr lang="tr-TR" sz="2400" dirty="0">
                <a:solidFill>
                  <a:prstClr val="black"/>
                </a:solidFill>
              </a:rPr>
              <a:t>	Çalışma ve Sosyal Güvenlik Bakanlığı</a:t>
            </a:r>
          </a:p>
          <a:p>
            <a:pPr marL="450850" indent="-450850">
              <a:spcBef>
                <a:spcPct val="20000"/>
              </a:spcBef>
              <a:defRPr/>
            </a:pPr>
            <a:r>
              <a:rPr lang="tr-TR" sz="2400" dirty="0">
                <a:solidFill>
                  <a:prstClr val="black"/>
                </a:solidFill>
              </a:rPr>
              <a:t>	Resmi Gazete: </a:t>
            </a:r>
            <a:r>
              <a:rPr lang="tr-TR" sz="2400" b="1" dirty="0">
                <a:solidFill>
                  <a:prstClr val="black"/>
                </a:solidFill>
              </a:rPr>
              <a:t>28633 30 Nisan 2013</a:t>
            </a:r>
          </a:p>
          <a:p>
            <a:pPr marL="450850" indent="-450850">
              <a:spcBef>
                <a:spcPct val="20000"/>
              </a:spcBef>
              <a:defRPr/>
            </a:pPr>
            <a:endParaRPr lang="tr-TR" sz="2400" b="1" dirty="0">
              <a:solidFill>
                <a:prstClr val="black"/>
              </a:solidFill>
            </a:endParaRPr>
          </a:p>
          <a:p>
            <a:pPr marL="450850" indent="-450850">
              <a:spcBef>
                <a:spcPct val="20000"/>
              </a:spcBef>
              <a:defRPr/>
            </a:pPr>
            <a:r>
              <a:rPr lang="tr-TR" sz="2400" b="1" dirty="0">
                <a:solidFill>
                  <a:srgbClr val="FF0000"/>
                </a:solidFill>
              </a:rPr>
              <a:t>5. 	Parlayıcı, Patlayıcı, Tehlikeli Ve Zararlı Maddelerle Çalışılan İşyerlerinde Ve İşlerde Alınacak Tedbirler Hakkında Tüzük</a:t>
            </a:r>
            <a:endParaRPr lang="tr-TR" sz="2400" dirty="0">
              <a:solidFill>
                <a:srgbClr val="FF0000"/>
              </a:solidFill>
            </a:endParaRPr>
          </a:p>
          <a:p>
            <a:pPr marL="450850" indent="-450850">
              <a:spcBef>
                <a:spcPct val="20000"/>
              </a:spcBef>
              <a:buFont typeface="Wingdings" pitchFamily="2" charset="2"/>
              <a:buNone/>
              <a:defRPr/>
            </a:pPr>
            <a:r>
              <a:rPr lang="tr-TR" sz="2400" dirty="0">
                <a:solidFill>
                  <a:prstClr val="black"/>
                </a:solidFill>
              </a:rPr>
              <a:t>	Çalışma ve Sosyal Güvenlik Bakanlığı</a:t>
            </a:r>
          </a:p>
          <a:p>
            <a:pPr marL="450850" indent="-450850">
              <a:spcBef>
                <a:spcPct val="20000"/>
              </a:spcBef>
              <a:buFont typeface="Wingdings" pitchFamily="2" charset="2"/>
              <a:buNone/>
              <a:defRPr/>
            </a:pPr>
            <a:r>
              <a:rPr lang="tr-TR" sz="2400" dirty="0">
                <a:solidFill>
                  <a:prstClr val="black"/>
                </a:solidFill>
              </a:rPr>
              <a:t>	Resmi Gazete: 24.12.1973/14752</a:t>
            </a:r>
          </a:p>
          <a:p>
            <a:pPr marL="450850" indent="-450850">
              <a:spcBef>
                <a:spcPct val="20000"/>
              </a:spcBef>
              <a:buFont typeface="Wingdings" pitchFamily="2" charset="2"/>
              <a:buNone/>
              <a:defRPr/>
            </a:pPr>
            <a:endParaRPr lang="tr-TR" sz="2400" dirty="0">
              <a:solidFill>
                <a:prstClr val="black"/>
              </a:solidFill>
            </a:endParaRPr>
          </a:p>
          <a:p>
            <a:pPr marL="457200" indent="-457200">
              <a:spcBef>
                <a:spcPct val="20000"/>
              </a:spcBef>
              <a:defRPr/>
            </a:pPr>
            <a:r>
              <a:rPr lang="tr-TR" sz="2400" b="1" dirty="0">
                <a:solidFill>
                  <a:srgbClr val="FF0000"/>
                </a:solidFill>
              </a:rPr>
              <a:t>6.	Asbest sökümü ile ilgili eğitim programlarına ilişkin </a:t>
            </a:r>
          </a:p>
          <a:p>
            <a:pPr marL="450850" indent="-450850">
              <a:spcBef>
                <a:spcPct val="20000"/>
              </a:spcBef>
              <a:defRPr/>
            </a:pPr>
            <a:r>
              <a:rPr lang="tr-TR" sz="2400" b="1" dirty="0">
                <a:solidFill>
                  <a:srgbClr val="FF0000"/>
                </a:solidFill>
              </a:rPr>
              <a:t>	Çalışma ve Sosyal Güvenlik Bakanlığı</a:t>
            </a:r>
          </a:p>
          <a:p>
            <a:pPr marL="450850" indent="-450850">
              <a:spcBef>
                <a:spcPct val="20000"/>
              </a:spcBef>
              <a:defRPr/>
            </a:pPr>
            <a:r>
              <a:rPr lang="tr-TR" sz="2400" dirty="0">
                <a:solidFill>
                  <a:prstClr val="black"/>
                </a:solidFill>
              </a:rPr>
              <a:t>	Çalışma ve Sosyal Güvenlik Bakanlığı </a:t>
            </a:r>
          </a:p>
          <a:p>
            <a:pPr marL="450850" indent="-450850">
              <a:spcBef>
                <a:spcPct val="20000"/>
              </a:spcBef>
              <a:defRPr/>
            </a:pPr>
            <a:r>
              <a:rPr lang="tr-TR" sz="2400" dirty="0">
                <a:solidFill>
                  <a:prstClr val="black"/>
                </a:solidFill>
              </a:rPr>
              <a:t>	Resmi Gazete: 28692 – 29.06.2013</a:t>
            </a:r>
          </a:p>
        </p:txBody>
      </p:sp>
      <p:sp>
        <p:nvSpPr>
          <p:cNvPr id="3" name="2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5</a:t>
            </a:fld>
            <a:endParaRPr lang="tr-TR">
              <a:solidFill>
                <a:prstClr val="black">
                  <a:tint val="75000"/>
                </a:prstClr>
              </a:solidFill>
            </a:endParaRPr>
          </a:p>
        </p:txBody>
      </p:sp>
    </p:spTree>
    <p:extLst>
      <p:ext uri="{BB962C8B-B14F-4D97-AF65-F5344CB8AC3E}">
        <p14:creationId xmlns:p14="http://schemas.microsoft.com/office/powerpoint/2010/main" val="352540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457200"/>
            <a:ext cx="8229600" cy="5676900"/>
          </a:xfrm>
          <a:prstGeom prst="rect">
            <a:avLst/>
          </a:prstGeom>
        </p:spPr>
        <p:txBody>
          <a:bodyPr/>
          <a:lstStyle/>
          <a:p>
            <a:pPr marL="450850" indent="-450850">
              <a:spcBef>
                <a:spcPct val="20000"/>
              </a:spcBef>
              <a:defRPr/>
            </a:pPr>
            <a:r>
              <a:rPr lang="tr-TR" sz="2400" b="1" dirty="0">
                <a:solidFill>
                  <a:srgbClr val="FF0000"/>
                </a:solidFill>
              </a:rPr>
              <a:t>7.	Muhtemel Patlayıcı Ortamda Kullanılan Teçhizat Ve Koruyucu Sistemler İle İlgili Yönetmelik</a:t>
            </a:r>
          </a:p>
          <a:p>
            <a:pPr marL="450850" indent="-450850">
              <a:spcBef>
                <a:spcPct val="20000"/>
              </a:spcBef>
              <a:defRPr/>
            </a:pPr>
            <a:r>
              <a:rPr lang="tr-TR" sz="2400" dirty="0">
                <a:solidFill>
                  <a:prstClr val="black"/>
                </a:solidFill>
              </a:rPr>
              <a:t>	Sanayi ve Ticaret Bakanlığı </a:t>
            </a:r>
          </a:p>
          <a:p>
            <a:pPr marL="450850" indent="-450850">
              <a:spcBef>
                <a:spcPct val="20000"/>
              </a:spcBef>
              <a:defRPr/>
            </a:pPr>
            <a:r>
              <a:rPr lang="tr-TR" sz="2400" dirty="0">
                <a:solidFill>
                  <a:prstClr val="black"/>
                </a:solidFill>
              </a:rPr>
              <a:t>	Resmi Gazete: 26392 30.12.2006</a:t>
            </a:r>
          </a:p>
          <a:p>
            <a:pPr marL="450850" indent="-450850">
              <a:spcBef>
                <a:spcPct val="20000"/>
              </a:spcBef>
              <a:defRPr/>
            </a:pPr>
            <a:endParaRPr lang="tr-TR" sz="2400" b="1" dirty="0">
              <a:solidFill>
                <a:prstClr val="black"/>
              </a:solidFill>
            </a:endParaRPr>
          </a:p>
          <a:p>
            <a:pPr marL="450850" indent="-450850">
              <a:spcBef>
                <a:spcPct val="20000"/>
              </a:spcBef>
              <a:defRPr/>
            </a:pPr>
            <a:r>
              <a:rPr lang="tr-TR" sz="2400" b="1" dirty="0">
                <a:solidFill>
                  <a:srgbClr val="FF0000"/>
                </a:solidFill>
              </a:rPr>
              <a:t>8.	 Tehlikeli Atıkların Kontrolü Yönetmeliği </a:t>
            </a:r>
            <a:endParaRPr lang="tr-TR" sz="2400" dirty="0">
              <a:solidFill>
                <a:srgbClr val="FF0000"/>
              </a:solidFill>
            </a:endParaRPr>
          </a:p>
          <a:p>
            <a:pPr marL="450850" indent="-450850">
              <a:spcBef>
                <a:spcPct val="20000"/>
              </a:spcBef>
              <a:buFont typeface="Wingdings" pitchFamily="2" charset="2"/>
              <a:buNone/>
              <a:defRPr/>
            </a:pPr>
            <a:r>
              <a:rPr lang="tr-TR" sz="2400" dirty="0">
                <a:solidFill>
                  <a:prstClr val="black"/>
                </a:solidFill>
              </a:rPr>
              <a:t>	Çevre ve Orman Bakanlığı</a:t>
            </a:r>
          </a:p>
          <a:p>
            <a:pPr marL="450850" indent="-450850">
              <a:spcBef>
                <a:spcPct val="20000"/>
              </a:spcBef>
              <a:buFont typeface="Wingdings" pitchFamily="2" charset="2"/>
              <a:buNone/>
              <a:defRPr/>
            </a:pPr>
            <a:r>
              <a:rPr lang="tr-TR" sz="2400" dirty="0">
                <a:solidFill>
                  <a:prstClr val="black"/>
                </a:solidFill>
              </a:rPr>
              <a:t>	Resmi Gazete Tarih Ve Sayısı :27 Ağustos 1995/ 22387 </a:t>
            </a:r>
          </a:p>
          <a:p>
            <a:pPr marL="450850" indent="-450850">
              <a:spcBef>
                <a:spcPct val="20000"/>
              </a:spcBef>
              <a:buFont typeface="Wingdings" pitchFamily="2" charset="2"/>
              <a:buNone/>
              <a:defRPr/>
            </a:pPr>
            <a:endParaRPr lang="tr-TR" sz="2400" dirty="0">
              <a:solidFill>
                <a:prstClr val="black"/>
              </a:solidFill>
            </a:endParaRPr>
          </a:p>
          <a:p>
            <a:pPr marL="452438" indent="-452438">
              <a:lnSpc>
                <a:spcPct val="80000"/>
              </a:lnSpc>
              <a:spcBef>
                <a:spcPct val="20000"/>
              </a:spcBef>
              <a:defRPr/>
            </a:pPr>
            <a:r>
              <a:rPr lang="tr-TR" sz="2400" b="1" dirty="0">
                <a:solidFill>
                  <a:srgbClr val="FF0000"/>
                </a:solidFill>
              </a:rPr>
              <a:t>9. Tehlikeli Maddelerin ve Müstahzarların Sınıflandırılması, Ambalajlanması ve Etiketlenmesi Hakkında Yönetmelik</a:t>
            </a:r>
            <a:endParaRPr lang="tr-TR" sz="2400" dirty="0">
              <a:solidFill>
                <a:srgbClr val="FF0000"/>
              </a:solidFill>
            </a:endParaRPr>
          </a:p>
          <a:p>
            <a:pPr marL="452438" indent="-452438">
              <a:lnSpc>
                <a:spcPct val="80000"/>
              </a:lnSpc>
              <a:spcBef>
                <a:spcPct val="20000"/>
              </a:spcBef>
              <a:buFont typeface="Wingdings" pitchFamily="2" charset="2"/>
              <a:buNone/>
              <a:defRPr/>
            </a:pPr>
            <a:r>
              <a:rPr lang="tr-TR" sz="2400" dirty="0">
                <a:solidFill>
                  <a:prstClr val="black"/>
                </a:solidFill>
              </a:rPr>
              <a:t>	Resmi Gazete Tarih ve Sayı: 26/12/2008/ 27092 (mükerrer)</a:t>
            </a:r>
          </a:p>
        </p:txBody>
      </p:sp>
      <p:sp>
        <p:nvSpPr>
          <p:cNvPr id="3" name="2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6</a:t>
            </a:fld>
            <a:endParaRPr lang="tr-TR">
              <a:solidFill>
                <a:prstClr val="black">
                  <a:tint val="75000"/>
                </a:prstClr>
              </a:solidFill>
            </a:endParaRPr>
          </a:p>
        </p:txBody>
      </p:sp>
    </p:spTree>
    <p:extLst>
      <p:ext uri="{BB962C8B-B14F-4D97-AF65-F5344CB8AC3E}">
        <p14:creationId xmlns:p14="http://schemas.microsoft.com/office/powerpoint/2010/main" val="1662550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28870" y="476672"/>
            <a:ext cx="8229600" cy="5753100"/>
          </a:xfrm>
          <a:prstGeom prst="rect">
            <a:avLst/>
          </a:prstGeom>
        </p:spPr>
        <p:txBody>
          <a:bodyPr/>
          <a:lstStyle/>
          <a:p>
            <a:pPr marL="452438" indent="-452438">
              <a:lnSpc>
                <a:spcPct val="80000"/>
              </a:lnSpc>
              <a:spcBef>
                <a:spcPct val="20000"/>
              </a:spcBef>
              <a:defRPr/>
            </a:pPr>
            <a:r>
              <a:rPr lang="tr-TR" sz="2400" b="1" dirty="0">
                <a:solidFill>
                  <a:srgbClr val="FF0000"/>
                </a:solidFill>
              </a:rPr>
              <a:t>10. Tehlikeli Maddeler Ve Müstahzarlara İlişkin Güvenlik Bilgi Formlarının Hazırlanması Ve Dağıtılması Hakkında Yönetmelik</a:t>
            </a:r>
            <a:endParaRPr lang="tr-TR" sz="2400" dirty="0">
              <a:solidFill>
                <a:srgbClr val="FF0000"/>
              </a:solidFill>
            </a:endParaRPr>
          </a:p>
          <a:p>
            <a:pPr marL="452438" indent="-452438">
              <a:lnSpc>
                <a:spcPct val="80000"/>
              </a:lnSpc>
              <a:spcBef>
                <a:spcPct val="20000"/>
              </a:spcBef>
              <a:buFont typeface="Wingdings" pitchFamily="2" charset="2"/>
              <a:buNone/>
              <a:defRPr/>
            </a:pPr>
            <a:r>
              <a:rPr lang="tr-TR" sz="2400" dirty="0">
                <a:solidFill>
                  <a:prstClr val="black"/>
                </a:solidFill>
              </a:rPr>
              <a:t>	Resmi Gazete Tarih ve Sayı: 26/12/2008/ 27092 (mükerrer)</a:t>
            </a:r>
          </a:p>
          <a:p>
            <a:pPr marL="452438" indent="-452438">
              <a:lnSpc>
                <a:spcPct val="80000"/>
              </a:lnSpc>
              <a:spcBef>
                <a:spcPct val="20000"/>
              </a:spcBef>
              <a:defRPr/>
            </a:pPr>
            <a:endParaRPr lang="tr-TR" sz="2400" dirty="0">
              <a:solidFill>
                <a:prstClr val="black"/>
              </a:solidFill>
            </a:endParaRPr>
          </a:p>
          <a:p>
            <a:pPr marL="452438" indent="-452438">
              <a:lnSpc>
                <a:spcPct val="80000"/>
              </a:lnSpc>
              <a:spcBef>
                <a:spcPct val="20000"/>
              </a:spcBef>
              <a:defRPr/>
            </a:pPr>
            <a:r>
              <a:rPr lang="tr-TR" sz="2400" b="1" dirty="0">
                <a:solidFill>
                  <a:srgbClr val="FF0000"/>
                </a:solidFill>
              </a:rPr>
              <a:t>11. Bazı Tehlikeli Maddelerin, Müstahzarların Ve Eşyaların  Üretimine, Piyasaya Arzına Ve Kullanımına İlişkin Kısıtlamalar Hakkında Yönetmelik</a:t>
            </a:r>
            <a:endParaRPr lang="tr-TR" sz="2400" dirty="0">
              <a:solidFill>
                <a:srgbClr val="FF0000"/>
              </a:solidFill>
            </a:endParaRPr>
          </a:p>
          <a:p>
            <a:pPr marL="452438" indent="-452438">
              <a:lnSpc>
                <a:spcPct val="80000"/>
              </a:lnSpc>
              <a:spcBef>
                <a:spcPct val="20000"/>
              </a:spcBef>
              <a:buFont typeface="Wingdings" pitchFamily="2" charset="2"/>
              <a:buNone/>
              <a:defRPr/>
            </a:pPr>
            <a:r>
              <a:rPr lang="tr-TR" sz="2400" dirty="0">
                <a:solidFill>
                  <a:prstClr val="black"/>
                </a:solidFill>
              </a:rPr>
              <a:t>	Resmi Gazete Tarih ve Sayı: 26/12/2008/ 27092 (mükerrer)</a:t>
            </a:r>
          </a:p>
          <a:p>
            <a:pPr marL="452438" indent="-452438">
              <a:lnSpc>
                <a:spcPct val="80000"/>
              </a:lnSpc>
              <a:spcBef>
                <a:spcPct val="20000"/>
              </a:spcBef>
              <a:defRPr/>
            </a:pPr>
            <a:endParaRPr lang="tr-TR" sz="2400" b="1" dirty="0"/>
          </a:p>
          <a:p>
            <a:pPr marL="452438" indent="-452438">
              <a:lnSpc>
                <a:spcPct val="80000"/>
              </a:lnSpc>
              <a:spcBef>
                <a:spcPct val="20000"/>
              </a:spcBef>
              <a:defRPr/>
            </a:pPr>
            <a:r>
              <a:rPr lang="tr-TR" sz="2400" b="1" dirty="0">
                <a:solidFill>
                  <a:srgbClr val="FF0000"/>
                </a:solidFill>
              </a:rPr>
              <a:t>12. Binaların Yangından Korunması Hakkında Yönetmelik </a:t>
            </a:r>
            <a:endParaRPr lang="tr-TR" sz="2400" dirty="0">
              <a:solidFill>
                <a:srgbClr val="FF0000"/>
              </a:solidFill>
            </a:endParaRPr>
          </a:p>
          <a:p>
            <a:pPr marL="452438" indent="-452438">
              <a:lnSpc>
                <a:spcPct val="80000"/>
              </a:lnSpc>
              <a:spcBef>
                <a:spcPct val="20000"/>
              </a:spcBef>
              <a:defRPr/>
            </a:pPr>
            <a:r>
              <a:rPr lang="tr-TR" sz="2400" dirty="0"/>
              <a:t>	Resmi Gazete Tarih Ve Sayı: 19/12/2007 / 26735 değişiklik 09/09/ 2009 / 27344</a:t>
            </a:r>
            <a:endParaRPr lang="tr-TR" sz="2400" b="1" dirty="0"/>
          </a:p>
          <a:p>
            <a:pPr marL="452438" indent="-452438">
              <a:lnSpc>
                <a:spcPct val="80000"/>
              </a:lnSpc>
              <a:spcBef>
                <a:spcPct val="20000"/>
              </a:spcBef>
              <a:defRPr/>
            </a:pPr>
            <a:endParaRPr lang="tr-TR" sz="2400" dirty="0"/>
          </a:p>
          <a:p>
            <a:pPr marL="452438" indent="-452438">
              <a:lnSpc>
                <a:spcPct val="80000"/>
              </a:lnSpc>
              <a:spcBef>
                <a:spcPct val="20000"/>
              </a:spcBef>
              <a:defRPr/>
            </a:pPr>
            <a:endParaRPr lang="tr-TR" sz="2400" dirty="0">
              <a:solidFill>
                <a:prstClr val="black"/>
              </a:solidFill>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7</a:t>
            </a:fld>
            <a:endParaRPr lang="tr-TR">
              <a:solidFill>
                <a:prstClr val="black">
                  <a:tint val="75000"/>
                </a:prstClr>
              </a:solidFill>
            </a:endParaRPr>
          </a:p>
        </p:txBody>
      </p:sp>
    </p:spTree>
    <p:extLst>
      <p:ext uri="{BB962C8B-B14F-4D97-AF65-F5344CB8AC3E}">
        <p14:creationId xmlns:p14="http://schemas.microsoft.com/office/powerpoint/2010/main" val="2326426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etin kutusu"/>
          <p:cNvSpPr txBox="1"/>
          <p:nvPr/>
        </p:nvSpPr>
        <p:spPr>
          <a:xfrm>
            <a:off x="251520" y="404664"/>
            <a:ext cx="5760640" cy="566308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tr-TR" dirty="0"/>
          </a:p>
          <a:p>
            <a:r>
              <a:rPr lang="tr-TR" b="1" dirty="0"/>
              <a:t>-Kimyasallar yaşamın bir parçasıdır. </a:t>
            </a:r>
          </a:p>
          <a:p>
            <a:pPr lvl="0"/>
            <a:r>
              <a:rPr lang="tr-TR" sz="1000" b="1" dirty="0"/>
              <a:t>50 yıl önce  üretim 1 milyon ton iken bugün dünyada her yıl en az 400 milyon ton kimyasal madde üretilmektedir.</a:t>
            </a:r>
          </a:p>
          <a:p>
            <a:endParaRPr lang="tr-TR" b="1" dirty="0"/>
          </a:p>
          <a:p>
            <a:r>
              <a:rPr lang="tr-TR" b="1" dirty="0"/>
              <a:t>-Dünyada en az 80.000-100.000  arasında değişik türde kimyasal madde kullanılmaktadır. </a:t>
            </a:r>
          </a:p>
          <a:p>
            <a:endParaRPr lang="tr-TR" b="1" dirty="0"/>
          </a:p>
          <a:p>
            <a:r>
              <a:rPr lang="tr-TR" b="1" dirty="0"/>
              <a:t>-Yaklaşık 5.000-7.000  arasında kimyasalın  zararlı olduğu bilinmekte ve bunun 3000’i kanserojen etkili olup, 20-30 kadarı insanlar için </a:t>
            </a:r>
            <a:r>
              <a:rPr lang="tr-TR" b="1" dirty="0" err="1"/>
              <a:t>kansorejendir</a:t>
            </a:r>
            <a:r>
              <a:rPr lang="tr-TR" b="1" dirty="0"/>
              <a:t>.</a:t>
            </a:r>
          </a:p>
          <a:p>
            <a:endParaRPr lang="tr-TR" b="1" dirty="0"/>
          </a:p>
          <a:p>
            <a:r>
              <a:rPr lang="tr-TR" b="1" dirty="0"/>
              <a:t>-Kimyasal maddeler madencilik, kaynakçılık, </a:t>
            </a:r>
            <a:r>
              <a:rPr lang="tr-TR" b="1" dirty="0" err="1"/>
              <a:t>makina</a:t>
            </a:r>
            <a:r>
              <a:rPr lang="tr-TR" b="1" dirty="0"/>
              <a:t> ve fabrika, büro, ev vb. </a:t>
            </a:r>
            <a:r>
              <a:rPr lang="tr-TR" b="1" u="sng" dirty="0"/>
              <a:t>her alanda </a:t>
            </a:r>
            <a:r>
              <a:rPr lang="tr-TR" b="1" dirty="0"/>
              <a:t>kullanılmaktadır. </a:t>
            </a:r>
          </a:p>
          <a:p>
            <a:endParaRPr lang="tr-TR" b="1" dirty="0"/>
          </a:p>
          <a:p>
            <a:r>
              <a:rPr lang="tr-TR" b="1" dirty="0"/>
              <a:t>-Kimyasal maddelerle güvenli çalışmanın esas  yolu bu </a:t>
            </a:r>
            <a:r>
              <a:rPr lang="tr-TR" b="1" u="sng" dirty="0"/>
              <a:t>maddelerin etkilerini bilerek gerekli güvenli çalışma ortamlarını sağlamaktır.      </a:t>
            </a:r>
          </a:p>
          <a:p>
            <a:endParaRPr lang="tr-TR" b="1" dirty="0"/>
          </a:p>
          <a:p>
            <a:pPr lvl="0"/>
            <a:r>
              <a:rPr lang="tr-TR" b="1" dirty="0"/>
              <a:t>-Kullanılan kimyasalların üzerinde içeriklerine ait etiketlerin ve uyarıcı bilgilerin olması gerekir. </a:t>
            </a:r>
            <a:endParaRPr lang="tr-TR" dirty="0"/>
          </a:p>
        </p:txBody>
      </p:sp>
      <p:pic>
        <p:nvPicPr>
          <p:cNvPr id="43010" name="Picture 2" descr="http://www.ozkirinsaat.com.tr/productPictures/madencilik.jpg"/>
          <p:cNvPicPr>
            <a:picLocks noChangeAspect="1" noChangeArrowheads="1"/>
          </p:cNvPicPr>
          <p:nvPr/>
        </p:nvPicPr>
        <p:blipFill>
          <a:blip r:embed="rId3" cstate="print"/>
          <a:srcRect/>
          <a:stretch>
            <a:fillRect/>
          </a:stretch>
        </p:blipFill>
        <p:spPr bwMode="auto">
          <a:xfrm>
            <a:off x="6204906" y="764704"/>
            <a:ext cx="2726211" cy="2036966"/>
          </a:xfrm>
          <a:prstGeom prst="rect">
            <a:avLst/>
          </a:prstGeom>
          <a:noFill/>
        </p:spPr>
      </p:pic>
      <p:pic>
        <p:nvPicPr>
          <p:cNvPr id="43012" name="Picture 4" descr="http://img2.mynet.com/kobi/kaynakcilik.jpg"/>
          <p:cNvPicPr>
            <a:picLocks noChangeAspect="1" noChangeArrowheads="1"/>
          </p:cNvPicPr>
          <p:nvPr/>
        </p:nvPicPr>
        <p:blipFill>
          <a:blip r:embed="rId4" cstate="print"/>
          <a:srcRect/>
          <a:stretch>
            <a:fillRect/>
          </a:stretch>
        </p:blipFill>
        <p:spPr bwMode="auto">
          <a:xfrm>
            <a:off x="6215042" y="3717032"/>
            <a:ext cx="2738651" cy="207249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http://www.tamturk.com.tr/UserFiles/image/vucut/mutexil%20tulum-43.jpg"/>
          <p:cNvPicPr>
            <a:picLocks noChangeAspect="1" noChangeArrowheads="1"/>
          </p:cNvPicPr>
          <p:nvPr/>
        </p:nvPicPr>
        <p:blipFill>
          <a:blip r:embed="rId3" cstate="print"/>
          <a:srcRect/>
          <a:stretch>
            <a:fillRect/>
          </a:stretch>
        </p:blipFill>
        <p:spPr bwMode="auto">
          <a:xfrm>
            <a:off x="5580112" y="1484784"/>
            <a:ext cx="2952328" cy="4570456"/>
          </a:xfrm>
          <a:prstGeom prst="rect">
            <a:avLst/>
          </a:prstGeom>
          <a:noFill/>
        </p:spPr>
      </p:pic>
      <p:sp>
        <p:nvSpPr>
          <p:cNvPr id="4" name="3 Dikdörtgen"/>
          <p:cNvSpPr/>
          <p:nvPr/>
        </p:nvSpPr>
        <p:spPr>
          <a:xfrm>
            <a:off x="1043608" y="2348880"/>
            <a:ext cx="4680520" cy="2308324"/>
          </a:xfrm>
          <a:prstGeom prst="rect">
            <a:avLst/>
          </a:prstGeom>
        </p:spPr>
        <p:txBody>
          <a:bodyPr wrap="square">
            <a:spAutoFit/>
          </a:bodyPr>
          <a:lstStyle/>
          <a:p>
            <a:r>
              <a:rPr lang="tr-TR" sz="3600" dirty="0">
                <a:solidFill>
                  <a:prstClr val="black"/>
                </a:solidFill>
              </a:rPr>
              <a:t>Kimyasal tehlikeler, günümüzde işçilerin sağlığı için en ciddi risktir.</a:t>
            </a:r>
          </a:p>
        </p:txBody>
      </p:sp>
    </p:spTree>
    <p:extLst>
      <p:ext uri="{BB962C8B-B14F-4D97-AF65-F5344CB8AC3E}">
        <p14:creationId xmlns:p14="http://schemas.microsoft.com/office/powerpoint/2010/main" val="85009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Gündönümü">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4911</TotalTime>
  <Words>1023</Words>
  <Application>Microsoft Office PowerPoint</Application>
  <PresentationFormat>On-screen Show (4:3)</PresentationFormat>
  <Paragraphs>232</Paragraphs>
  <Slides>35</Slides>
  <Notes>12</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2</vt:i4>
      </vt:variant>
      <vt:variant>
        <vt:lpstr>Slide Titles</vt:lpstr>
      </vt:variant>
      <vt:variant>
        <vt:i4>35</vt:i4>
      </vt:variant>
    </vt:vector>
  </HeadingPairs>
  <TitlesOfParts>
    <vt:vector size="51" baseType="lpstr">
      <vt:lpstr>ＭＳ Ｐゴシック</vt:lpstr>
      <vt:lpstr>Arial</vt:lpstr>
      <vt:lpstr>Calibri</vt:lpstr>
      <vt:lpstr>Cambria Math</vt:lpstr>
      <vt:lpstr>Gill Sans MT</vt:lpstr>
      <vt:lpstr>Tahoma</vt:lpstr>
      <vt:lpstr>Times New Roman</vt:lpstr>
      <vt:lpstr>Verdana</vt:lpstr>
      <vt:lpstr>Wingdings</vt:lpstr>
      <vt:lpstr>Wingdings 2</vt:lpstr>
      <vt:lpstr>1_Gündönümü</vt:lpstr>
      <vt:lpstr>1_Tema1</vt:lpstr>
      <vt:lpstr>1_Ofis Teması</vt:lpstr>
      <vt:lpstr>3_Ofis Teması</vt:lpstr>
      <vt:lpstr>Bitmap Image</vt:lpstr>
      <vt:lpstr>Bit Eşlem Resmi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Kimyasal Etkenler nelerdir?</vt:lpstr>
      <vt:lpstr>PowerPoint Presentation</vt:lpstr>
      <vt:lpstr>PowerPoint Presentation</vt:lpstr>
      <vt:lpstr>PowerPoint Presentation</vt:lpstr>
      <vt:lpstr>PowerPoint Presentation</vt:lpstr>
      <vt:lpstr>PowerPoint Presentation</vt:lpstr>
      <vt:lpstr>PowerPoint Presentation</vt:lpstr>
      <vt:lpstr>KİMYASALLARIN VÜCUDA GİRİŞ YOLLARI </vt:lpstr>
      <vt:lpstr>PowerPoint Presentation</vt:lpstr>
      <vt:lpstr>PowerPoint Presentation</vt:lpstr>
      <vt:lpstr>PowerPoint Presentation</vt:lpstr>
      <vt:lpstr>SOLUNUM BÖLGESİ</vt:lpstr>
      <vt:lpstr>PowerPoint Presentation</vt:lpstr>
      <vt:lpstr>PowerPoint Presentation</vt:lpstr>
      <vt:lpstr>Kimyasal etmenlerin vücuda giriş yolları ile ilgili olarak aşağıdakilerden hangisi yanlıştır?</vt:lpstr>
      <vt:lpstr>PowerPoint Presentation</vt:lpstr>
      <vt:lpstr>PowerPoint Presentation</vt:lpstr>
      <vt:lpstr>KİMYASAL MADDELERLE ÇALIŞMALARDA SAĞLIK VE  GÜVENLİK ÖNLEMLERİ HAKKINDA YÖNETMELİK’E GÖRE SINIFLANDIRMA</vt:lpstr>
      <vt:lpstr>A) Ani, tekrarlanan veya uzun süreli maruziyet sonucunda sağlığa zarar verme riski olanlar; </vt:lpstr>
      <vt:lpstr>B) Fiziko-kimyasal özellikleri nedeniyle fiziksel ve kimyasal zarar verme riski olanlar; </vt:lpstr>
      <vt:lpstr>C) Çevreye zarar verme riski olanlar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Murat KILIÇ</dc:creator>
  <cp:lastModifiedBy>Review</cp:lastModifiedBy>
  <cp:revision>521</cp:revision>
  <dcterms:created xsi:type="dcterms:W3CDTF">2010-02-17T12:06:00Z</dcterms:created>
  <dcterms:modified xsi:type="dcterms:W3CDTF">2020-05-07T08:58:33Z</dcterms:modified>
</cp:coreProperties>
</file>