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87014-A626-47F7-9FC8-E5AF11555275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0B5D3-8004-4AB0-8716-3582D41903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83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0B5D3-8004-4AB0-8716-3582D41903E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34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ur-PK" dirty="0"/>
              <a:t>اردو ادب میں مزاح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967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ur-PK" dirty="0"/>
              <a:t>مزاح کیا ہے ؟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676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60E7AA8B-4345-4A39-B245-B0E93414C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07455" y="828213"/>
            <a:ext cx="6529090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04245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8D837D3C-8F00-4BFA-AEE2-B0CCC1D91F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22623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18621953-8810-4684-AE35-C0C578A36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13189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1760B99F-1142-4296-85E6-02EE26C353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38202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0AE6C338-6FEA-4AFB-9D1F-DC25AA450C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377803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E67A74A7-8254-453B-A855-AA6845E610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62356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67814D94-69FE-41C9-BEE3-AE324F889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6644190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</Words>
  <Application>Microsoft Office PowerPoint</Application>
  <PresentationFormat>Ekran Gösterisi (4:3)</PresentationFormat>
  <Paragraphs>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اردو ادب میں مزاح </vt:lpstr>
      <vt:lpstr>مزاح کیا ہے ؟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اردو ادب میں مزاح </dc:title>
  <dc:creator>user</dc:creator>
  <cp:lastModifiedBy>Serkan Başarır</cp:lastModifiedBy>
  <cp:revision>4</cp:revision>
  <dcterms:created xsi:type="dcterms:W3CDTF">2020-05-10T00:22:23Z</dcterms:created>
  <dcterms:modified xsi:type="dcterms:W3CDTF">2022-12-01T17:48:02Z</dcterms:modified>
</cp:coreProperties>
</file>