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66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3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5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60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34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3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55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34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8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2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7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3" y="540328"/>
            <a:ext cx="8507288" cy="6317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cap="all" dirty="0" smtClean="0"/>
              <a:t>SÖZLEŞMELERDE </a:t>
            </a:r>
            <a:r>
              <a:rPr lang="tr-TR" sz="4000" b="1" cap="all" dirty="0"/>
              <a:t>ŞEKİL</a:t>
            </a:r>
            <a:r>
              <a:rPr lang="tr-TR" sz="4000" cap="all" dirty="0"/>
              <a:t>	</a:t>
            </a:r>
            <a:endParaRPr lang="tr-TR" sz="4000" b="1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r>
              <a:rPr lang="tr-TR" cap="all" dirty="0" smtClean="0"/>
              <a:t>I.TANIM </a:t>
            </a:r>
            <a:r>
              <a:rPr lang="tr-TR" cap="all" dirty="0"/>
              <a:t>VE AMAÇ	</a:t>
            </a:r>
          </a:p>
          <a:p>
            <a:pPr marL="0" indent="0">
              <a:buNone/>
            </a:pPr>
            <a:r>
              <a:rPr lang="tr-TR" cap="all" dirty="0" smtClean="0"/>
              <a:t>II.ŞEKLİN </a:t>
            </a:r>
            <a:r>
              <a:rPr lang="tr-TR" cap="all" dirty="0"/>
              <a:t>FAYDA VE SAKINCALARI	</a:t>
            </a: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III. ŞEKLİN </a:t>
            </a:r>
            <a:r>
              <a:rPr lang="tr-TR" cap="all" dirty="0"/>
              <a:t>TÜRLERİ</a:t>
            </a:r>
            <a:endParaRPr lang="tr-TR" cap="all" dirty="0"/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cap="all" dirty="0" smtClean="0"/>
              <a:t>V.RESMİ </a:t>
            </a:r>
            <a:r>
              <a:rPr lang="tr-TR" cap="all" dirty="0"/>
              <a:t>SİCİL VE SENETLERİN HÜKÜM VE SONUÇLARI</a:t>
            </a:r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r>
              <a:rPr lang="tr-TR" cap="all" dirty="0" smtClean="0"/>
              <a:t>V.KANUNÎ </a:t>
            </a:r>
            <a:r>
              <a:rPr lang="tr-TR" cap="all" dirty="0"/>
              <a:t>ŞEKLE BAĞLI SÖZLEŞMELERİN DEĞİŞTİRİLMESİ</a:t>
            </a:r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r>
              <a:rPr lang="tr-TR" cap="all" dirty="0" smtClean="0"/>
              <a:t>VI.KANUNÎ </a:t>
            </a:r>
            <a:r>
              <a:rPr lang="tr-TR" cap="all" dirty="0"/>
              <a:t>ŞEKLE BAĞLI SÖZLEŞMELERİN ORTADAN KALDIRILMASI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632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260649"/>
            <a:ext cx="7632848" cy="1368152"/>
          </a:xfrm>
        </p:spPr>
        <p:txBody>
          <a:bodyPr>
            <a:noAutofit/>
          </a:bodyPr>
          <a:lstStyle/>
          <a:p>
            <a:pPr algn="ctr"/>
            <a:r>
              <a:rPr lang="tr-TR" sz="4000" b="1" cap="all" dirty="0" smtClean="0">
                <a:solidFill>
                  <a:schemeClr val="tx1"/>
                </a:solidFill>
              </a:rPr>
              <a:t>	</a:t>
            </a:r>
            <a:r>
              <a:rPr lang="tr-TR" sz="4000" b="1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ŞEKLE UYMAMANIN SONUÇLARI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132856"/>
            <a:ext cx="5482952" cy="43679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Kesin hükümsüzlük (Butlan) görüşü	</a:t>
            </a:r>
          </a:p>
          <a:p>
            <a:pPr>
              <a:buNone/>
            </a:pP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2. Kendine özgü geçersizlik görüşü	</a:t>
            </a:r>
          </a:p>
          <a:p>
            <a:pPr>
              <a:buNone/>
            </a:pP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3. Yokluk görüşü	</a:t>
            </a:r>
          </a:p>
          <a:p>
            <a:pPr>
              <a:buNone/>
            </a:pP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4. Eksik borç görüşü	</a:t>
            </a:r>
          </a:p>
          <a:p>
            <a:pPr>
              <a:buNone/>
            </a:pP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tr-TR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Fiilî</a:t>
            </a:r>
            <a:r>
              <a:rPr lang="en-GB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</a:t>
            </a:r>
            <a:r>
              <a:rPr lang="en-GB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görüşü</a:t>
            </a:r>
            <a:endParaRPr lang="tr-TR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C:\Users\hk\Desktop\IMG_19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0272" y="2132856"/>
            <a:ext cx="1584176" cy="2016224"/>
          </a:xfrm>
          <a:prstGeom prst="rect">
            <a:avLst/>
          </a:prstGeom>
          <a:noFill/>
        </p:spPr>
      </p:pic>
      <p:pic>
        <p:nvPicPr>
          <p:cNvPr id="5" name="Picture 6" descr="C:\Users\hk\Desktop\0001543_ekle_aykrln_olumsuz_sonularnn_dzeltilmesi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20272" y="4316844"/>
            <a:ext cx="1584176" cy="1992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214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Office PowerPoint</Application>
  <PresentationFormat>Ekran Gösterisi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Dalga Biçimi</vt:lpstr>
      <vt:lpstr>PowerPoint Sunusu</vt:lpstr>
      <vt:lpstr> ŞEKLE UYMAMANIN SONUÇLARI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5</cp:revision>
  <dcterms:created xsi:type="dcterms:W3CDTF">2018-02-28T12:50:27Z</dcterms:created>
  <dcterms:modified xsi:type="dcterms:W3CDTF">2018-03-03T09:40:20Z</dcterms:modified>
</cp:coreProperties>
</file>