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74" r:id="rId1"/>
  </p:sldMasterIdLst>
  <p:notesMasterIdLst>
    <p:notesMasterId r:id="rId23"/>
  </p:notesMasterIdLst>
  <p:sldIdLst>
    <p:sldId id="362" r:id="rId2"/>
    <p:sldId id="329" r:id="rId3"/>
    <p:sldId id="328" r:id="rId4"/>
    <p:sldId id="348" r:id="rId5"/>
    <p:sldId id="368" r:id="rId6"/>
    <p:sldId id="332" r:id="rId7"/>
    <p:sldId id="346" r:id="rId8"/>
    <p:sldId id="345" r:id="rId9"/>
    <p:sldId id="347" r:id="rId10"/>
    <p:sldId id="365" r:id="rId11"/>
    <p:sldId id="343" r:id="rId12"/>
    <p:sldId id="292" r:id="rId13"/>
    <p:sldId id="293" r:id="rId14"/>
    <p:sldId id="294" r:id="rId15"/>
    <p:sldId id="339" r:id="rId16"/>
    <p:sldId id="341" r:id="rId17"/>
    <p:sldId id="296" r:id="rId18"/>
    <p:sldId id="297" r:id="rId19"/>
    <p:sldId id="298" r:id="rId20"/>
    <p:sldId id="316" r:id="rId21"/>
    <p:sldId id="303"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Wingdings 3" panose="05040102010807070707" pitchFamily="18" charset="2"/>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3" autoAdjust="0"/>
    <p:restoredTop sz="94660"/>
  </p:normalViewPr>
  <p:slideViewPr>
    <p:cSldViewPr>
      <p:cViewPr varScale="1">
        <p:scale>
          <a:sx n="68" d="100"/>
          <a:sy n="68" d="100"/>
        </p:scale>
        <p:origin x="1452" y="72"/>
      </p:cViewPr>
      <p:guideLst>
        <p:guide orient="horz" pos="81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FE871C-12D7-4C79-B41D-56BD9125965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AA072CD-1117-4B7D-9DF2-EEA828994BEB}">
      <dgm:prSet phldrT="[Metin]"/>
      <dgm:spPr/>
      <dgm:t>
        <a:bodyPr/>
        <a:lstStyle/>
        <a:p>
          <a:r>
            <a:rPr lang="tr-TR" dirty="0"/>
            <a:t>Duyusal ve Algısal Gelişim	</a:t>
          </a:r>
        </a:p>
      </dgm:t>
    </dgm:pt>
    <dgm:pt modelId="{FABC2543-37CE-450A-989C-9407E9BDD81A}" type="parTrans" cxnId="{4E6B7768-6182-477F-96A0-9BE533631CCA}">
      <dgm:prSet/>
      <dgm:spPr/>
      <dgm:t>
        <a:bodyPr/>
        <a:lstStyle/>
        <a:p>
          <a:endParaRPr lang="tr-TR"/>
        </a:p>
      </dgm:t>
    </dgm:pt>
    <dgm:pt modelId="{82225183-A48B-41DC-83B2-AC492212DFA0}" type="sibTrans" cxnId="{4E6B7768-6182-477F-96A0-9BE533631CCA}">
      <dgm:prSet/>
      <dgm:spPr/>
      <dgm:t>
        <a:bodyPr/>
        <a:lstStyle/>
        <a:p>
          <a:endParaRPr lang="tr-TR"/>
        </a:p>
      </dgm:t>
    </dgm:pt>
    <dgm:pt modelId="{4BF006A4-BC55-4C2E-8CE9-6EF9295A549B}">
      <dgm:prSet phldrT="[Metin]"/>
      <dgm:spPr/>
      <dgm:t>
        <a:bodyPr/>
        <a:lstStyle/>
        <a:p>
          <a:r>
            <a:rPr lang="tr-TR" dirty="0"/>
            <a:t>Duyum ve Algı Nedir?</a:t>
          </a:r>
        </a:p>
      </dgm:t>
    </dgm:pt>
    <dgm:pt modelId="{E4DF8458-337F-49B2-A4C9-1A4ADB9BCCB9}" type="parTrans" cxnId="{FBD134E5-D9CB-4030-A0B1-07F4F96AA37B}">
      <dgm:prSet/>
      <dgm:spPr/>
      <dgm:t>
        <a:bodyPr/>
        <a:lstStyle/>
        <a:p>
          <a:endParaRPr lang="tr-TR"/>
        </a:p>
      </dgm:t>
    </dgm:pt>
    <dgm:pt modelId="{2D8DAD02-6E38-4280-BA14-DB8DC91DE704}" type="sibTrans" cxnId="{FBD134E5-D9CB-4030-A0B1-07F4F96AA37B}">
      <dgm:prSet/>
      <dgm:spPr/>
      <dgm:t>
        <a:bodyPr/>
        <a:lstStyle/>
        <a:p>
          <a:endParaRPr lang="tr-TR"/>
        </a:p>
      </dgm:t>
    </dgm:pt>
    <dgm:pt modelId="{C6647169-98E1-4410-8098-F086D20F5E41}">
      <dgm:prSet phldrT="[Metin]"/>
      <dgm:spPr/>
      <dgm:t>
        <a:bodyPr/>
        <a:lstStyle/>
        <a:p>
          <a:r>
            <a:rPr lang="tr-TR" dirty="0"/>
            <a:t>Görsel Algı</a:t>
          </a:r>
        </a:p>
      </dgm:t>
    </dgm:pt>
    <dgm:pt modelId="{AB6351AB-949A-4274-8967-3BEA6C218751}" type="parTrans" cxnId="{8FBD523D-7179-4467-B205-D07B55FA1B6E}">
      <dgm:prSet/>
      <dgm:spPr/>
      <dgm:t>
        <a:bodyPr/>
        <a:lstStyle/>
        <a:p>
          <a:endParaRPr lang="tr-TR"/>
        </a:p>
      </dgm:t>
    </dgm:pt>
    <dgm:pt modelId="{389F26F8-C7D2-452D-9022-84601027306A}" type="sibTrans" cxnId="{8FBD523D-7179-4467-B205-D07B55FA1B6E}">
      <dgm:prSet/>
      <dgm:spPr/>
      <dgm:t>
        <a:bodyPr/>
        <a:lstStyle/>
        <a:p>
          <a:endParaRPr lang="tr-TR"/>
        </a:p>
      </dgm:t>
    </dgm:pt>
    <dgm:pt modelId="{45C45147-9D27-4021-A353-B0D01165E48F}">
      <dgm:prSet phldrT="[Metin]"/>
      <dgm:spPr/>
      <dgm:t>
        <a:bodyPr/>
        <a:lstStyle/>
        <a:p>
          <a:r>
            <a:rPr lang="tr-TR" dirty="0"/>
            <a:t>Diğer Duyular</a:t>
          </a:r>
        </a:p>
      </dgm:t>
    </dgm:pt>
    <dgm:pt modelId="{75E7F6A2-7F33-4ABC-B991-FDD4BB7B6E73}" type="parTrans" cxnId="{3C51A13D-09C2-4C00-987D-7BA281E3E568}">
      <dgm:prSet/>
      <dgm:spPr/>
      <dgm:t>
        <a:bodyPr/>
        <a:lstStyle/>
        <a:p>
          <a:endParaRPr lang="tr-TR"/>
        </a:p>
      </dgm:t>
    </dgm:pt>
    <dgm:pt modelId="{AD0513C0-6BC9-4F00-B292-8F106AE9DE42}" type="sibTrans" cxnId="{3C51A13D-09C2-4C00-987D-7BA281E3E568}">
      <dgm:prSet/>
      <dgm:spPr/>
      <dgm:t>
        <a:bodyPr/>
        <a:lstStyle/>
        <a:p>
          <a:endParaRPr lang="tr-TR"/>
        </a:p>
      </dgm:t>
    </dgm:pt>
    <dgm:pt modelId="{66204D00-AEC6-4A4B-8A88-3BC36F4B8EEE}">
      <dgm:prSet phldrT="[Metin]"/>
      <dgm:spPr/>
      <dgm:t>
        <a:bodyPr/>
        <a:lstStyle/>
        <a:p>
          <a:r>
            <a:rPr lang="tr-TR" dirty="0"/>
            <a:t> </a:t>
          </a:r>
          <a:r>
            <a:rPr lang="tr-TR" dirty="0" err="1"/>
            <a:t>Duyulararası</a:t>
          </a:r>
          <a:r>
            <a:rPr lang="tr-TR" dirty="0"/>
            <a:t> Algı</a:t>
          </a:r>
        </a:p>
      </dgm:t>
    </dgm:pt>
    <dgm:pt modelId="{A4352ECC-D8B1-4C89-8ADB-ED5BF314F23B}" type="parTrans" cxnId="{3DEC1929-4F4C-4633-A814-9ABB57F88AA8}">
      <dgm:prSet/>
      <dgm:spPr/>
      <dgm:t>
        <a:bodyPr/>
        <a:lstStyle/>
        <a:p>
          <a:endParaRPr lang="tr-TR"/>
        </a:p>
      </dgm:t>
    </dgm:pt>
    <dgm:pt modelId="{D6E150D5-BF30-4F5D-81B1-29815EBE8DA0}" type="sibTrans" cxnId="{3DEC1929-4F4C-4633-A814-9ABB57F88AA8}">
      <dgm:prSet/>
      <dgm:spPr/>
      <dgm:t>
        <a:bodyPr/>
        <a:lstStyle/>
        <a:p>
          <a:endParaRPr lang="tr-TR"/>
        </a:p>
      </dgm:t>
    </dgm:pt>
    <dgm:pt modelId="{A2AD5D47-7E35-4F00-AF04-83CCA04F2AE9}">
      <dgm:prSet phldrT="[Metin]"/>
      <dgm:spPr/>
      <dgm:t>
        <a:bodyPr/>
        <a:lstStyle/>
        <a:p>
          <a:r>
            <a:rPr lang="tr-TR" dirty="0"/>
            <a:t>Algısal Motor Eşleşme</a:t>
          </a:r>
        </a:p>
      </dgm:t>
    </dgm:pt>
    <dgm:pt modelId="{F36EE011-7B8D-4C54-96DE-C27372DA71EB}" type="parTrans" cxnId="{62A0A682-5C75-4C68-A076-32B34D73ABF9}">
      <dgm:prSet/>
      <dgm:spPr/>
      <dgm:t>
        <a:bodyPr/>
        <a:lstStyle/>
        <a:p>
          <a:endParaRPr lang="tr-TR"/>
        </a:p>
      </dgm:t>
    </dgm:pt>
    <dgm:pt modelId="{0C091120-435C-46F5-AC27-A1391242DD63}" type="sibTrans" cxnId="{62A0A682-5C75-4C68-A076-32B34D73ABF9}">
      <dgm:prSet/>
      <dgm:spPr/>
      <dgm:t>
        <a:bodyPr/>
        <a:lstStyle/>
        <a:p>
          <a:endParaRPr lang="tr-TR"/>
        </a:p>
      </dgm:t>
    </dgm:pt>
    <dgm:pt modelId="{77F5BC5A-731C-48B1-A94C-B5A31E167D95}" type="pres">
      <dgm:prSet presAssocID="{D1FE871C-12D7-4C79-B41D-56BD91259653}" presName="hierChild1" presStyleCnt="0">
        <dgm:presLayoutVars>
          <dgm:chPref val="1"/>
          <dgm:dir/>
          <dgm:animOne val="branch"/>
          <dgm:animLvl val="lvl"/>
          <dgm:resizeHandles/>
        </dgm:presLayoutVars>
      </dgm:prSet>
      <dgm:spPr/>
    </dgm:pt>
    <dgm:pt modelId="{89088822-5F3B-4E49-B377-E9B5D9844561}" type="pres">
      <dgm:prSet presAssocID="{AAA072CD-1117-4B7D-9DF2-EEA828994BEB}" presName="hierRoot1" presStyleCnt="0"/>
      <dgm:spPr/>
    </dgm:pt>
    <dgm:pt modelId="{8089CBB7-487D-407E-9944-D800E231089E}" type="pres">
      <dgm:prSet presAssocID="{AAA072CD-1117-4B7D-9DF2-EEA828994BEB}" presName="composite" presStyleCnt="0"/>
      <dgm:spPr/>
    </dgm:pt>
    <dgm:pt modelId="{3A1882AD-B230-408B-A635-89D5D79CDE8B}" type="pres">
      <dgm:prSet presAssocID="{AAA072CD-1117-4B7D-9DF2-EEA828994BEB}" presName="background" presStyleLbl="node0" presStyleIdx="0" presStyleCnt="1"/>
      <dgm:spPr/>
    </dgm:pt>
    <dgm:pt modelId="{F0DB5DAB-EE39-4CBE-B47C-EFEE889A440B}" type="pres">
      <dgm:prSet presAssocID="{AAA072CD-1117-4B7D-9DF2-EEA828994BEB}" presName="text" presStyleLbl="fgAcc0" presStyleIdx="0" presStyleCnt="1">
        <dgm:presLayoutVars>
          <dgm:chPref val="3"/>
        </dgm:presLayoutVars>
      </dgm:prSet>
      <dgm:spPr/>
    </dgm:pt>
    <dgm:pt modelId="{E4DDE8A1-8740-47B1-8C13-416A5237186E}" type="pres">
      <dgm:prSet presAssocID="{AAA072CD-1117-4B7D-9DF2-EEA828994BEB}" presName="hierChild2" presStyleCnt="0"/>
      <dgm:spPr/>
    </dgm:pt>
    <dgm:pt modelId="{06EC9E90-AEBB-4D18-8A72-863C99EDF2B3}" type="pres">
      <dgm:prSet presAssocID="{E4DF8458-337F-49B2-A4C9-1A4ADB9BCCB9}" presName="Name10" presStyleLbl="parChTrans1D2" presStyleIdx="0" presStyleCnt="5"/>
      <dgm:spPr/>
    </dgm:pt>
    <dgm:pt modelId="{7F8B3F14-B3C7-44AD-9A6A-BD828491C4BA}" type="pres">
      <dgm:prSet presAssocID="{4BF006A4-BC55-4C2E-8CE9-6EF9295A549B}" presName="hierRoot2" presStyleCnt="0"/>
      <dgm:spPr/>
    </dgm:pt>
    <dgm:pt modelId="{FA37C1AA-C11B-4086-9864-A505B77D6A28}" type="pres">
      <dgm:prSet presAssocID="{4BF006A4-BC55-4C2E-8CE9-6EF9295A549B}" presName="composite2" presStyleCnt="0"/>
      <dgm:spPr/>
    </dgm:pt>
    <dgm:pt modelId="{3EEBD428-A84E-4D51-B945-58ED2A55DB3E}" type="pres">
      <dgm:prSet presAssocID="{4BF006A4-BC55-4C2E-8CE9-6EF9295A549B}" presName="background2" presStyleLbl="node2" presStyleIdx="0" presStyleCnt="5"/>
      <dgm:spPr/>
    </dgm:pt>
    <dgm:pt modelId="{6E59588C-0ACB-4BC7-B226-13AF94A31A4E}" type="pres">
      <dgm:prSet presAssocID="{4BF006A4-BC55-4C2E-8CE9-6EF9295A549B}" presName="text2" presStyleLbl="fgAcc2" presStyleIdx="0" presStyleCnt="5">
        <dgm:presLayoutVars>
          <dgm:chPref val="3"/>
        </dgm:presLayoutVars>
      </dgm:prSet>
      <dgm:spPr/>
    </dgm:pt>
    <dgm:pt modelId="{009D14D7-C8C7-4EE3-960A-4B02882276FD}" type="pres">
      <dgm:prSet presAssocID="{4BF006A4-BC55-4C2E-8CE9-6EF9295A549B}" presName="hierChild3" presStyleCnt="0"/>
      <dgm:spPr/>
    </dgm:pt>
    <dgm:pt modelId="{AA94F6FA-8F53-4407-97F6-A8CC2D70C953}" type="pres">
      <dgm:prSet presAssocID="{AB6351AB-949A-4274-8967-3BEA6C218751}" presName="Name10" presStyleLbl="parChTrans1D2" presStyleIdx="1" presStyleCnt="5"/>
      <dgm:spPr/>
    </dgm:pt>
    <dgm:pt modelId="{8D85B79E-AA35-4734-8284-6B77D0FBFE48}" type="pres">
      <dgm:prSet presAssocID="{C6647169-98E1-4410-8098-F086D20F5E41}" presName="hierRoot2" presStyleCnt="0"/>
      <dgm:spPr/>
    </dgm:pt>
    <dgm:pt modelId="{B033B593-95A7-4451-A559-FBA3B7BCCEA6}" type="pres">
      <dgm:prSet presAssocID="{C6647169-98E1-4410-8098-F086D20F5E41}" presName="composite2" presStyleCnt="0"/>
      <dgm:spPr/>
    </dgm:pt>
    <dgm:pt modelId="{E62E20B0-554E-447F-9FFA-5C7D64CDE24C}" type="pres">
      <dgm:prSet presAssocID="{C6647169-98E1-4410-8098-F086D20F5E41}" presName="background2" presStyleLbl="node2" presStyleIdx="1" presStyleCnt="5"/>
      <dgm:spPr/>
    </dgm:pt>
    <dgm:pt modelId="{B662C9E8-1CF3-4E92-AAD4-F025E86D6EF3}" type="pres">
      <dgm:prSet presAssocID="{C6647169-98E1-4410-8098-F086D20F5E41}" presName="text2" presStyleLbl="fgAcc2" presStyleIdx="1" presStyleCnt="5">
        <dgm:presLayoutVars>
          <dgm:chPref val="3"/>
        </dgm:presLayoutVars>
      </dgm:prSet>
      <dgm:spPr/>
    </dgm:pt>
    <dgm:pt modelId="{3DBFF673-D003-4393-81E3-5F1B90687AB5}" type="pres">
      <dgm:prSet presAssocID="{C6647169-98E1-4410-8098-F086D20F5E41}" presName="hierChild3" presStyleCnt="0"/>
      <dgm:spPr/>
    </dgm:pt>
    <dgm:pt modelId="{25F263B1-081A-484F-9C96-6C2B60BC77EE}" type="pres">
      <dgm:prSet presAssocID="{75E7F6A2-7F33-4ABC-B991-FDD4BB7B6E73}" presName="Name10" presStyleLbl="parChTrans1D2" presStyleIdx="2" presStyleCnt="5"/>
      <dgm:spPr/>
    </dgm:pt>
    <dgm:pt modelId="{2FCF59DF-7DBD-477B-A6B8-47463EFDDFB0}" type="pres">
      <dgm:prSet presAssocID="{45C45147-9D27-4021-A353-B0D01165E48F}" presName="hierRoot2" presStyleCnt="0"/>
      <dgm:spPr/>
    </dgm:pt>
    <dgm:pt modelId="{E135EAEE-B371-47A3-915B-3672742FAD6F}" type="pres">
      <dgm:prSet presAssocID="{45C45147-9D27-4021-A353-B0D01165E48F}" presName="composite2" presStyleCnt="0"/>
      <dgm:spPr/>
    </dgm:pt>
    <dgm:pt modelId="{D330EDCC-4094-4760-B38B-BA1A5C567DCC}" type="pres">
      <dgm:prSet presAssocID="{45C45147-9D27-4021-A353-B0D01165E48F}" presName="background2" presStyleLbl="node2" presStyleIdx="2" presStyleCnt="5"/>
      <dgm:spPr/>
    </dgm:pt>
    <dgm:pt modelId="{66C0011B-82B2-46A3-BDA8-E595EEDD3556}" type="pres">
      <dgm:prSet presAssocID="{45C45147-9D27-4021-A353-B0D01165E48F}" presName="text2" presStyleLbl="fgAcc2" presStyleIdx="2" presStyleCnt="5">
        <dgm:presLayoutVars>
          <dgm:chPref val="3"/>
        </dgm:presLayoutVars>
      </dgm:prSet>
      <dgm:spPr/>
    </dgm:pt>
    <dgm:pt modelId="{B800FF35-C02C-4AAD-89D5-4E58D63C9371}" type="pres">
      <dgm:prSet presAssocID="{45C45147-9D27-4021-A353-B0D01165E48F}" presName="hierChild3" presStyleCnt="0"/>
      <dgm:spPr/>
    </dgm:pt>
    <dgm:pt modelId="{5ADE997C-4CFF-47D9-9DF6-6B4B505F369F}" type="pres">
      <dgm:prSet presAssocID="{A4352ECC-D8B1-4C89-8ADB-ED5BF314F23B}" presName="Name10" presStyleLbl="parChTrans1D2" presStyleIdx="3" presStyleCnt="5"/>
      <dgm:spPr/>
    </dgm:pt>
    <dgm:pt modelId="{48554209-FE01-4AFC-9619-47A73866C0EE}" type="pres">
      <dgm:prSet presAssocID="{66204D00-AEC6-4A4B-8A88-3BC36F4B8EEE}" presName="hierRoot2" presStyleCnt="0"/>
      <dgm:spPr/>
    </dgm:pt>
    <dgm:pt modelId="{57E1CC82-8F2C-4884-820F-DED9CBFFB58E}" type="pres">
      <dgm:prSet presAssocID="{66204D00-AEC6-4A4B-8A88-3BC36F4B8EEE}" presName="composite2" presStyleCnt="0"/>
      <dgm:spPr/>
    </dgm:pt>
    <dgm:pt modelId="{DCDA1CD7-DDB6-46E9-88AF-F541DBB1312B}" type="pres">
      <dgm:prSet presAssocID="{66204D00-AEC6-4A4B-8A88-3BC36F4B8EEE}" presName="background2" presStyleLbl="node2" presStyleIdx="3" presStyleCnt="5"/>
      <dgm:spPr/>
    </dgm:pt>
    <dgm:pt modelId="{B77480FF-BEB8-4152-9D08-C8DD16927056}" type="pres">
      <dgm:prSet presAssocID="{66204D00-AEC6-4A4B-8A88-3BC36F4B8EEE}" presName="text2" presStyleLbl="fgAcc2" presStyleIdx="3" presStyleCnt="5">
        <dgm:presLayoutVars>
          <dgm:chPref val="3"/>
        </dgm:presLayoutVars>
      </dgm:prSet>
      <dgm:spPr/>
    </dgm:pt>
    <dgm:pt modelId="{98E707F3-59AA-49A9-B708-B9B22F5A39C6}" type="pres">
      <dgm:prSet presAssocID="{66204D00-AEC6-4A4B-8A88-3BC36F4B8EEE}" presName="hierChild3" presStyleCnt="0"/>
      <dgm:spPr/>
    </dgm:pt>
    <dgm:pt modelId="{07752DC9-05FE-4363-8B86-CE961135EE90}" type="pres">
      <dgm:prSet presAssocID="{F36EE011-7B8D-4C54-96DE-C27372DA71EB}" presName="Name10" presStyleLbl="parChTrans1D2" presStyleIdx="4" presStyleCnt="5"/>
      <dgm:spPr/>
    </dgm:pt>
    <dgm:pt modelId="{4D3C15C8-608C-4F9C-8EFD-FEE5E01B56B4}" type="pres">
      <dgm:prSet presAssocID="{A2AD5D47-7E35-4F00-AF04-83CCA04F2AE9}" presName="hierRoot2" presStyleCnt="0"/>
      <dgm:spPr/>
    </dgm:pt>
    <dgm:pt modelId="{A136C77C-0675-42B4-ADBB-544A46BA477F}" type="pres">
      <dgm:prSet presAssocID="{A2AD5D47-7E35-4F00-AF04-83CCA04F2AE9}" presName="composite2" presStyleCnt="0"/>
      <dgm:spPr/>
    </dgm:pt>
    <dgm:pt modelId="{FF28D128-A045-4781-B64B-AA72D909978E}" type="pres">
      <dgm:prSet presAssocID="{A2AD5D47-7E35-4F00-AF04-83CCA04F2AE9}" presName="background2" presStyleLbl="node2" presStyleIdx="4" presStyleCnt="5"/>
      <dgm:spPr/>
    </dgm:pt>
    <dgm:pt modelId="{9F3CAD9D-436E-491F-A0AC-AA5875E47137}" type="pres">
      <dgm:prSet presAssocID="{A2AD5D47-7E35-4F00-AF04-83CCA04F2AE9}" presName="text2" presStyleLbl="fgAcc2" presStyleIdx="4" presStyleCnt="5">
        <dgm:presLayoutVars>
          <dgm:chPref val="3"/>
        </dgm:presLayoutVars>
      </dgm:prSet>
      <dgm:spPr/>
    </dgm:pt>
    <dgm:pt modelId="{BA787766-E592-4CD1-9A54-3530C90B136D}" type="pres">
      <dgm:prSet presAssocID="{A2AD5D47-7E35-4F00-AF04-83CCA04F2AE9}" presName="hierChild3" presStyleCnt="0"/>
      <dgm:spPr/>
    </dgm:pt>
  </dgm:ptLst>
  <dgm:cxnLst>
    <dgm:cxn modelId="{3DEC1929-4F4C-4633-A814-9ABB57F88AA8}" srcId="{AAA072CD-1117-4B7D-9DF2-EEA828994BEB}" destId="{66204D00-AEC6-4A4B-8A88-3BC36F4B8EEE}" srcOrd="3" destOrd="0" parTransId="{A4352ECC-D8B1-4C89-8ADB-ED5BF314F23B}" sibTransId="{D6E150D5-BF30-4F5D-81B1-29815EBE8DA0}"/>
    <dgm:cxn modelId="{AE0DBE33-7A66-43B3-8FC3-B7DABDC24955}" type="presOf" srcId="{E4DF8458-337F-49B2-A4C9-1A4ADB9BCCB9}" destId="{06EC9E90-AEBB-4D18-8A72-863C99EDF2B3}" srcOrd="0" destOrd="0" presId="urn:microsoft.com/office/officeart/2005/8/layout/hierarchy1"/>
    <dgm:cxn modelId="{19C25B3D-FC83-4AB6-9458-30B3617E209A}" type="presOf" srcId="{F36EE011-7B8D-4C54-96DE-C27372DA71EB}" destId="{07752DC9-05FE-4363-8B86-CE961135EE90}" srcOrd="0" destOrd="0" presId="urn:microsoft.com/office/officeart/2005/8/layout/hierarchy1"/>
    <dgm:cxn modelId="{8FBD523D-7179-4467-B205-D07B55FA1B6E}" srcId="{AAA072CD-1117-4B7D-9DF2-EEA828994BEB}" destId="{C6647169-98E1-4410-8098-F086D20F5E41}" srcOrd="1" destOrd="0" parTransId="{AB6351AB-949A-4274-8967-3BEA6C218751}" sibTransId="{389F26F8-C7D2-452D-9022-84601027306A}"/>
    <dgm:cxn modelId="{3C51A13D-09C2-4C00-987D-7BA281E3E568}" srcId="{AAA072CD-1117-4B7D-9DF2-EEA828994BEB}" destId="{45C45147-9D27-4021-A353-B0D01165E48F}" srcOrd="2" destOrd="0" parTransId="{75E7F6A2-7F33-4ABC-B991-FDD4BB7B6E73}" sibTransId="{AD0513C0-6BC9-4F00-B292-8F106AE9DE42}"/>
    <dgm:cxn modelId="{A61A2565-717E-4285-A4DA-46A78938DF90}" type="presOf" srcId="{AAA072CD-1117-4B7D-9DF2-EEA828994BEB}" destId="{F0DB5DAB-EE39-4CBE-B47C-EFEE889A440B}" srcOrd="0" destOrd="0" presId="urn:microsoft.com/office/officeart/2005/8/layout/hierarchy1"/>
    <dgm:cxn modelId="{4E6B7768-6182-477F-96A0-9BE533631CCA}" srcId="{D1FE871C-12D7-4C79-B41D-56BD91259653}" destId="{AAA072CD-1117-4B7D-9DF2-EEA828994BEB}" srcOrd="0" destOrd="0" parTransId="{FABC2543-37CE-450A-989C-9407E9BDD81A}" sibTransId="{82225183-A48B-41DC-83B2-AC492212DFA0}"/>
    <dgm:cxn modelId="{779F1370-1545-426C-87F6-C3D047594402}" type="presOf" srcId="{C6647169-98E1-4410-8098-F086D20F5E41}" destId="{B662C9E8-1CF3-4E92-AAD4-F025E86D6EF3}" srcOrd="0" destOrd="0" presId="urn:microsoft.com/office/officeart/2005/8/layout/hierarchy1"/>
    <dgm:cxn modelId="{AD0C9953-D301-4506-A9B6-55267998AEFA}" type="presOf" srcId="{66204D00-AEC6-4A4B-8A88-3BC36F4B8EEE}" destId="{B77480FF-BEB8-4152-9D08-C8DD16927056}" srcOrd="0" destOrd="0" presId="urn:microsoft.com/office/officeart/2005/8/layout/hierarchy1"/>
    <dgm:cxn modelId="{15418658-C453-4928-9A4F-16FB4DE75829}" type="presOf" srcId="{75E7F6A2-7F33-4ABC-B991-FDD4BB7B6E73}" destId="{25F263B1-081A-484F-9C96-6C2B60BC77EE}" srcOrd="0" destOrd="0" presId="urn:microsoft.com/office/officeart/2005/8/layout/hierarchy1"/>
    <dgm:cxn modelId="{62A0A682-5C75-4C68-A076-32B34D73ABF9}" srcId="{AAA072CD-1117-4B7D-9DF2-EEA828994BEB}" destId="{A2AD5D47-7E35-4F00-AF04-83CCA04F2AE9}" srcOrd="4" destOrd="0" parTransId="{F36EE011-7B8D-4C54-96DE-C27372DA71EB}" sibTransId="{0C091120-435C-46F5-AC27-A1391242DD63}"/>
    <dgm:cxn modelId="{589EDA9F-2379-402F-ACF7-B732A52EF764}" type="presOf" srcId="{D1FE871C-12D7-4C79-B41D-56BD91259653}" destId="{77F5BC5A-731C-48B1-A94C-B5A31E167D95}" srcOrd="0" destOrd="0" presId="urn:microsoft.com/office/officeart/2005/8/layout/hierarchy1"/>
    <dgm:cxn modelId="{6BE57FA2-AF90-4496-8982-D889FA3D6FB1}" type="presOf" srcId="{4BF006A4-BC55-4C2E-8CE9-6EF9295A549B}" destId="{6E59588C-0ACB-4BC7-B226-13AF94A31A4E}" srcOrd="0" destOrd="0" presId="urn:microsoft.com/office/officeart/2005/8/layout/hierarchy1"/>
    <dgm:cxn modelId="{E71899A2-8F0E-40F6-A32F-DA4B585B913C}" type="presOf" srcId="{45C45147-9D27-4021-A353-B0D01165E48F}" destId="{66C0011B-82B2-46A3-BDA8-E595EEDD3556}" srcOrd="0" destOrd="0" presId="urn:microsoft.com/office/officeart/2005/8/layout/hierarchy1"/>
    <dgm:cxn modelId="{6E9E6CD1-221E-4E8A-9DC9-C8744CA28BBB}" type="presOf" srcId="{A2AD5D47-7E35-4F00-AF04-83CCA04F2AE9}" destId="{9F3CAD9D-436E-491F-A0AC-AA5875E47137}" srcOrd="0" destOrd="0" presId="urn:microsoft.com/office/officeart/2005/8/layout/hierarchy1"/>
    <dgm:cxn modelId="{52B103DE-28AE-46A2-ABFA-00ED9F8436AF}" type="presOf" srcId="{AB6351AB-949A-4274-8967-3BEA6C218751}" destId="{AA94F6FA-8F53-4407-97F6-A8CC2D70C953}" srcOrd="0" destOrd="0" presId="urn:microsoft.com/office/officeart/2005/8/layout/hierarchy1"/>
    <dgm:cxn modelId="{034067DE-D3E9-459F-B214-B9BE703DEF77}" type="presOf" srcId="{A4352ECC-D8B1-4C89-8ADB-ED5BF314F23B}" destId="{5ADE997C-4CFF-47D9-9DF6-6B4B505F369F}" srcOrd="0" destOrd="0" presId="urn:microsoft.com/office/officeart/2005/8/layout/hierarchy1"/>
    <dgm:cxn modelId="{FBD134E5-D9CB-4030-A0B1-07F4F96AA37B}" srcId="{AAA072CD-1117-4B7D-9DF2-EEA828994BEB}" destId="{4BF006A4-BC55-4C2E-8CE9-6EF9295A549B}" srcOrd="0" destOrd="0" parTransId="{E4DF8458-337F-49B2-A4C9-1A4ADB9BCCB9}" sibTransId="{2D8DAD02-6E38-4280-BA14-DB8DC91DE704}"/>
    <dgm:cxn modelId="{FBD6D6FE-DD99-4CAF-B776-25D78CDD5309}" type="presParOf" srcId="{77F5BC5A-731C-48B1-A94C-B5A31E167D95}" destId="{89088822-5F3B-4E49-B377-E9B5D9844561}" srcOrd="0" destOrd="0" presId="urn:microsoft.com/office/officeart/2005/8/layout/hierarchy1"/>
    <dgm:cxn modelId="{3817C6FA-E00E-4EAA-96A0-CBBDF39E4199}" type="presParOf" srcId="{89088822-5F3B-4E49-B377-E9B5D9844561}" destId="{8089CBB7-487D-407E-9944-D800E231089E}" srcOrd="0" destOrd="0" presId="urn:microsoft.com/office/officeart/2005/8/layout/hierarchy1"/>
    <dgm:cxn modelId="{C79E2A18-DC6F-4A17-BAD9-5874313A5FBF}" type="presParOf" srcId="{8089CBB7-487D-407E-9944-D800E231089E}" destId="{3A1882AD-B230-408B-A635-89D5D79CDE8B}" srcOrd="0" destOrd="0" presId="urn:microsoft.com/office/officeart/2005/8/layout/hierarchy1"/>
    <dgm:cxn modelId="{14411032-ABB1-4F44-B4BF-423D99DE1222}" type="presParOf" srcId="{8089CBB7-487D-407E-9944-D800E231089E}" destId="{F0DB5DAB-EE39-4CBE-B47C-EFEE889A440B}" srcOrd="1" destOrd="0" presId="urn:microsoft.com/office/officeart/2005/8/layout/hierarchy1"/>
    <dgm:cxn modelId="{7E552E5E-A3B1-4804-A51F-3D943467D3F8}" type="presParOf" srcId="{89088822-5F3B-4E49-B377-E9B5D9844561}" destId="{E4DDE8A1-8740-47B1-8C13-416A5237186E}" srcOrd="1" destOrd="0" presId="urn:microsoft.com/office/officeart/2005/8/layout/hierarchy1"/>
    <dgm:cxn modelId="{15D5E5AB-4E44-408D-B146-86D32A1C5388}" type="presParOf" srcId="{E4DDE8A1-8740-47B1-8C13-416A5237186E}" destId="{06EC9E90-AEBB-4D18-8A72-863C99EDF2B3}" srcOrd="0" destOrd="0" presId="urn:microsoft.com/office/officeart/2005/8/layout/hierarchy1"/>
    <dgm:cxn modelId="{23D3ED79-FB4B-4299-8E29-4102A3FAF2A6}" type="presParOf" srcId="{E4DDE8A1-8740-47B1-8C13-416A5237186E}" destId="{7F8B3F14-B3C7-44AD-9A6A-BD828491C4BA}" srcOrd="1" destOrd="0" presId="urn:microsoft.com/office/officeart/2005/8/layout/hierarchy1"/>
    <dgm:cxn modelId="{BBD4B4ED-9DE2-4A29-B00F-8DB87E2A3299}" type="presParOf" srcId="{7F8B3F14-B3C7-44AD-9A6A-BD828491C4BA}" destId="{FA37C1AA-C11B-4086-9864-A505B77D6A28}" srcOrd="0" destOrd="0" presId="urn:microsoft.com/office/officeart/2005/8/layout/hierarchy1"/>
    <dgm:cxn modelId="{A3D46CC9-4AA7-4688-BF06-3BF1A7FEE8B3}" type="presParOf" srcId="{FA37C1AA-C11B-4086-9864-A505B77D6A28}" destId="{3EEBD428-A84E-4D51-B945-58ED2A55DB3E}" srcOrd="0" destOrd="0" presId="urn:microsoft.com/office/officeart/2005/8/layout/hierarchy1"/>
    <dgm:cxn modelId="{3C4AEC89-0C98-4AD4-A701-881AEF938F5F}" type="presParOf" srcId="{FA37C1AA-C11B-4086-9864-A505B77D6A28}" destId="{6E59588C-0ACB-4BC7-B226-13AF94A31A4E}" srcOrd="1" destOrd="0" presId="urn:microsoft.com/office/officeart/2005/8/layout/hierarchy1"/>
    <dgm:cxn modelId="{1AFC0C94-256B-4CB8-9ECB-F773C4392CB2}" type="presParOf" srcId="{7F8B3F14-B3C7-44AD-9A6A-BD828491C4BA}" destId="{009D14D7-C8C7-4EE3-960A-4B02882276FD}" srcOrd="1" destOrd="0" presId="urn:microsoft.com/office/officeart/2005/8/layout/hierarchy1"/>
    <dgm:cxn modelId="{363A9C9F-B6E9-4F1A-9C97-9715886C2DA1}" type="presParOf" srcId="{E4DDE8A1-8740-47B1-8C13-416A5237186E}" destId="{AA94F6FA-8F53-4407-97F6-A8CC2D70C953}" srcOrd="2" destOrd="0" presId="urn:microsoft.com/office/officeart/2005/8/layout/hierarchy1"/>
    <dgm:cxn modelId="{7F1C3F47-02C2-4A4E-AE03-8916FC56C5A3}" type="presParOf" srcId="{E4DDE8A1-8740-47B1-8C13-416A5237186E}" destId="{8D85B79E-AA35-4734-8284-6B77D0FBFE48}" srcOrd="3" destOrd="0" presId="urn:microsoft.com/office/officeart/2005/8/layout/hierarchy1"/>
    <dgm:cxn modelId="{02384C2C-1B33-4624-8946-009ADC08C859}" type="presParOf" srcId="{8D85B79E-AA35-4734-8284-6B77D0FBFE48}" destId="{B033B593-95A7-4451-A559-FBA3B7BCCEA6}" srcOrd="0" destOrd="0" presId="urn:microsoft.com/office/officeart/2005/8/layout/hierarchy1"/>
    <dgm:cxn modelId="{C86B95EF-17FE-400D-B910-91FB311FB1D8}" type="presParOf" srcId="{B033B593-95A7-4451-A559-FBA3B7BCCEA6}" destId="{E62E20B0-554E-447F-9FFA-5C7D64CDE24C}" srcOrd="0" destOrd="0" presId="urn:microsoft.com/office/officeart/2005/8/layout/hierarchy1"/>
    <dgm:cxn modelId="{02C72D08-329A-4D98-B606-6780D5E2F0BD}" type="presParOf" srcId="{B033B593-95A7-4451-A559-FBA3B7BCCEA6}" destId="{B662C9E8-1CF3-4E92-AAD4-F025E86D6EF3}" srcOrd="1" destOrd="0" presId="urn:microsoft.com/office/officeart/2005/8/layout/hierarchy1"/>
    <dgm:cxn modelId="{8CD29790-6A3C-4D8A-988C-C523CF8F83E8}" type="presParOf" srcId="{8D85B79E-AA35-4734-8284-6B77D0FBFE48}" destId="{3DBFF673-D003-4393-81E3-5F1B90687AB5}" srcOrd="1" destOrd="0" presId="urn:microsoft.com/office/officeart/2005/8/layout/hierarchy1"/>
    <dgm:cxn modelId="{273098CE-4B86-4D46-B591-B3A3E72E6550}" type="presParOf" srcId="{E4DDE8A1-8740-47B1-8C13-416A5237186E}" destId="{25F263B1-081A-484F-9C96-6C2B60BC77EE}" srcOrd="4" destOrd="0" presId="urn:microsoft.com/office/officeart/2005/8/layout/hierarchy1"/>
    <dgm:cxn modelId="{525151C8-8034-428D-B5DA-04514178D641}" type="presParOf" srcId="{E4DDE8A1-8740-47B1-8C13-416A5237186E}" destId="{2FCF59DF-7DBD-477B-A6B8-47463EFDDFB0}" srcOrd="5" destOrd="0" presId="urn:microsoft.com/office/officeart/2005/8/layout/hierarchy1"/>
    <dgm:cxn modelId="{8036BEE1-C949-4821-B262-B159467A865E}" type="presParOf" srcId="{2FCF59DF-7DBD-477B-A6B8-47463EFDDFB0}" destId="{E135EAEE-B371-47A3-915B-3672742FAD6F}" srcOrd="0" destOrd="0" presId="urn:microsoft.com/office/officeart/2005/8/layout/hierarchy1"/>
    <dgm:cxn modelId="{72D42C6C-BB3F-499A-B4E0-CC93A5C3431E}" type="presParOf" srcId="{E135EAEE-B371-47A3-915B-3672742FAD6F}" destId="{D330EDCC-4094-4760-B38B-BA1A5C567DCC}" srcOrd="0" destOrd="0" presId="urn:microsoft.com/office/officeart/2005/8/layout/hierarchy1"/>
    <dgm:cxn modelId="{CAE09B50-E46C-4539-A76D-B22A32708F65}" type="presParOf" srcId="{E135EAEE-B371-47A3-915B-3672742FAD6F}" destId="{66C0011B-82B2-46A3-BDA8-E595EEDD3556}" srcOrd="1" destOrd="0" presId="urn:microsoft.com/office/officeart/2005/8/layout/hierarchy1"/>
    <dgm:cxn modelId="{D08F8347-C605-4234-9631-ECBFB72C0C9C}" type="presParOf" srcId="{2FCF59DF-7DBD-477B-A6B8-47463EFDDFB0}" destId="{B800FF35-C02C-4AAD-89D5-4E58D63C9371}" srcOrd="1" destOrd="0" presId="urn:microsoft.com/office/officeart/2005/8/layout/hierarchy1"/>
    <dgm:cxn modelId="{4E1DFC6A-E5C2-441F-B114-F9B9DBFFF190}" type="presParOf" srcId="{E4DDE8A1-8740-47B1-8C13-416A5237186E}" destId="{5ADE997C-4CFF-47D9-9DF6-6B4B505F369F}" srcOrd="6" destOrd="0" presId="urn:microsoft.com/office/officeart/2005/8/layout/hierarchy1"/>
    <dgm:cxn modelId="{4951C6F5-33C0-4CF1-B2FC-6674B534EA5B}" type="presParOf" srcId="{E4DDE8A1-8740-47B1-8C13-416A5237186E}" destId="{48554209-FE01-4AFC-9619-47A73866C0EE}" srcOrd="7" destOrd="0" presId="urn:microsoft.com/office/officeart/2005/8/layout/hierarchy1"/>
    <dgm:cxn modelId="{040E18B5-45C0-4B86-B9A3-1D2AEBF548FF}" type="presParOf" srcId="{48554209-FE01-4AFC-9619-47A73866C0EE}" destId="{57E1CC82-8F2C-4884-820F-DED9CBFFB58E}" srcOrd="0" destOrd="0" presId="urn:microsoft.com/office/officeart/2005/8/layout/hierarchy1"/>
    <dgm:cxn modelId="{E2455DAB-D5C1-4BCB-A178-BACFE83BA830}" type="presParOf" srcId="{57E1CC82-8F2C-4884-820F-DED9CBFFB58E}" destId="{DCDA1CD7-DDB6-46E9-88AF-F541DBB1312B}" srcOrd="0" destOrd="0" presId="urn:microsoft.com/office/officeart/2005/8/layout/hierarchy1"/>
    <dgm:cxn modelId="{E7D0F91C-CEB8-4B08-A81F-A13BDAEFA3E1}" type="presParOf" srcId="{57E1CC82-8F2C-4884-820F-DED9CBFFB58E}" destId="{B77480FF-BEB8-4152-9D08-C8DD16927056}" srcOrd="1" destOrd="0" presId="urn:microsoft.com/office/officeart/2005/8/layout/hierarchy1"/>
    <dgm:cxn modelId="{9D5E93C5-44F9-4BFD-9FF0-07ED824E6725}" type="presParOf" srcId="{48554209-FE01-4AFC-9619-47A73866C0EE}" destId="{98E707F3-59AA-49A9-B708-B9B22F5A39C6}" srcOrd="1" destOrd="0" presId="urn:microsoft.com/office/officeart/2005/8/layout/hierarchy1"/>
    <dgm:cxn modelId="{BEB566F1-BE14-4DB8-A624-2E6C72A0E7F2}" type="presParOf" srcId="{E4DDE8A1-8740-47B1-8C13-416A5237186E}" destId="{07752DC9-05FE-4363-8B86-CE961135EE90}" srcOrd="8" destOrd="0" presId="urn:microsoft.com/office/officeart/2005/8/layout/hierarchy1"/>
    <dgm:cxn modelId="{FB28DE31-E8C3-4741-999F-44758B17F619}" type="presParOf" srcId="{E4DDE8A1-8740-47B1-8C13-416A5237186E}" destId="{4D3C15C8-608C-4F9C-8EFD-FEE5E01B56B4}" srcOrd="9" destOrd="0" presId="urn:microsoft.com/office/officeart/2005/8/layout/hierarchy1"/>
    <dgm:cxn modelId="{E15997C0-EA9D-4153-B821-EF0BC38B82B0}" type="presParOf" srcId="{4D3C15C8-608C-4F9C-8EFD-FEE5E01B56B4}" destId="{A136C77C-0675-42B4-ADBB-544A46BA477F}" srcOrd="0" destOrd="0" presId="urn:microsoft.com/office/officeart/2005/8/layout/hierarchy1"/>
    <dgm:cxn modelId="{03E22A9E-C2FE-4E02-ABE8-BC4B758D4B57}" type="presParOf" srcId="{A136C77C-0675-42B4-ADBB-544A46BA477F}" destId="{FF28D128-A045-4781-B64B-AA72D909978E}" srcOrd="0" destOrd="0" presId="urn:microsoft.com/office/officeart/2005/8/layout/hierarchy1"/>
    <dgm:cxn modelId="{4E711E9B-E8DE-42DB-9326-C61C3FC82236}" type="presParOf" srcId="{A136C77C-0675-42B4-ADBB-544A46BA477F}" destId="{9F3CAD9D-436E-491F-A0AC-AA5875E47137}" srcOrd="1" destOrd="0" presId="urn:microsoft.com/office/officeart/2005/8/layout/hierarchy1"/>
    <dgm:cxn modelId="{D6420434-52E2-472B-B0E9-29A380D697FF}" type="presParOf" srcId="{4D3C15C8-608C-4F9C-8EFD-FEE5E01B56B4}" destId="{BA787766-E592-4CD1-9A54-3530C90B136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52DC9-05FE-4363-8B86-CE961135EE90}">
      <dsp:nvSpPr>
        <dsp:cNvPr id="0" name=""/>
        <dsp:cNvSpPr/>
      </dsp:nvSpPr>
      <dsp:spPr>
        <a:xfrm>
          <a:off x="4480689" y="3127608"/>
          <a:ext cx="3717226" cy="442265"/>
        </a:xfrm>
        <a:custGeom>
          <a:avLst/>
          <a:gdLst/>
          <a:ahLst/>
          <a:cxnLst/>
          <a:rect l="0" t="0" r="0" b="0"/>
          <a:pathLst>
            <a:path>
              <a:moveTo>
                <a:pt x="0" y="0"/>
              </a:moveTo>
              <a:lnTo>
                <a:pt x="0" y="301391"/>
              </a:lnTo>
              <a:lnTo>
                <a:pt x="3717226" y="301391"/>
              </a:lnTo>
              <a:lnTo>
                <a:pt x="3717226" y="442265"/>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DE997C-4CFF-47D9-9DF6-6B4B505F369F}">
      <dsp:nvSpPr>
        <dsp:cNvPr id="0" name=""/>
        <dsp:cNvSpPr/>
      </dsp:nvSpPr>
      <dsp:spPr>
        <a:xfrm>
          <a:off x="4480689" y="3127608"/>
          <a:ext cx="1858613" cy="442265"/>
        </a:xfrm>
        <a:custGeom>
          <a:avLst/>
          <a:gdLst/>
          <a:ahLst/>
          <a:cxnLst/>
          <a:rect l="0" t="0" r="0" b="0"/>
          <a:pathLst>
            <a:path>
              <a:moveTo>
                <a:pt x="0" y="0"/>
              </a:moveTo>
              <a:lnTo>
                <a:pt x="0" y="301391"/>
              </a:lnTo>
              <a:lnTo>
                <a:pt x="1858613" y="301391"/>
              </a:lnTo>
              <a:lnTo>
                <a:pt x="1858613" y="442265"/>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F263B1-081A-484F-9C96-6C2B60BC77EE}">
      <dsp:nvSpPr>
        <dsp:cNvPr id="0" name=""/>
        <dsp:cNvSpPr/>
      </dsp:nvSpPr>
      <dsp:spPr>
        <a:xfrm>
          <a:off x="4434969" y="3127608"/>
          <a:ext cx="91440" cy="442265"/>
        </a:xfrm>
        <a:custGeom>
          <a:avLst/>
          <a:gdLst/>
          <a:ahLst/>
          <a:cxnLst/>
          <a:rect l="0" t="0" r="0" b="0"/>
          <a:pathLst>
            <a:path>
              <a:moveTo>
                <a:pt x="45720" y="0"/>
              </a:moveTo>
              <a:lnTo>
                <a:pt x="45720" y="442265"/>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94F6FA-8F53-4407-97F6-A8CC2D70C953}">
      <dsp:nvSpPr>
        <dsp:cNvPr id="0" name=""/>
        <dsp:cNvSpPr/>
      </dsp:nvSpPr>
      <dsp:spPr>
        <a:xfrm>
          <a:off x="2622075" y="3127608"/>
          <a:ext cx="1858613" cy="442265"/>
        </a:xfrm>
        <a:custGeom>
          <a:avLst/>
          <a:gdLst/>
          <a:ahLst/>
          <a:cxnLst/>
          <a:rect l="0" t="0" r="0" b="0"/>
          <a:pathLst>
            <a:path>
              <a:moveTo>
                <a:pt x="1858613" y="0"/>
              </a:moveTo>
              <a:lnTo>
                <a:pt x="1858613" y="301391"/>
              </a:lnTo>
              <a:lnTo>
                <a:pt x="0" y="301391"/>
              </a:lnTo>
              <a:lnTo>
                <a:pt x="0" y="442265"/>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EC9E90-AEBB-4D18-8A72-863C99EDF2B3}">
      <dsp:nvSpPr>
        <dsp:cNvPr id="0" name=""/>
        <dsp:cNvSpPr/>
      </dsp:nvSpPr>
      <dsp:spPr>
        <a:xfrm>
          <a:off x="763462" y="3127608"/>
          <a:ext cx="3717226" cy="442265"/>
        </a:xfrm>
        <a:custGeom>
          <a:avLst/>
          <a:gdLst/>
          <a:ahLst/>
          <a:cxnLst/>
          <a:rect l="0" t="0" r="0" b="0"/>
          <a:pathLst>
            <a:path>
              <a:moveTo>
                <a:pt x="3717226" y="0"/>
              </a:moveTo>
              <a:lnTo>
                <a:pt x="3717226" y="301391"/>
              </a:lnTo>
              <a:lnTo>
                <a:pt x="0" y="301391"/>
              </a:lnTo>
              <a:lnTo>
                <a:pt x="0" y="442265"/>
              </a:lnTo>
            </a:path>
          </a:pathLst>
        </a:custGeom>
        <a:noFill/>
        <a:ln w="127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1882AD-B230-408B-A635-89D5D79CDE8B}">
      <dsp:nvSpPr>
        <dsp:cNvPr id="0" name=""/>
        <dsp:cNvSpPr/>
      </dsp:nvSpPr>
      <dsp:spPr>
        <a:xfrm>
          <a:off x="3720347" y="2161974"/>
          <a:ext cx="1520683" cy="965634"/>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B5DAB-EE39-4CBE-B47C-EFEE889A440B}">
      <dsp:nvSpPr>
        <dsp:cNvPr id="0" name=""/>
        <dsp:cNvSpPr/>
      </dsp:nvSpPr>
      <dsp:spPr>
        <a:xfrm>
          <a:off x="3889312" y="2322491"/>
          <a:ext cx="1520683" cy="96563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Duyusal ve Algısal Gelişim	</a:t>
          </a:r>
        </a:p>
      </dsp:txBody>
      <dsp:txXfrm>
        <a:off x="3917594" y="2350773"/>
        <a:ext cx="1464119" cy="909070"/>
      </dsp:txXfrm>
    </dsp:sp>
    <dsp:sp modelId="{3EEBD428-A84E-4D51-B945-58ED2A55DB3E}">
      <dsp:nvSpPr>
        <dsp:cNvPr id="0" name=""/>
        <dsp:cNvSpPr/>
      </dsp:nvSpPr>
      <dsp:spPr>
        <a:xfrm>
          <a:off x="3120" y="3569874"/>
          <a:ext cx="1520683" cy="965634"/>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59588C-0ACB-4BC7-B226-13AF94A31A4E}">
      <dsp:nvSpPr>
        <dsp:cNvPr id="0" name=""/>
        <dsp:cNvSpPr/>
      </dsp:nvSpPr>
      <dsp:spPr>
        <a:xfrm>
          <a:off x="172085" y="3730391"/>
          <a:ext cx="1520683" cy="96563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Duyum ve Algı Nedir?</a:t>
          </a:r>
        </a:p>
      </dsp:txBody>
      <dsp:txXfrm>
        <a:off x="200367" y="3758673"/>
        <a:ext cx="1464119" cy="909070"/>
      </dsp:txXfrm>
    </dsp:sp>
    <dsp:sp modelId="{E62E20B0-554E-447F-9FFA-5C7D64CDE24C}">
      <dsp:nvSpPr>
        <dsp:cNvPr id="0" name=""/>
        <dsp:cNvSpPr/>
      </dsp:nvSpPr>
      <dsp:spPr>
        <a:xfrm>
          <a:off x="1861734" y="3569874"/>
          <a:ext cx="1520683" cy="965634"/>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62C9E8-1CF3-4E92-AAD4-F025E86D6EF3}">
      <dsp:nvSpPr>
        <dsp:cNvPr id="0" name=""/>
        <dsp:cNvSpPr/>
      </dsp:nvSpPr>
      <dsp:spPr>
        <a:xfrm>
          <a:off x="2030698" y="3730391"/>
          <a:ext cx="1520683" cy="96563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Görsel Algı</a:t>
          </a:r>
        </a:p>
      </dsp:txBody>
      <dsp:txXfrm>
        <a:off x="2058980" y="3758673"/>
        <a:ext cx="1464119" cy="909070"/>
      </dsp:txXfrm>
    </dsp:sp>
    <dsp:sp modelId="{D330EDCC-4094-4760-B38B-BA1A5C567DCC}">
      <dsp:nvSpPr>
        <dsp:cNvPr id="0" name=""/>
        <dsp:cNvSpPr/>
      </dsp:nvSpPr>
      <dsp:spPr>
        <a:xfrm>
          <a:off x="3720347" y="3569874"/>
          <a:ext cx="1520683" cy="965634"/>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C0011B-82B2-46A3-BDA8-E595EEDD3556}">
      <dsp:nvSpPr>
        <dsp:cNvPr id="0" name=""/>
        <dsp:cNvSpPr/>
      </dsp:nvSpPr>
      <dsp:spPr>
        <a:xfrm>
          <a:off x="3889312" y="3730391"/>
          <a:ext cx="1520683" cy="96563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Diğer Duyular</a:t>
          </a:r>
        </a:p>
      </dsp:txBody>
      <dsp:txXfrm>
        <a:off x="3917594" y="3758673"/>
        <a:ext cx="1464119" cy="909070"/>
      </dsp:txXfrm>
    </dsp:sp>
    <dsp:sp modelId="{DCDA1CD7-DDB6-46E9-88AF-F541DBB1312B}">
      <dsp:nvSpPr>
        <dsp:cNvPr id="0" name=""/>
        <dsp:cNvSpPr/>
      </dsp:nvSpPr>
      <dsp:spPr>
        <a:xfrm>
          <a:off x="5578960" y="3569874"/>
          <a:ext cx="1520683" cy="965634"/>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480FF-BEB8-4152-9D08-C8DD16927056}">
      <dsp:nvSpPr>
        <dsp:cNvPr id="0" name=""/>
        <dsp:cNvSpPr/>
      </dsp:nvSpPr>
      <dsp:spPr>
        <a:xfrm>
          <a:off x="5747925" y="3730391"/>
          <a:ext cx="1520683" cy="96563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 </a:t>
          </a:r>
          <a:r>
            <a:rPr lang="tr-TR" sz="1700" kern="1200" dirty="0" err="1"/>
            <a:t>Duyulararası</a:t>
          </a:r>
          <a:r>
            <a:rPr lang="tr-TR" sz="1700" kern="1200" dirty="0"/>
            <a:t> Algı</a:t>
          </a:r>
        </a:p>
      </dsp:txBody>
      <dsp:txXfrm>
        <a:off x="5776207" y="3758673"/>
        <a:ext cx="1464119" cy="909070"/>
      </dsp:txXfrm>
    </dsp:sp>
    <dsp:sp modelId="{FF28D128-A045-4781-B64B-AA72D909978E}">
      <dsp:nvSpPr>
        <dsp:cNvPr id="0" name=""/>
        <dsp:cNvSpPr/>
      </dsp:nvSpPr>
      <dsp:spPr>
        <a:xfrm>
          <a:off x="7437573" y="3569874"/>
          <a:ext cx="1520683" cy="965634"/>
        </a:xfrm>
        <a:prstGeom prst="roundRect">
          <a:avLst>
            <a:gd name="adj" fmla="val 10000"/>
          </a:avLst>
        </a:prstGeom>
        <a:solidFill>
          <a:schemeClr val="accent1">
            <a:hueOff val="0"/>
            <a:satOff val="0"/>
            <a:lumOff val="0"/>
            <a:alphaOff val="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CAD9D-436E-491F-A0AC-AA5875E47137}">
      <dsp:nvSpPr>
        <dsp:cNvPr id="0" name=""/>
        <dsp:cNvSpPr/>
      </dsp:nvSpPr>
      <dsp:spPr>
        <a:xfrm>
          <a:off x="7606538" y="3730391"/>
          <a:ext cx="1520683" cy="965634"/>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tr-TR" sz="1700" kern="1200" dirty="0"/>
            <a:t>Algısal Motor Eşleşme</a:t>
          </a:r>
        </a:p>
      </dsp:txBody>
      <dsp:txXfrm>
        <a:off x="7634820" y="3758673"/>
        <a:ext cx="1464119" cy="90907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1280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92C76B0-12B9-48B3-9114-E5AF45EF8769}" type="slidenum">
              <a:rPr lang="tr-TR"/>
              <a:pPr/>
              <a:t>‹#›</a:t>
            </a:fld>
            <a:endParaRPr lang="tr-TR"/>
          </a:p>
        </p:txBody>
      </p:sp>
    </p:spTree>
    <p:extLst>
      <p:ext uri="{BB962C8B-B14F-4D97-AF65-F5344CB8AC3E}">
        <p14:creationId xmlns:p14="http://schemas.microsoft.com/office/powerpoint/2010/main" val="62725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59D576-7EA3-423F-BB4B-FB51C4256A0A}" type="slidenum">
              <a:rPr lang="tr-TR"/>
              <a:pPr/>
              <a:t>1</a:t>
            </a:fld>
            <a:endParaRPr lang="tr-T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8BDF67-08A4-4A3F-87A5-CE8430518BFE}" type="slidenum">
              <a:rPr lang="tr-TR"/>
              <a:pPr/>
              <a:t>12</a:t>
            </a:fld>
            <a:endParaRPr lang="tr-T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93EA02-0521-4DF9-B467-DF2EA51F4766}" type="slidenum">
              <a:rPr lang="tr-TR"/>
              <a:pPr/>
              <a:t>13</a:t>
            </a:fld>
            <a:endParaRPr lang="tr-T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77626C-E029-4EBA-803F-429F07E68139}" type="slidenum">
              <a:rPr lang="tr-TR"/>
              <a:pPr/>
              <a:t>14</a:t>
            </a:fld>
            <a:endParaRPr lang="tr-T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60EA9-3242-44F2-B86E-539403E73B23}" type="slidenum">
              <a:rPr lang="tr-TR"/>
              <a:pPr/>
              <a:t>15</a:t>
            </a:fld>
            <a:endParaRPr lang="tr-T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53AE70-1C01-4799-9FF0-1C049402B7C0}" type="slidenum">
              <a:rPr lang="tr-TR"/>
              <a:pPr/>
              <a:t>16</a:t>
            </a:fld>
            <a:endParaRPr lang="tr-TR"/>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A5D4E8-FE3B-4A5D-A2DF-21DFF6ACFD65}" type="slidenum">
              <a:rPr lang="tr-TR"/>
              <a:pPr/>
              <a:t>17</a:t>
            </a:fld>
            <a:endParaRPr lang="tr-TR"/>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FB7C4A-20F9-4E28-BEB1-3BAD82E83829}" type="slidenum">
              <a:rPr lang="tr-TR"/>
              <a:pPr/>
              <a:t>18</a:t>
            </a:fld>
            <a:endParaRPr lang="tr-T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tr-TR" dirty="0"/>
              <a:t>Yeni doğanın duyusal kapasitesi ve bebeklerde algı</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C6400-4ECE-4A16-889C-5A78CF311AAC}" type="slidenum">
              <a:rPr lang="tr-TR"/>
              <a:pPr/>
              <a:t>19</a:t>
            </a:fld>
            <a:endParaRPr lang="tr-T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658F71-DF6F-431B-9EF0-454E2938443E}" type="slidenum">
              <a:rPr lang="tr-TR"/>
              <a:pPr/>
              <a:t>20</a:t>
            </a:fld>
            <a:endParaRPr lang="tr-TR"/>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4BC33-7444-4CE9-A7FB-CD0FC6CFEF31}" type="slidenum">
              <a:rPr lang="tr-TR"/>
              <a:pPr/>
              <a:t>21</a:t>
            </a:fld>
            <a:endParaRPr lang="tr-T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B68A6-FAC5-4532-B689-C3D580A58ECC}" type="slidenum">
              <a:rPr lang="tr-TR"/>
              <a:pPr/>
              <a:t>2</a:t>
            </a:fld>
            <a:endParaRPr lang="tr-TR"/>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8A8C2E-59E6-4C65-9D5A-49C084638DB9}" type="slidenum">
              <a:rPr lang="tr-TR"/>
              <a:pPr/>
              <a:t>3</a:t>
            </a:fld>
            <a:endParaRPr lang="tr-TR"/>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2C76B0-12B9-48B3-9114-E5AF45EF8769}" type="slidenum">
              <a:rPr lang="tr-TR" smtClean="0"/>
              <a:pPr/>
              <a:t>4</a:t>
            </a:fld>
            <a:endParaRPr lang="tr-TR"/>
          </a:p>
        </p:txBody>
      </p:sp>
    </p:spTree>
    <p:extLst>
      <p:ext uri="{BB962C8B-B14F-4D97-AF65-F5344CB8AC3E}">
        <p14:creationId xmlns:p14="http://schemas.microsoft.com/office/powerpoint/2010/main" val="253044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AF246-273D-4B97-909D-356C27538D9F}" type="slidenum">
              <a:rPr lang="tr-TR"/>
              <a:pPr/>
              <a:t>6</a:t>
            </a:fld>
            <a:endParaRPr lang="tr-TR"/>
          </a:p>
        </p:txBody>
      </p:sp>
      <p:sp>
        <p:nvSpPr>
          <p:cNvPr id="226306" name="Rectangle 2"/>
          <p:cNvSpPr>
            <a:spLocks noGrp="1" noRot="1" noChangeAspect="1" noChangeArrowheads="1" noTextEdit="1"/>
          </p:cNvSpPr>
          <p:nvPr>
            <p:ph type="sldImg"/>
          </p:nvPr>
        </p:nvSpPr>
        <p:spPr>
          <a:ln/>
        </p:spPr>
      </p:sp>
      <p:sp>
        <p:nvSpPr>
          <p:cNvPr id="226307" name="Rectangle 3"/>
          <p:cNvSpPr>
            <a:spLocks noGrp="1" noChangeArrowheads="1"/>
          </p:cNvSpPr>
          <p:nvPr>
            <p:ph type="body" idx="1"/>
          </p:nvPr>
        </p:nvSpPr>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2C76B0-12B9-48B3-9114-E5AF45EF8769}" type="slidenum">
              <a:rPr lang="tr-TR" smtClean="0"/>
              <a:pPr/>
              <a:t>7</a:t>
            </a:fld>
            <a:endParaRPr lang="tr-TR"/>
          </a:p>
        </p:txBody>
      </p:sp>
    </p:spTree>
    <p:extLst>
      <p:ext uri="{BB962C8B-B14F-4D97-AF65-F5344CB8AC3E}">
        <p14:creationId xmlns:p14="http://schemas.microsoft.com/office/powerpoint/2010/main" val="3557379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2C76B0-12B9-48B3-9114-E5AF45EF8769}" type="slidenum">
              <a:rPr lang="tr-TR" smtClean="0"/>
              <a:pPr/>
              <a:t>8</a:t>
            </a:fld>
            <a:endParaRPr lang="tr-TR"/>
          </a:p>
        </p:txBody>
      </p:sp>
    </p:spTree>
    <p:extLst>
      <p:ext uri="{BB962C8B-B14F-4D97-AF65-F5344CB8AC3E}">
        <p14:creationId xmlns:p14="http://schemas.microsoft.com/office/powerpoint/2010/main" val="320901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67068-C24A-40BB-A81D-5ADCD92022B7}" type="slidenum">
              <a:rPr lang="tr-TR"/>
              <a:pPr/>
              <a:t>9</a:t>
            </a:fld>
            <a:endParaRPr lang="tr-TR"/>
          </a:p>
        </p:txBody>
      </p:sp>
      <p:sp>
        <p:nvSpPr>
          <p:cNvPr id="225282" name="Rectangle 2"/>
          <p:cNvSpPr>
            <a:spLocks noGrp="1" noRot="1" noChangeAspect="1" noChangeArrowheads="1" noTextEdit="1"/>
          </p:cNvSpPr>
          <p:nvPr>
            <p:ph type="sldImg"/>
          </p:nvPr>
        </p:nvSpPr>
        <p:spPr>
          <a:ln/>
        </p:spPr>
      </p:sp>
      <p:sp>
        <p:nvSpPr>
          <p:cNvPr id="225283" name="Rectangle 3"/>
          <p:cNvSpPr>
            <a:spLocks noGrp="1" noChangeArrowheads="1"/>
          </p:cNvSpPr>
          <p:nvPr>
            <p:ph type="body" idx="1"/>
          </p:nvPr>
        </p:nvSpPr>
        <p:spPr/>
        <p:txBody>
          <a:bodyPr/>
          <a:lstStyle/>
          <a:p>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92C76B0-12B9-48B3-9114-E5AF45EF8769}" type="slidenum">
              <a:rPr lang="tr-TR" smtClean="0"/>
              <a:pPr/>
              <a:t>11</a:t>
            </a:fld>
            <a:endParaRPr lang="tr-TR"/>
          </a:p>
        </p:txBody>
      </p:sp>
    </p:spTree>
    <p:extLst>
      <p:ext uri="{BB962C8B-B14F-4D97-AF65-F5344CB8AC3E}">
        <p14:creationId xmlns:p14="http://schemas.microsoft.com/office/powerpoint/2010/main" val="3381307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232C93-201D-4FB5-8DCC-BAA2F4C13A2F}" type="slidenum">
              <a:rPr lang="en-US" smtClean="0"/>
              <a:pPr/>
              <a:t>‹#›</a:t>
            </a:fld>
            <a:endParaRPr lang="en-US"/>
          </a:p>
        </p:txBody>
      </p:sp>
    </p:spTree>
    <p:extLst>
      <p:ext uri="{BB962C8B-B14F-4D97-AF65-F5344CB8AC3E}">
        <p14:creationId xmlns:p14="http://schemas.microsoft.com/office/powerpoint/2010/main" val="3671538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86837C-3BA8-40E0-B865-221E7986CDCC}" type="slidenum">
              <a:rPr lang="en-US" smtClean="0"/>
              <a:pPr/>
              <a:t>‹#›</a:t>
            </a:fld>
            <a:endParaRPr lang="en-US"/>
          </a:p>
        </p:txBody>
      </p:sp>
    </p:spTree>
    <p:extLst>
      <p:ext uri="{BB962C8B-B14F-4D97-AF65-F5344CB8AC3E}">
        <p14:creationId xmlns:p14="http://schemas.microsoft.com/office/powerpoint/2010/main" val="249499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837C-3BA8-40E0-B865-221E7986CDCC}" type="slidenum">
              <a:rPr lang="en-US" smtClean="0"/>
              <a:pPr/>
              <a:t>‹#›</a:t>
            </a:fld>
            <a:endParaRPr lang="en-US"/>
          </a:p>
        </p:txBody>
      </p:sp>
    </p:spTree>
    <p:extLst>
      <p:ext uri="{BB962C8B-B14F-4D97-AF65-F5344CB8AC3E}">
        <p14:creationId xmlns:p14="http://schemas.microsoft.com/office/powerpoint/2010/main" val="419760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837C-3BA8-40E0-B865-221E7986CDCC}"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87057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837C-3BA8-40E0-B865-221E7986CDCC}" type="slidenum">
              <a:rPr lang="en-US" smtClean="0"/>
              <a:pPr/>
              <a:t>‹#›</a:t>
            </a:fld>
            <a:endParaRPr lang="en-US"/>
          </a:p>
        </p:txBody>
      </p:sp>
    </p:spTree>
    <p:extLst>
      <p:ext uri="{BB962C8B-B14F-4D97-AF65-F5344CB8AC3E}">
        <p14:creationId xmlns:p14="http://schemas.microsoft.com/office/powerpoint/2010/main" val="94188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tr-TR"/>
              <a:t>Asıl başlık stilini düzenlemek için tıklayın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837C-3BA8-40E0-B865-221E7986CDCC}" type="slidenum">
              <a:rPr lang="en-US" smtClean="0"/>
              <a:pPr/>
              <a:t>‹#›</a:t>
            </a:fld>
            <a:endParaRPr 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38808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tr-TR"/>
              <a:t>Asıl başlık stilini düzenlemek için tıklayın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837C-3BA8-40E0-B865-221E7986CDCC}" type="slidenum">
              <a:rPr lang="en-US" smtClean="0"/>
              <a:pPr/>
              <a:t>‹#›</a:t>
            </a:fld>
            <a:endParaRPr lang="en-US"/>
          </a:p>
        </p:txBody>
      </p:sp>
    </p:spTree>
    <p:extLst>
      <p:ext uri="{BB962C8B-B14F-4D97-AF65-F5344CB8AC3E}">
        <p14:creationId xmlns:p14="http://schemas.microsoft.com/office/powerpoint/2010/main" val="3225142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837C-3BA8-40E0-B865-221E7986CDCC}" type="slidenum">
              <a:rPr lang="en-US" smtClean="0"/>
              <a:pPr/>
              <a:t>‹#›</a:t>
            </a:fld>
            <a:endParaRPr lang="en-US"/>
          </a:p>
        </p:txBody>
      </p:sp>
    </p:spTree>
    <p:extLst>
      <p:ext uri="{BB962C8B-B14F-4D97-AF65-F5344CB8AC3E}">
        <p14:creationId xmlns:p14="http://schemas.microsoft.com/office/powerpoint/2010/main" val="4041072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FF01E-C105-4A99-896F-2419040B49B3}" type="slidenum">
              <a:rPr lang="en-US" smtClean="0"/>
              <a:pPr/>
              <a:t>‹#›</a:t>
            </a:fld>
            <a:endParaRPr lang="en-US"/>
          </a:p>
        </p:txBody>
      </p:sp>
    </p:spTree>
    <p:extLst>
      <p:ext uri="{BB962C8B-B14F-4D97-AF65-F5344CB8AC3E}">
        <p14:creationId xmlns:p14="http://schemas.microsoft.com/office/powerpoint/2010/main" val="1154204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Başlık 1"/>
          <p:cNvSpPr>
            <a:spLocks noGrp="1"/>
          </p:cNvSpPr>
          <p:nvPr>
            <p:ph type="title"/>
          </p:nvPr>
        </p:nvSpPr>
        <p:spPr>
          <a:xfrm>
            <a:off x="685800" y="609600"/>
            <a:ext cx="7772400" cy="1143000"/>
          </a:xfrm>
        </p:spPr>
        <p:txBody>
          <a:bodyPr/>
          <a:lstStyle/>
          <a:p>
            <a:r>
              <a:rPr lang="tr-TR"/>
              <a:t>Asıl başlık stili için tıklatın</a:t>
            </a:r>
          </a:p>
        </p:txBody>
      </p:sp>
      <p:sp>
        <p:nvSpPr>
          <p:cNvPr id="3" name="SmartArt Yer Tutucusu 2"/>
          <p:cNvSpPr>
            <a:spLocks noGrp="1"/>
          </p:cNvSpPr>
          <p:nvPr>
            <p:ph type="dgm" idx="1"/>
          </p:nvPr>
        </p:nvSpPr>
        <p:spPr>
          <a:xfrm>
            <a:off x="685800" y="1981200"/>
            <a:ext cx="7772400" cy="4114800"/>
          </a:xfrm>
        </p:spPr>
        <p:txBody>
          <a:bodyPr/>
          <a:lstStyle/>
          <a:p>
            <a:endParaRPr lang="tr-TR"/>
          </a:p>
        </p:txBody>
      </p:sp>
      <p:sp>
        <p:nvSpPr>
          <p:cNvPr id="4" name="Veri Yer Tutucusu 3"/>
          <p:cNvSpPr>
            <a:spLocks noGrp="1"/>
          </p:cNvSpPr>
          <p:nvPr>
            <p:ph type="dt" sz="half" idx="10"/>
          </p:nvPr>
        </p:nvSpPr>
        <p:spPr>
          <a:xfrm>
            <a:off x="685800" y="6248400"/>
            <a:ext cx="1905000" cy="457200"/>
          </a:xfrm>
        </p:spPr>
        <p:txBody>
          <a:bodyPr/>
          <a:lstStyle>
            <a:lvl1pPr>
              <a:defRPr/>
            </a:lvl1pPr>
          </a:lstStyle>
          <a:p>
            <a:endParaRPr lang="en-US"/>
          </a:p>
        </p:txBody>
      </p:sp>
      <p:sp>
        <p:nvSpPr>
          <p:cNvPr id="5" name="Altbilgi Yer Tutucusu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ayt Numarası Yer Tutucusu 5"/>
          <p:cNvSpPr>
            <a:spLocks noGrp="1"/>
          </p:cNvSpPr>
          <p:nvPr>
            <p:ph type="sldNum" sz="quarter" idx="12"/>
          </p:nvPr>
        </p:nvSpPr>
        <p:spPr>
          <a:xfrm>
            <a:off x="6553200" y="6248400"/>
            <a:ext cx="1905000" cy="457200"/>
          </a:xfrm>
        </p:spPr>
        <p:txBody>
          <a:bodyPr/>
          <a:lstStyle>
            <a:lvl1pPr>
              <a:defRPr/>
            </a:lvl1pPr>
          </a:lstStyle>
          <a:p>
            <a:fld id="{1DCBD859-FF4E-41FC-939F-250ED30BFF4C}" type="slidenum">
              <a:rPr lang="en-US"/>
              <a:pPr/>
              <a:t>‹#›</a:t>
            </a:fld>
            <a:endParaRPr lang="en-US"/>
          </a:p>
        </p:txBody>
      </p:sp>
    </p:spTree>
    <p:extLst>
      <p:ext uri="{BB962C8B-B14F-4D97-AF65-F5344CB8AC3E}">
        <p14:creationId xmlns:p14="http://schemas.microsoft.com/office/powerpoint/2010/main" val="2501103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tr-TR"/>
              <a:t>Asıl başlık stilini düzenlemek için tıklayın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B7861-D0DF-4FF7-BF8C-A7BA60765C4D}" type="slidenum">
              <a:rPr lang="en-US" smtClean="0"/>
              <a:pPr/>
              <a:t>‹#›</a:t>
            </a:fld>
            <a:endParaRPr lang="en-US"/>
          </a:p>
        </p:txBody>
      </p:sp>
    </p:spTree>
    <p:extLst>
      <p:ext uri="{BB962C8B-B14F-4D97-AF65-F5344CB8AC3E}">
        <p14:creationId xmlns:p14="http://schemas.microsoft.com/office/powerpoint/2010/main" val="88250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tr-TR"/>
              <a:t>Asıl başlık stilini düzenlemek için tıklayın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86837C-3BA8-40E0-B865-221E7986CDCC}" type="slidenum">
              <a:rPr lang="en-US" smtClean="0"/>
              <a:pPr/>
              <a:t>‹#›</a:t>
            </a:fld>
            <a:endParaRPr lang="en-US"/>
          </a:p>
        </p:txBody>
      </p:sp>
    </p:spTree>
    <p:extLst>
      <p:ext uri="{BB962C8B-B14F-4D97-AF65-F5344CB8AC3E}">
        <p14:creationId xmlns:p14="http://schemas.microsoft.com/office/powerpoint/2010/main" val="4240372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86837C-3BA8-40E0-B865-221E7986CDCC}" type="slidenum">
              <a:rPr lang="en-US" smtClean="0"/>
              <a:pPr/>
              <a:t>‹#›</a:t>
            </a:fld>
            <a:endParaRPr lang="en-US"/>
          </a:p>
        </p:txBody>
      </p:sp>
    </p:spTree>
    <p:extLst>
      <p:ext uri="{BB962C8B-B14F-4D97-AF65-F5344CB8AC3E}">
        <p14:creationId xmlns:p14="http://schemas.microsoft.com/office/powerpoint/2010/main" val="3631025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4A6222-52B2-40D9-A670-7D33D39D3817}" type="slidenum">
              <a:rPr lang="en-US" smtClean="0"/>
              <a:pPr/>
              <a:t>‹#›</a:t>
            </a:fld>
            <a:endParaRPr lang="en-US"/>
          </a:p>
        </p:txBody>
      </p:sp>
    </p:spTree>
    <p:extLst>
      <p:ext uri="{BB962C8B-B14F-4D97-AF65-F5344CB8AC3E}">
        <p14:creationId xmlns:p14="http://schemas.microsoft.com/office/powerpoint/2010/main" val="414980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87B4FF-80C2-4777-9FB9-A1B0B55D0345}" type="slidenum">
              <a:rPr lang="en-US" smtClean="0"/>
              <a:pPr/>
              <a:t>‹#›</a:t>
            </a:fld>
            <a:endParaRPr lang="en-US"/>
          </a:p>
        </p:txBody>
      </p:sp>
    </p:spTree>
    <p:extLst>
      <p:ext uri="{BB962C8B-B14F-4D97-AF65-F5344CB8AC3E}">
        <p14:creationId xmlns:p14="http://schemas.microsoft.com/office/powerpoint/2010/main" val="3765905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3F40E-52A9-4F5D-96BE-084B0C13DC12}" type="slidenum">
              <a:rPr lang="en-US" smtClean="0"/>
              <a:pPr/>
              <a:t>‹#›</a:t>
            </a:fld>
            <a:endParaRPr lang="en-US"/>
          </a:p>
        </p:txBody>
      </p:sp>
    </p:spTree>
    <p:extLst>
      <p:ext uri="{BB962C8B-B14F-4D97-AF65-F5344CB8AC3E}">
        <p14:creationId xmlns:p14="http://schemas.microsoft.com/office/powerpoint/2010/main" val="2012141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tr-TR"/>
              <a:t>Asıl başlık stilini düzenlemek için tıklayın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A6AF59E-61E9-4BF7-A306-B53A5165125C}" type="slidenum">
              <a:rPr lang="en-US" smtClean="0"/>
              <a:pPr/>
              <a:t>‹#›</a:t>
            </a:fld>
            <a:endParaRPr lang="en-US"/>
          </a:p>
        </p:txBody>
      </p:sp>
    </p:spTree>
    <p:extLst>
      <p:ext uri="{BB962C8B-B14F-4D97-AF65-F5344CB8AC3E}">
        <p14:creationId xmlns:p14="http://schemas.microsoft.com/office/powerpoint/2010/main" val="15586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tr-TR"/>
              <a:t>Asıl başlık stilini düzenlemek için tıklayın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533400" y="6172200"/>
            <a:ext cx="5811724" cy="365125"/>
          </a:xfrm>
        </p:spPr>
        <p:txBody>
          <a:bodyPr/>
          <a:lstStyle/>
          <a:p>
            <a:endParaRPr lang="en-US"/>
          </a:p>
        </p:txBody>
      </p:sp>
      <p:sp>
        <p:nvSpPr>
          <p:cNvPr id="7" name="Slide Number Placeholder 6"/>
          <p:cNvSpPr>
            <a:spLocks noGrp="1"/>
          </p:cNvSpPr>
          <p:nvPr>
            <p:ph type="sldNum" sz="quarter" idx="12"/>
          </p:nvPr>
        </p:nvSpPr>
        <p:spPr/>
        <p:txBody>
          <a:bodyPr/>
          <a:lstStyle/>
          <a:p>
            <a:fld id="{3486837C-3BA8-40E0-B865-221E7986CDCC}" type="slidenum">
              <a:rPr lang="en-US" smtClean="0"/>
              <a:pPr/>
              <a:t>‹#›</a:t>
            </a:fld>
            <a:endParaRPr lang="en-US"/>
          </a:p>
        </p:txBody>
      </p:sp>
    </p:spTree>
    <p:extLst>
      <p:ext uri="{BB962C8B-B14F-4D97-AF65-F5344CB8AC3E}">
        <p14:creationId xmlns:p14="http://schemas.microsoft.com/office/powerpoint/2010/main" val="2308839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486837C-3BA8-40E0-B865-221E7986CDCC}" type="slidenum">
              <a:rPr lang="en-US" smtClean="0"/>
              <a:pPr/>
              <a:t>‹#›</a:t>
            </a:fld>
            <a:endParaRPr lang="en-US"/>
          </a:p>
        </p:txBody>
      </p:sp>
    </p:spTree>
    <p:extLst>
      <p:ext uri="{BB962C8B-B14F-4D97-AF65-F5344CB8AC3E}">
        <p14:creationId xmlns:p14="http://schemas.microsoft.com/office/powerpoint/2010/main" val="2723360287"/>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7.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tr-TR" sz="4800" dirty="0"/>
              <a:t>Döndürme </a:t>
            </a:r>
            <a:r>
              <a:rPr lang="en-US" sz="4800" dirty="0"/>
              <a:t> </a:t>
            </a:r>
            <a:r>
              <a:rPr lang="en-US" sz="4800" dirty="0" err="1"/>
              <a:t>Refle</a:t>
            </a:r>
            <a:r>
              <a:rPr lang="tr-TR" sz="4800" dirty="0" err="1"/>
              <a:t>ksi</a:t>
            </a:r>
            <a:endParaRPr lang="en-US" sz="4800" dirty="0"/>
          </a:p>
        </p:txBody>
      </p:sp>
      <p:sp>
        <p:nvSpPr>
          <p:cNvPr id="71683" name="Rectangle 3"/>
          <p:cNvSpPr>
            <a:spLocks noGrp="1" noChangeArrowheads="1"/>
          </p:cNvSpPr>
          <p:nvPr>
            <p:ph idx="1"/>
          </p:nvPr>
        </p:nvSpPr>
        <p:spPr/>
        <p:txBody>
          <a:bodyPr>
            <a:normAutofit fontScale="92500" lnSpcReduction="20000"/>
          </a:bodyPr>
          <a:lstStyle/>
          <a:p>
            <a:r>
              <a:rPr lang="tr-TR" sz="2800"/>
              <a:t>Döndürme refleksi bebeklerin yanağına ya da dudağına bir şey dokunulduğunda ortaya çıkmaktadır. </a:t>
            </a:r>
          </a:p>
          <a:p>
            <a:r>
              <a:rPr lang="tr-TR" sz="2800"/>
              <a:t>Tepki olarak bebekler dokunulduğu yöne doğru başını çevirerek emecek bir şey arama çabasında görünmektedir. </a:t>
            </a:r>
          </a:p>
          <a:p>
            <a:r>
              <a:rPr lang="tr-TR" sz="2800"/>
              <a:t>Döndürme refleksi bebekler 3-4 ay olunca ortadan kaybolmaktadır ve yerini gönüllü yeme almaktadır. </a:t>
            </a:r>
            <a:endParaRPr lang="en-US" sz="2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tr-TR" sz="3600" dirty="0" err="1"/>
              <a:t>Babinski</a:t>
            </a:r>
            <a:r>
              <a:rPr lang="tr-TR" sz="3600" dirty="0"/>
              <a:t> Refleksi</a:t>
            </a:r>
          </a:p>
        </p:txBody>
      </p:sp>
      <p:sp>
        <p:nvSpPr>
          <p:cNvPr id="2" name="1 İçerik Yer Tutucusu"/>
          <p:cNvSpPr>
            <a:spLocks noGrp="1"/>
          </p:cNvSpPr>
          <p:nvPr>
            <p:ph idx="1"/>
          </p:nvPr>
        </p:nvSpPr>
        <p:spPr/>
        <p:txBody>
          <a:bodyPr/>
          <a:lstStyle/>
          <a:p>
            <a:r>
              <a:rPr lang="tr-TR" dirty="0"/>
              <a:t>Ayağının altına dokunulan bebek ayak parmaklarını açarak uzatır. 4. aydan sonra bu refleks yerini bebeğin ayak tabanına dokunulduğunda ayak parmaklarının kapanması ve bu şekilde yakalamaya dönüşür. Ayak parmaklarıyla yakalama da 12. aya kadar sürer</a:t>
            </a:r>
          </a:p>
          <a:p>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sp Reflex.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468313" y="260350"/>
            <a:ext cx="8135937" cy="6102350"/>
          </a:xfrm>
        </p:spPr>
      </p:pic>
    </p:spTree>
    <p:extLst>
      <p:ext uri="{BB962C8B-B14F-4D97-AF65-F5344CB8AC3E}">
        <p14:creationId xmlns:p14="http://schemas.microsoft.com/office/powerpoint/2010/main" val="20572623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noFill/>
        </p:spPr>
        <p:txBody>
          <a:bodyPr/>
          <a:lstStyle/>
          <a:p>
            <a:r>
              <a:rPr lang="tr-TR" sz="3600" b="1" dirty="0"/>
              <a:t>Kaba</a:t>
            </a:r>
            <a:r>
              <a:rPr lang="en-US" sz="3600" b="1" dirty="0"/>
              <a:t> Motor </a:t>
            </a:r>
            <a:r>
              <a:rPr lang="tr-TR" sz="3600" b="1" dirty="0"/>
              <a:t>Beceriler </a:t>
            </a:r>
            <a:br>
              <a:rPr lang="tr-TR" sz="3600" b="1" dirty="0"/>
            </a:br>
            <a:r>
              <a:rPr lang="tr-TR" sz="3600" b="1" dirty="0"/>
              <a:t>(</a:t>
            </a:r>
            <a:r>
              <a:rPr lang="tr-TR" sz="3600" b="1" dirty="0" err="1"/>
              <a:t>Gross</a:t>
            </a:r>
            <a:r>
              <a:rPr lang="tr-TR" sz="3600" b="1" dirty="0"/>
              <a:t> Motor </a:t>
            </a:r>
            <a:r>
              <a:rPr lang="tr-TR" sz="3600" b="1" dirty="0" err="1"/>
              <a:t>Skills</a:t>
            </a:r>
            <a:r>
              <a:rPr lang="tr-TR" sz="3600" b="1" dirty="0"/>
              <a:t>)</a:t>
            </a:r>
            <a:endParaRPr lang="en-US" sz="3600" b="1" dirty="0"/>
          </a:p>
        </p:txBody>
      </p:sp>
      <p:sp>
        <p:nvSpPr>
          <p:cNvPr id="76803" name="Rectangle 3"/>
          <p:cNvSpPr>
            <a:spLocks noGrp="1" noChangeArrowheads="1"/>
          </p:cNvSpPr>
          <p:nvPr>
            <p:ph idx="1"/>
          </p:nvPr>
        </p:nvSpPr>
        <p:spPr/>
        <p:txBody>
          <a:bodyPr>
            <a:normAutofit fontScale="70000" lnSpcReduction="20000"/>
          </a:bodyPr>
          <a:lstStyle/>
          <a:p>
            <a:pPr>
              <a:lnSpc>
                <a:spcPct val="90000"/>
              </a:lnSpc>
            </a:pPr>
            <a:r>
              <a:rPr lang="tr-TR" sz="2400" dirty="0"/>
              <a:t>Kaba motor beceriler, kollarını hareket ettirme ve yürüme gibi büyük kas aktivitelerini içerir. </a:t>
            </a:r>
          </a:p>
          <a:p>
            <a:pPr>
              <a:lnSpc>
                <a:spcPct val="90000"/>
              </a:lnSpc>
            </a:pPr>
            <a:r>
              <a:rPr lang="tr-TR" sz="2400" dirty="0"/>
              <a:t>İlk yıl içerisinde bebeklerde gözlenebilen en dramatik değişimlerdir. </a:t>
            </a:r>
          </a:p>
          <a:p>
            <a:pPr>
              <a:lnSpc>
                <a:spcPct val="90000"/>
              </a:lnSpc>
            </a:pPr>
            <a:r>
              <a:rPr lang="tr-TR" sz="2400" dirty="0"/>
              <a:t>Kaba motor becerilerin gerçek anlamda ortaya çıkışı 2 ila 4 ay arasında değişmektedir. </a:t>
            </a:r>
          </a:p>
          <a:p>
            <a:pPr>
              <a:lnSpc>
                <a:spcPct val="90000"/>
              </a:lnSpc>
            </a:pPr>
            <a:r>
              <a:rPr lang="tr-TR" sz="2400" dirty="0"/>
              <a:t>Kaba motor becerilerin başarılma sırası oldukça tekdüzedir. </a:t>
            </a:r>
          </a:p>
          <a:p>
            <a:pPr>
              <a:lnSpc>
                <a:spcPct val="90000"/>
              </a:lnSpc>
            </a:pPr>
            <a:r>
              <a:rPr lang="tr-TR" sz="2400" dirty="0"/>
              <a:t>İkinci yıllarında çocuklar motor beceri açısında daha becerikli ve hareketli olurlar. </a:t>
            </a:r>
          </a:p>
          <a:p>
            <a:pPr>
              <a:lnSpc>
                <a:spcPct val="90000"/>
              </a:lnSpc>
            </a:pPr>
            <a:r>
              <a:rPr lang="tr-TR" sz="2400" dirty="0"/>
              <a:t>Gelişim uzmanları ikinci yılda motor aktivitelerin çocukların yeterlik gelişimi için hayati değerde olduğuna inanmaktadırlar ve çocukların motor aktivitelerinde çok az kısıtlama (mümkünse güvenlikleriyle ilgili olmalı) konması gereğini vurgulamaktadırlar.  </a:t>
            </a:r>
            <a:endParaRPr lang="en-US" sz="2400" dirty="0"/>
          </a:p>
        </p:txBody>
      </p:sp>
      <p:graphicFrame>
        <p:nvGraphicFramePr>
          <p:cNvPr id="76804" name="Object 4"/>
          <p:cNvGraphicFramePr>
            <a:graphicFrameLocks noChangeAspect="1"/>
          </p:cNvGraphicFramePr>
          <p:nvPr>
            <p:extLst>
              <p:ext uri="{D42A27DB-BD31-4B8C-83A1-F6EECF244321}">
                <p14:modId xmlns:p14="http://schemas.microsoft.com/office/powerpoint/2010/main" val="4136617219"/>
              </p:ext>
            </p:extLst>
          </p:nvPr>
        </p:nvGraphicFramePr>
        <p:xfrm>
          <a:off x="7082837" y="5426075"/>
          <a:ext cx="2088232" cy="1431925"/>
        </p:xfrm>
        <a:graphic>
          <a:graphicData uri="http://schemas.openxmlformats.org/presentationml/2006/ole">
            <mc:AlternateContent xmlns:mc="http://schemas.openxmlformats.org/markup-compatibility/2006">
              <mc:Choice xmlns:v="urn:schemas-microsoft-com:vml" Requires="v">
                <p:oleObj spid="_x0000_s12293" name="Clip" r:id="rId4" imgW="1857146" imgH="1280160" progId="">
                  <p:embed/>
                </p:oleObj>
              </mc:Choice>
              <mc:Fallback>
                <p:oleObj name="Clip" r:id="rId4" imgW="1857146" imgH="12801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2837" y="5426075"/>
                        <a:ext cx="2088232" cy="143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6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680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68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6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tr-TR" sz="3600" dirty="0"/>
              <a:t>Kaba Motor Gelişimde Dönüm Noktaları</a:t>
            </a:r>
            <a:endParaRPr lang="en-US" sz="3600" dirty="0"/>
          </a:p>
        </p:txBody>
      </p:sp>
      <p:sp>
        <p:nvSpPr>
          <p:cNvPr id="78851" name="Rectangle 3"/>
          <p:cNvSpPr>
            <a:spLocks noGrp="1" noChangeArrowheads="1"/>
          </p:cNvSpPr>
          <p:nvPr>
            <p:ph idx="1"/>
          </p:nvPr>
        </p:nvSpPr>
        <p:spPr>
          <a:xfrm>
            <a:off x="699247" y="2248347"/>
            <a:ext cx="7761185" cy="3916957"/>
          </a:xfrm>
        </p:spPr>
        <p:txBody>
          <a:bodyPr>
            <a:normAutofit fontScale="70000" lnSpcReduction="20000"/>
          </a:bodyPr>
          <a:lstStyle/>
          <a:p>
            <a:r>
              <a:rPr lang="tr-TR" sz="2400" dirty="0"/>
              <a:t>Doğum</a:t>
            </a:r>
            <a:r>
              <a:rPr lang="en-US" sz="2400" dirty="0"/>
              <a:t> -  </a:t>
            </a:r>
            <a:r>
              <a:rPr lang="tr-TR" sz="2400" dirty="0"/>
              <a:t>göğüs ve kolların kayda değer koordinasyonu yok</a:t>
            </a:r>
            <a:endParaRPr lang="en-US" sz="2400" dirty="0"/>
          </a:p>
          <a:p>
            <a:r>
              <a:rPr lang="tr-TR" sz="2400" dirty="0"/>
              <a:t>1. Ay</a:t>
            </a:r>
            <a:r>
              <a:rPr lang="en-US" sz="2400" dirty="0"/>
              <a:t> -  </a:t>
            </a:r>
            <a:r>
              <a:rPr lang="tr-TR" sz="2400" dirty="0"/>
              <a:t>Yüzüstü yatar pozisyonda kafayı kaldırma</a:t>
            </a:r>
            <a:endParaRPr lang="en-US" sz="2400" dirty="0"/>
          </a:p>
          <a:p>
            <a:r>
              <a:rPr lang="en-US" sz="2400" dirty="0"/>
              <a:t>3 </a:t>
            </a:r>
            <a:r>
              <a:rPr lang="tr-TR" sz="2400" dirty="0"/>
              <a:t>Ay</a:t>
            </a:r>
            <a:r>
              <a:rPr lang="en-US" sz="2400" dirty="0"/>
              <a:t> -  </a:t>
            </a:r>
            <a:r>
              <a:rPr lang="tr-TR" sz="2400" dirty="0"/>
              <a:t>Kollardan destek alarak göğsü yukarı kaldırma</a:t>
            </a:r>
            <a:endParaRPr lang="en-US" sz="2400" dirty="0"/>
          </a:p>
          <a:p>
            <a:r>
              <a:rPr lang="en-US" sz="2400" dirty="0"/>
              <a:t>3-4 </a:t>
            </a:r>
            <a:r>
              <a:rPr lang="tr-TR" sz="2400" dirty="0"/>
              <a:t>aylar</a:t>
            </a:r>
            <a:r>
              <a:rPr lang="en-US" sz="2400" dirty="0"/>
              <a:t> - </a:t>
            </a:r>
            <a:r>
              <a:rPr lang="tr-TR" sz="2400" dirty="0"/>
              <a:t>yuvarlanma</a:t>
            </a:r>
          </a:p>
          <a:p>
            <a:r>
              <a:rPr lang="en-US" sz="2400" dirty="0"/>
              <a:t>6 </a:t>
            </a:r>
            <a:r>
              <a:rPr lang="tr-TR" sz="2400" dirty="0"/>
              <a:t>ay</a:t>
            </a:r>
            <a:r>
              <a:rPr lang="en-US" sz="2400" dirty="0"/>
              <a:t> – </a:t>
            </a:r>
            <a:r>
              <a:rPr lang="tr-TR" sz="2400" dirty="0"/>
              <a:t>destek olmadan oturma</a:t>
            </a:r>
            <a:endParaRPr lang="en-US" sz="2400" dirty="0"/>
          </a:p>
          <a:p>
            <a:r>
              <a:rPr lang="en-US" sz="2400" dirty="0"/>
              <a:t>7-8 </a:t>
            </a:r>
            <a:r>
              <a:rPr lang="tr-TR" sz="2400" dirty="0"/>
              <a:t>aylar</a:t>
            </a:r>
            <a:r>
              <a:rPr lang="en-US" sz="2400" dirty="0"/>
              <a:t> – </a:t>
            </a:r>
            <a:r>
              <a:rPr lang="tr-TR" sz="2400" dirty="0"/>
              <a:t>sürünme ve desteksiz ayakta durma</a:t>
            </a:r>
            <a:endParaRPr lang="en-US" sz="2400" dirty="0"/>
          </a:p>
          <a:p>
            <a:r>
              <a:rPr lang="en-US" sz="2400" dirty="0"/>
              <a:t>8 </a:t>
            </a:r>
            <a:r>
              <a:rPr lang="tr-TR" sz="2400" dirty="0"/>
              <a:t>ay</a:t>
            </a:r>
            <a:r>
              <a:rPr lang="en-US" sz="2400" dirty="0"/>
              <a:t> – </a:t>
            </a:r>
            <a:r>
              <a:rPr lang="tr-TR" sz="2400" dirty="0"/>
              <a:t>ayakta durur pozisyona kalkma </a:t>
            </a:r>
          </a:p>
          <a:p>
            <a:r>
              <a:rPr lang="en-US" sz="2400" dirty="0"/>
              <a:t>10-11 </a:t>
            </a:r>
            <a:r>
              <a:rPr lang="tr-TR" sz="2400" dirty="0"/>
              <a:t>aylar </a:t>
            </a:r>
            <a:r>
              <a:rPr lang="en-US" sz="2400" dirty="0"/>
              <a:t>– </a:t>
            </a:r>
            <a:r>
              <a:rPr lang="tr-TR" sz="2400" dirty="0"/>
              <a:t>mobilyalardan destek alarak yürüme </a:t>
            </a:r>
          </a:p>
          <a:p>
            <a:r>
              <a:rPr lang="en-US" sz="2400" dirty="0"/>
              <a:t>12-13 </a:t>
            </a:r>
            <a:r>
              <a:rPr lang="tr-TR" sz="2400" dirty="0"/>
              <a:t>aylar </a:t>
            </a:r>
            <a:r>
              <a:rPr lang="en-US" sz="2400" dirty="0"/>
              <a:t>– </a:t>
            </a:r>
            <a:r>
              <a:rPr lang="tr-TR" sz="2400" dirty="0"/>
              <a:t>yardım almadan yürüme</a:t>
            </a:r>
            <a:endParaRPr lang="en-US" sz="2400" dirty="0"/>
          </a:p>
          <a:p>
            <a:r>
              <a:rPr lang="en-US" sz="2400" dirty="0"/>
              <a:t>13-18 </a:t>
            </a:r>
            <a:r>
              <a:rPr lang="tr-TR" sz="2400" dirty="0"/>
              <a:t>aylar</a:t>
            </a:r>
            <a:r>
              <a:rPr lang="en-US" sz="2400" dirty="0"/>
              <a:t> – </a:t>
            </a:r>
            <a:r>
              <a:rPr lang="tr-TR" sz="2400" dirty="0"/>
              <a:t>bir oyuncağı çekme, bazı merdivenleri tırmanma</a:t>
            </a:r>
            <a:endParaRPr lang="en-US" sz="2400" dirty="0"/>
          </a:p>
          <a:p>
            <a:r>
              <a:rPr lang="en-US" sz="2400" dirty="0"/>
              <a:t>18-24 </a:t>
            </a:r>
            <a:r>
              <a:rPr lang="tr-TR" sz="2400" dirty="0"/>
              <a:t>aylar</a:t>
            </a:r>
            <a:r>
              <a:rPr lang="en-US" sz="2400" dirty="0"/>
              <a:t> – </a:t>
            </a:r>
            <a:r>
              <a:rPr lang="tr-TR" sz="2400" dirty="0"/>
              <a:t>hızlı yürüme</a:t>
            </a:r>
            <a:r>
              <a:rPr lang="en-US" sz="2400" dirty="0"/>
              <a:t>, </a:t>
            </a:r>
            <a:r>
              <a:rPr lang="tr-TR" sz="2400" dirty="0"/>
              <a:t>esneklik olmadan koşma, çömelme, tepme ve atlama</a:t>
            </a:r>
            <a:endParaRPr lang="en-US" sz="2400" dirty="0"/>
          </a:p>
        </p:txBody>
      </p:sp>
      <p:graphicFrame>
        <p:nvGraphicFramePr>
          <p:cNvPr id="78853" name="Object 5"/>
          <p:cNvGraphicFramePr>
            <a:graphicFrameLocks noChangeAspect="1"/>
          </p:cNvGraphicFramePr>
          <p:nvPr>
            <p:extLst>
              <p:ext uri="{D42A27DB-BD31-4B8C-83A1-F6EECF244321}">
                <p14:modId xmlns:p14="http://schemas.microsoft.com/office/powerpoint/2010/main" val="3142672907"/>
              </p:ext>
            </p:extLst>
          </p:nvPr>
        </p:nvGraphicFramePr>
        <p:xfrm>
          <a:off x="7668343" y="5695802"/>
          <a:ext cx="1465379" cy="1162197"/>
        </p:xfrm>
        <a:graphic>
          <a:graphicData uri="http://schemas.openxmlformats.org/presentationml/2006/ole">
            <mc:AlternateContent xmlns:mc="http://schemas.openxmlformats.org/markup-compatibility/2006">
              <mc:Choice xmlns:v="urn:schemas-microsoft-com:vml" Requires="v">
                <p:oleObj spid="_x0000_s13317" name="Clip" r:id="rId4" imgW="1796796" imgH="1456639" progId="">
                  <p:embed/>
                </p:oleObj>
              </mc:Choice>
              <mc:Fallback>
                <p:oleObj name="Clip" r:id="rId4" imgW="1796796" imgH="145663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8343" y="5695802"/>
                        <a:ext cx="1465379" cy="11621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noFill/>
        </p:spPr>
        <p:txBody>
          <a:bodyPr/>
          <a:lstStyle/>
          <a:p>
            <a:r>
              <a:rPr lang="tr-TR" sz="3600" b="1" dirty="0"/>
              <a:t>İnce </a:t>
            </a:r>
            <a:r>
              <a:rPr lang="en-US" sz="3600" b="1" dirty="0"/>
              <a:t>Motor </a:t>
            </a:r>
            <a:r>
              <a:rPr lang="tr-TR" sz="3600" b="1" dirty="0"/>
              <a:t>Beceriler </a:t>
            </a:r>
            <a:br>
              <a:rPr lang="tr-TR" sz="3600" b="1" dirty="0"/>
            </a:br>
            <a:r>
              <a:rPr lang="tr-TR" sz="3600" b="1" dirty="0"/>
              <a:t>(</a:t>
            </a:r>
            <a:r>
              <a:rPr lang="tr-TR" sz="3600" b="1" dirty="0" err="1"/>
              <a:t>Fine</a:t>
            </a:r>
            <a:r>
              <a:rPr lang="tr-TR" sz="3600" b="1" dirty="0"/>
              <a:t> Motor </a:t>
            </a:r>
            <a:r>
              <a:rPr lang="tr-TR" sz="3600" b="1" dirty="0" err="1"/>
              <a:t>Skills</a:t>
            </a:r>
            <a:r>
              <a:rPr lang="tr-TR" sz="3600" b="1" dirty="0"/>
              <a:t>)</a:t>
            </a:r>
            <a:endParaRPr lang="en-US" sz="3600" b="1" dirty="0"/>
          </a:p>
        </p:txBody>
      </p:sp>
      <p:sp>
        <p:nvSpPr>
          <p:cNvPr id="80899" name="Rectangle 3"/>
          <p:cNvSpPr>
            <a:spLocks noGrp="1" noChangeArrowheads="1"/>
          </p:cNvSpPr>
          <p:nvPr>
            <p:ph idx="1"/>
          </p:nvPr>
        </p:nvSpPr>
        <p:spPr/>
        <p:txBody>
          <a:bodyPr>
            <a:normAutofit fontScale="70000" lnSpcReduction="20000"/>
          </a:bodyPr>
          <a:lstStyle/>
          <a:p>
            <a:pPr>
              <a:lnSpc>
                <a:spcPct val="90000"/>
              </a:lnSpc>
            </a:pPr>
            <a:r>
              <a:rPr lang="tr-TR" sz="2400"/>
              <a:t>İnce motor beceriler, parmak becerisi gibi daha incelikli hareketleri içermektedir. </a:t>
            </a:r>
          </a:p>
          <a:p>
            <a:pPr>
              <a:lnSpc>
                <a:spcPct val="90000"/>
              </a:lnSpc>
            </a:pPr>
            <a:r>
              <a:rPr lang="tr-TR" sz="2400"/>
              <a:t>Bebekler ince motor becerilerle ilgili olarak doğumda neredeyse hiçbir kontrole sahip değillerdir. </a:t>
            </a:r>
          </a:p>
          <a:p>
            <a:pPr>
              <a:lnSpc>
                <a:spcPct val="90000"/>
              </a:lnSpc>
            </a:pPr>
            <a:r>
              <a:rPr lang="tr-TR" sz="2400"/>
              <a:t>Sonradan kolların, ellerin ve parmakların daha incelikli koordinasyonunu oluşturan pek çok bileşene sahiptirler. </a:t>
            </a:r>
          </a:p>
          <a:p>
            <a:pPr>
              <a:lnSpc>
                <a:spcPct val="90000"/>
              </a:lnSpc>
            </a:pPr>
            <a:r>
              <a:rPr lang="tr-TR" sz="2400"/>
              <a:t>İlk iki yılda uzanma ve yakalama çok daha incelikli bir hal alır. </a:t>
            </a:r>
          </a:p>
          <a:p>
            <a:pPr>
              <a:lnSpc>
                <a:spcPct val="90000"/>
              </a:lnSpc>
            </a:pPr>
            <a:r>
              <a:rPr lang="tr-TR" sz="2400"/>
              <a:t>Başlangıçta bebekler sadece kaba omuz hareketleri ve dirsek hareketleri gösterirken daha sonraları bilek hareketleri, el döndürme ve işaret parmağı ve başparmakların koordinasyonunu sergilemektedir. </a:t>
            </a:r>
          </a:p>
          <a:p>
            <a:pPr>
              <a:lnSpc>
                <a:spcPct val="90000"/>
              </a:lnSpc>
            </a:pPr>
            <a:r>
              <a:rPr lang="tr-TR" sz="2400"/>
              <a:t>İlk iki yılda el-göz koordinasyonunun olgunlaşması, ince motor becerilerin ilerlemesine yansır. </a:t>
            </a:r>
            <a:endParaRPr lang="en-US" sz="2400"/>
          </a:p>
        </p:txBody>
      </p:sp>
      <p:graphicFrame>
        <p:nvGraphicFramePr>
          <p:cNvPr id="80900" name="Object 4"/>
          <p:cNvGraphicFramePr>
            <a:graphicFrameLocks noChangeAspect="1"/>
          </p:cNvGraphicFramePr>
          <p:nvPr>
            <p:extLst>
              <p:ext uri="{D42A27DB-BD31-4B8C-83A1-F6EECF244321}">
                <p14:modId xmlns:p14="http://schemas.microsoft.com/office/powerpoint/2010/main" val="81295423"/>
              </p:ext>
            </p:extLst>
          </p:nvPr>
        </p:nvGraphicFramePr>
        <p:xfrm>
          <a:off x="7908836" y="5554216"/>
          <a:ext cx="1235164" cy="1303784"/>
        </p:xfrm>
        <a:graphic>
          <a:graphicData uri="http://schemas.openxmlformats.org/presentationml/2006/ole">
            <mc:AlternateContent xmlns:mc="http://schemas.openxmlformats.org/markup-compatibility/2006">
              <mc:Choice xmlns:v="urn:schemas-microsoft-com:vml" Requires="v">
                <p:oleObj spid="_x0000_s14341" name="Clip" r:id="rId4" imgW="2406713" imgH="3468986" progId="">
                  <p:embed/>
                </p:oleObj>
              </mc:Choice>
              <mc:Fallback>
                <p:oleObj name="Clip" r:id="rId4" imgW="2406713" imgH="34689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8836" y="5554216"/>
                        <a:ext cx="1235164" cy="1303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descr="PE03665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2400" y="3295023"/>
            <a:ext cx="1905000" cy="1763713"/>
          </a:xfrm>
          <a:prstGeom prst="rect">
            <a:avLst/>
          </a:prstGeom>
          <a:noFill/>
          <a:extLst>
            <a:ext uri="{909E8E84-426E-40DD-AFC4-6F175D3DCCD1}">
              <a14:hiddenFill xmlns:a14="http://schemas.microsoft.com/office/drawing/2010/main">
                <a:solidFill>
                  <a:srgbClr val="FFFFFF"/>
                </a:solidFill>
              </a14:hiddenFill>
            </a:ext>
          </a:extLst>
        </p:spPr>
      </p:pic>
      <p:pic>
        <p:nvPicPr>
          <p:cNvPr id="218115" name="Picture 3" descr="j01513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03950" y="932823"/>
            <a:ext cx="1136650" cy="2133600"/>
          </a:xfrm>
          <a:prstGeom prst="rect">
            <a:avLst/>
          </a:prstGeom>
          <a:noFill/>
          <a:extLst>
            <a:ext uri="{909E8E84-426E-40DD-AFC4-6F175D3DCCD1}">
              <a14:hiddenFill xmlns:a14="http://schemas.microsoft.com/office/drawing/2010/main">
                <a:solidFill>
                  <a:srgbClr val="FFFFFF"/>
                </a:solidFill>
              </a14:hiddenFill>
            </a:ext>
          </a:extLst>
        </p:spPr>
      </p:pic>
      <p:grpSp>
        <p:nvGrpSpPr>
          <p:cNvPr id="218116" name="Group 4"/>
          <p:cNvGrpSpPr>
            <a:grpSpLocks/>
          </p:cNvGrpSpPr>
          <p:nvPr/>
        </p:nvGrpSpPr>
        <p:grpSpPr bwMode="auto">
          <a:xfrm>
            <a:off x="2997200" y="323223"/>
            <a:ext cx="3124200" cy="5638800"/>
            <a:chOff x="1824" y="96"/>
            <a:chExt cx="2037" cy="3888"/>
          </a:xfrm>
        </p:grpSpPr>
        <p:sp>
          <p:nvSpPr>
            <p:cNvPr id="218117" name="Freeform 5"/>
            <p:cNvSpPr>
              <a:spLocks/>
            </p:cNvSpPr>
            <p:nvPr/>
          </p:nvSpPr>
          <p:spPr bwMode="auto">
            <a:xfrm>
              <a:off x="1920" y="1146"/>
              <a:ext cx="821" cy="822"/>
            </a:xfrm>
            <a:custGeom>
              <a:avLst/>
              <a:gdLst>
                <a:gd name="T0" fmla="*/ 1787 w 2462"/>
                <a:gd name="T1" fmla="*/ 134 h 2466"/>
                <a:gd name="T2" fmla="*/ 1676 w 2462"/>
                <a:gd name="T3" fmla="*/ 84 h 2466"/>
                <a:gd name="T4" fmla="*/ 1561 w 2462"/>
                <a:gd name="T5" fmla="*/ 45 h 2466"/>
                <a:gd name="T6" fmla="*/ 1441 w 2462"/>
                <a:gd name="T7" fmla="*/ 18 h 2466"/>
                <a:gd name="T8" fmla="*/ 1316 w 2462"/>
                <a:gd name="T9" fmla="*/ 3 h 2466"/>
                <a:gd name="T10" fmla="*/ 1177 w 2462"/>
                <a:gd name="T11" fmla="*/ 1 h 2466"/>
                <a:gd name="T12" fmla="*/ 1019 w 2462"/>
                <a:gd name="T13" fmla="*/ 18 h 2466"/>
                <a:gd name="T14" fmla="*/ 867 w 2462"/>
                <a:gd name="T15" fmla="*/ 55 h 2466"/>
                <a:gd name="T16" fmla="*/ 722 w 2462"/>
                <a:gd name="T17" fmla="*/ 111 h 2466"/>
                <a:gd name="T18" fmla="*/ 587 w 2462"/>
                <a:gd name="T19" fmla="*/ 183 h 2466"/>
                <a:gd name="T20" fmla="*/ 462 w 2462"/>
                <a:gd name="T21" fmla="*/ 270 h 2466"/>
                <a:gd name="T22" fmla="*/ 315 w 2462"/>
                <a:gd name="T23" fmla="*/ 409 h 2466"/>
                <a:gd name="T24" fmla="*/ 193 w 2462"/>
                <a:gd name="T25" fmla="*/ 571 h 2466"/>
                <a:gd name="T26" fmla="*/ 97 w 2462"/>
                <a:gd name="T27" fmla="*/ 752 h 2466"/>
                <a:gd name="T28" fmla="*/ 33 w 2462"/>
                <a:gd name="T29" fmla="*/ 950 h 2466"/>
                <a:gd name="T30" fmla="*/ 2 w 2462"/>
                <a:gd name="T31" fmla="*/ 1160 h 2466"/>
                <a:gd name="T32" fmla="*/ 10 w 2462"/>
                <a:gd name="T33" fmla="*/ 1392 h 2466"/>
                <a:gd name="T34" fmla="*/ 62 w 2462"/>
                <a:gd name="T35" fmla="*/ 1618 h 2466"/>
                <a:gd name="T36" fmla="*/ 152 w 2462"/>
                <a:gd name="T37" fmla="*/ 1826 h 2466"/>
                <a:gd name="T38" fmla="*/ 278 w 2462"/>
                <a:gd name="T39" fmla="*/ 2013 h 2466"/>
                <a:gd name="T40" fmla="*/ 436 w 2462"/>
                <a:gd name="T41" fmla="*/ 2174 h 2466"/>
                <a:gd name="T42" fmla="*/ 593 w 2462"/>
                <a:gd name="T43" fmla="*/ 2287 h 2466"/>
                <a:gd name="T44" fmla="*/ 708 w 2462"/>
                <a:gd name="T45" fmla="*/ 2349 h 2466"/>
                <a:gd name="T46" fmla="*/ 830 w 2462"/>
                <a:gd name="T47" fmla="*/ 2399 h 2466"/>
                <a:gd name="T48" fmla="*/ 960 w 2462"/>
                <a:gd name="T49" fmla="*/ 2435 h 2466"/>
                <a:gd name="T50" fmla="*/ 1093 w 2462"/>
                <a:gd name="T51" fmla="*/ 2459 h 2466"/>
                <a:gd name="T52" fmla="*/ 1232 w 2462"/>
                <a:gd name="T53" fmla="*/ 2466 h 2466"/>
                <a:gd name="T54" fmla="*/ 1297 w 2462"/>
                <a:gd name="T55" fmla="*/ 2465 h 2466"/>
                <a:gd name="T56" fmla="*/ 1361 w 2462"/>
                <a:gd name="T57" fmla="*/ 2459 h 2466"/>
                <a:gd name="T58" fmla="*/ 1424 w 2462"/>
                <a:gd name="T59" fmla="*/ 2451 h 2466"/>
                <a:gd name="T60" fmla="*/ 1486 w 2462"/>
                <a:gd name="T61" fmla="*/ 2439 h 2466"/>
                <a:gd name="T62" fmla="*/ 1548 w 2462"/>
                <a:gd name="T63" fmla="*/ 2425 h 2466"/>
                <a:gd name="T64" fmla="*/ 1627 w 2462"/>
                <a:gd name="T65" fmla="*/ 2401 h 2466"/>
                <a:gd name="T66" fmla="*/ 1714 w 2462"/>
                <a:gd name="T67" fmla="*/ 2368 h 2466"/>
                <a:gd name="T68" fmla="*/ 1798 w 2462"/>
                <a:gd name="T69" fmla="*/ 2327 h 2466"/>
                <a:gd name="T70" fmla="*/ 1878 w 2462"/>
                <a:gd name="T71" fmla="*/ 2282 h 2466"/>
                <a:gd name="T72" fmla="*/ 1954 w 2462"/>
                <a:gd name="T73" fmla="*/ 2231 h 2466"/>
                <a:gd name="T74" fmla="*/ 2030 w 2462"/>
                <a:gd name="T75" fmla="*/ 2171 h 2466"/>
                <a:gd name="T76" fmla="*/ 2107 w 2462"/>
                <a:gd name="T77" fmla="*/ 2099 h 2466"/>
                <a:gd name="T78" fmla="*/ 2177 w 2462"/>
                <a:gd name="T79" fmla="*/ 2022 h 2466"/>
                <a:gd name="T80" fmla="*/ 2242 w 2462"/>
                <a:gd name="T81" fmla="*/ 1937 h 2466"/>
                <a:gd name="T82" fmla="*/ 2298 w 2462"/>
                <a:gd name="T83" fmla="*/ 1849 h 2466"/>
                <a:gd name="T84" fmla="*/ 2347 w 2462"/>
                <a:gd name="T85" fmla="*/ 1755 h 2466"/>
                <a:gd name="T86" fmla="*/ 2416 w 2462"/>
                <a:gd name="T87" fmla="*/ 1569 h 2466"/>
                <a:gd name="T88" fmla="*/ 2455 w 2462"/>
                <a:gd name="T89" fmla="*/ 1371 h 2466"/>
                <a:gd name="T90" fmla="*/ 2459 w 2462"/>
                <a:gd name="T91" fmla="*/ 1149 h 2466"/>
                <a:gd name="T92" fmla="*/ 2419 w 2462"/>
                <a:gd name="T93" fmla="*/ 907 h 2466"/>
                <a:gd name="T94" fmla="*/ 2333 w 2462"/>
                <a:gd name="T95" fmla="*/ 683 h 2466"/>
                <a:gd name="T96" fmla="*/ 2208 w 2462"/>
                <a:gd name="T97" fmla="*/ 482 h 2466"/>
                <a:gd name="T98" fmla="*/ 2048 w 2462"/>
                <a:gd name="T99" fmla="*/ 311 h 2466"/>
                <a:gd name="T100" fmla="*/ 1857 w 2462"/>
                <a:gd name="T101" fmla="*/ 171 h 2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2" h="2466">
                  <a:moveTo>
                    <a:pt x="1857" y="171"/>
                  </a:moveTo>
                  <a:lnTo>
                    <a:pt x="1822" y="152"/>
                  </a:lnTo>
                  <a:lnTo>
                    <a:pt x="1787" y="134"/>
                  </a:lnTo>
                  <a:lnTo>
                    <a:pt x="1750" y="115"/>
                  </a:lnTo>
                  <a:lnTo>
                    <a:pt x="1714" y="98"/>
                  </a:lnTo>
                  <a:lnTo>
                    <a:pt x="1676" y="84"/>
                  </a:lnTo>
                  <a:lnTo>
                    <a:pt x="1638" y="70"/>
                  </a:lnTo>
                  <a:lnTo>
                    <a:pt x="1600" y="56"/>
                  </a:lnTo>
                  <a:lnTo>
                    <a:pt x="1561" y="45"/>
                  </a:lnTo>
                  <a:lnTo>
                    <a:pt x="1521" y="35"/>
                  </a:lnTo>
                  <a:lnTo>
                    <a:pt x="1481" y="25"/>
                  </a:lnTo>
                  <a:lnTo>
                    <a:pt x="1441" y="18"/>
                  </a:lnTo>
                  <a:lnTo>
                    <a:pt x="1399" y="11"/>
                  </a:lnTo>
                  <a:lnTo>
                    <a:pt x="1358" y="7"/>
                  </a:lnTo>
                  <a:lnTo>
                    <a:pt x="1316" y="3"/>
                  </a:lnTo>
                  <a:lnTo>
                    <a:pt x="1274" y="1"/>
                  </a:lnTo>
                  <a:lnTo>
                    <a:pt x="1232" y="0"/>
                  </a:lnTo>
                  <a:lnTo>
                    <a:pt x="1177" y="1"/>
                  </a:lnTo>
                  <a:lnTo>
                    <a:pt x="1124" y="4"/>
                  </a:lnTo>
                  <a:lnTo>
                    <a:pt x="1072" y="10"/>
                  </a:lnTo>
                  <a:lnTo>
                    <a:pt x="1019" y="18"/>
                  </a:lnTo>
                  <a:lnTo>
                    <a:pt x="968" y="28"/>
                  </a:lnTo>
                  <a:lnTo>
                    <a:pt x="916" y="41"/>
                  </a:lnTo>
                  <a:lnTo>
                    <a:pt x="867" y="55"/>
                  </a:lnTo>
                  <a:lnTo>
                    <a:pt x="818" y="72"/>
                  </a:lnTo>
                  <a:lnTo>
                    <a:pt x="770" y="90"/>
                  </a:lnTo>
                  <a:lnTo>
                    <a:pt x="722" y="111"/>
                  </a:lnTo>
                  <a:lnTo>
                    <a:pt x="676" y="132"/>
                  </a:lnTo>
                  <a:lnTo>
                    <a:pt x="631" y="156"/>
                  </a:lnTo>
                  <a:lnTo>
                    <a:pt x="587" y="183"/>
                  </a:lnTo>
                  <a:lnTo>
                    <a:pt x="544" y="209"/>
                  </a:lnTo>
                  <a:lnTo>
                    <a:pt x="503" y="239"/>
                  </a:lnTo>
                  <a:lnTo>
                    <a:pt x="462" y="270"/>
                  </a:lnTo>
                  <a:lnTo>
                    <a:pt x="410" y="313"/>
                  </a:lnTo>
                  <a:lnTo>
                    <a:pt x="361" y="360"/>
                  </a:lnTo>
                  <a:lnTo>
                    <a:pt x="315" y="409"/>
                  </a:lnTo>
                  <a:lnTo>
                    <a:pt x="271" y="461"/>
                  </a:lnTo>
                  <a:lnTo>
                    <a:pt x="231" y="515"/>
                  </a:lnTo>
                  <a:lnTo>
                    <a:pt x="193" y="571"/>
                  </a:lnTo>
                  <a:lnTo>
                    <a:pt x="158" y="630"/>
                  </a:lnTo>
                  <a:lnTo>
                    <a:pt x="125" y="690"/>
                  </a:lnTo>
                  <a:lnTo>
                    <a:pt x="97" y="752"/>
                  </a:lnTo>
                  <a:lnTo>
                    <a:pt x="72" y="817"/>
                  </a:lnTo>
                  <a:lnTo>
                    <a:pt x="51" y="883"/>
                  </a:lnTo>
                  <a:lnTo>
                    <a:pt x="33" y="950"/>
                  </a:lnTo>
                  <a:lnTo>
                    <a:pt x="19" y="1019"/>
                  </a:lnTo>
                  <a:lnTo>
                    <a:pt x="9" y="1090"/>
                  </a:lnTo>
                  <a:lnTo>
                    <a:pt x="2" y="1160"/>
                  </a:lnTo>
                  <a:lnTo>
                    <a:pt x="0" y="1233"/>
                  </a:lnTo>
                  <a:lnTo>
                    <a:pt x="3" y="1313"/>
                  </a:lnTo>
                  <a:lnTo>
                    <a:pt x="10" y="1392"/>
                  </a:lnTo>
                  <a:lnTo>
                    <a:pt x="23" y="1469"/>
                  </a:lnTo>
                  <a:lnTo>
                    <a:pt x="40" y="1545"/>
                  </a:lnTo>
                  <a:lnTo>
                    <a:pt x="62" y="1618"/>
                  </a:lnTo>
                  <a:lnTo>
                    <a:pt x="87" y="1690"/>
                  </a:lnTo>
                  <a:lnTo>
                    <a:pt x="118" y="1760"/>
                  </a:lnTo>
                  <a:lnTo>
                    <a:pt x="152" y="1826"/>
                  </a:lnTo>
                  <a:lnTo>
                    <a:pt x="191" y="1891"/>
                  </a:lnTo>
                  <a:lnTo>
                    <a:pt x="234" y="1954"/>
                  </a:lnTo>
                  <a:lnTo>
                    <a:pt x="278" y="2013"/>
                  </a:lnTo>
                  <a:lnTo>
                    <a:pt x="328" y="2070"/>
                  </a:lnTo>
                  <a:lnTo>
                    <a:pt x="381" y="2123"/>
                  </a:lnTo>
                  <a:lnTo>
                    <a:pt x="436" y="2174"/>
                  </a:lnTo>
                  <a:lnTo>
                    <a:pt x="495" y="2220"/>
                  </a:lnTo>
                  <a:lnTo>
                    <a:pt x="557" y="2264"/>
                  </a:lnTo>
                  <a:lnTo>
                    <a:pt x="593" y="2287"/>
                  </a:lnTo>
                  <a:lnTo>
                    <a:pt x="631" y="2309"/>
                  </a:lnTo>
                  <a:lnTo>
                    <a:pt x="669" y="2330"/>
                  </a:lnTo>
                  <a:lnTo>
                    <a:pt x="708" y="2349"/>
                  </a:lnTo>
                  <a:lnTo>
                    <a:pt x="749" y="2368"/>
                  </a:lnTo>
                  <a:lnTo>
                    <a:pt x="790" y="2384"/>
                  </a:lnTo>
                  <a:lnTo>
                    <a:pt x="830" y="2399"/>
                  </a:lnTo>
                  <a:lnTo>
                    <a:pt x="874" y="2413"/>
                  </a:lnTo>
                  <a:lnTo>
                    <a:pt x="916" y="2425"/>
                  </a:lnTo>
                  <a:lnTo>
                    <a:pt x="960" y="2435"/>
                  </a:lnTo>
                  <a:lnTo>
                    <a:pt x="1003" y="2445"/>
                  </a:lnTo>
                  <a:lnTo>
                    <a:pt x="1048" y="2452"/>
                  </a:lnTo>
                  <a:lnTo>
                    <a:pt x="1093" y="2459"/>
                  </a:lnTo>
                  <a:lnTo>
                    <a:pt x="1139" y="2463"/>
                  </a:lnTo>
                  <a:lnTo>
                    <a:pt x="1186" y="2465"/>
                  </a:lnTo>
                  <a:lnTo>
                    <a:pt x="1232" y="2466"/>
                  </a:lnTo>
                  <a:lnTo>
                    <a:pt x="1254" y="2466"/>
                  </a:lnTo>
                  <a:lnTo>
                    <a:pt x="1276" y="2465"/>
                  </a:lnTo>
                  <a:lnTo>
                    <a:pt x="1297" y="2465"/>
                  </a:lnTo>
                  <a:lnTo>
                    <a:pt x="1319" y="2463"/>
                  </a:lnTo>
                  <a:lnTo>
                    <a:pt x="1340" y="2462"/>
                  </a:lnTo>
                  <a:lnTo>
                    <a:pt x="1361" y="2459"/>
                  </a:lnTo>
                  <a:lnTo>
                    <a:pt x="1382" y="2456"/>
                  </a:lnTo>
                  <a:lnTo>
                    <a:pt x="1403" y="2453"/>
                  </a:lnTo>
                  <a:lnTo>
                    <a:pt x="1424" y="2451"/>
                  </a:lnTo>
                  <a:lnTo>
                    <a:pt x="1444" y="2448"/>
                  </a:lnTo>
                  <a:lnTo>
                    <a:pt x="1465" y="2444"/>
                  </a:lnTo>
                  <a:lnTo>
                    <a:pt x="1486" y="2439"/>
                  </a:lnTo>
                  <a:lnTo>
                    <a:pt x="1506" y="2435"/>
                  </a:lnTo>
                  <a:lnTo>
                    <a:pt x="1527" y="2429"/>
                  </a:lnTo>
                  <a:lnTo>
                    <a:pt x="1548" y="2425"/>
                  </a:lnTo>
                  <a:lnTo>
                    <a:pt x="1568" y="2420"/>
                  </a:lnTo>
                  <a:lnTo>
                    <a:pt x="1597" y="2411"/>
                  </a:lnTo>
                  <a:lnTo>
                    <a:pt x="1627" y="2401"/>
                  </a:lnTo>
                  <a:lnTo>
                    <a:pt x="1656" y="2390"/>
                  </a:lnTo>
                  <a:lnTo>
                    <a:pt x="1686" y="2379"/>
                  </a:lnTo>
                  <a:lnTo>
                    <a:pt x="1714" y="2368"/>
                  </a:lnTo>
                  <a:lnTo>
                    <a:pt x="1742" y="2355"/>
                  </a:lnTo>
                  <a:lnTo>
                    <a:pt x="1770" y="2341"/>
                  </a:lnTo>
                  <a:lnTo>
                    <a:pt x="1798" y="2327"/>
                  </a:lnTo>
                  <a:lnTo>
                    <a:pt x="1825" y="2313"/>
                  </a:lnTo>
                  <a:lnTo>
                    <a:pt x="1851" y="2297"/>
                  </a:lnTo>
                  <a:lnTo>
                    <a:pt x="1878" y="2282"/>
                  </a:lnTo>
                  <a:lnTo>
                    <a:pt x="1903" y="2265"/>
                  </a:lnTo>
                  <a:lnTo>
                    <a:pt x="1929" y="2248"/>
                  </a:lnTo>
                  <a:lnTo>
                    <a:pt x="1954" y="2231"/>
                  </a:lnTo>
                  <a:lnTo>
                    <a:pt x="1979" y="2212"/>
                  </a:lnTo>
                  <a:lnTo>
                    <a:pt x="2003" y="2193"/>
                  </a:lnTo>
                  <a:lnTo>
                    <a:pt x="2030" y="2171"/>
                  </a:lnTo>
                  <a:lnTo>
                    <a:pt x="2056" y="2148"/>
                  </a:lnTo>
                  <a:lnTo>
                    <a:pt x="2082" y="2124"/>
                  </a:lnTo>
                  <a:lnTo>
                    <a:pt x="2107" y="2099"/>
                  </a:lnTo>
                  <a:lnTo>
                    <a:pt x="2131" y="2074"/>
                  </a:lnTo>
                  <a:lnTo>
                    <a:pt x="2155" y="2048"/>
                  </a:lnTo>
                  <a:lnTo>
                    <a:pt x="2177" y="2022"/>
                  </a:lnTo>
                  <a:lnTo>
                    <a:pt x="2200" y="1995"/>
                  </a:lnTo>
                  <a:lnTo>
                    <a:pt x="2221" y="1967"/>
                  </a:lnTo>
                  <a:lnTo>
                    <a:pt x="2242" y="1937"/>
                  </a:lnTo>
                  <a:lnTo>
                    <a:pt x="2261" y="1909"/>
                  </a:lnTo>
                  <a:lnTo>
                    <a:pt x="2280" y="1880"/>
                  </a:lnTo>
                  <a:lnTo>
                    <a:pt x="2298" y="1849"/>
                  </a:lnTo>
                  <a:lnTo>
                    <a:pt x="2315" y="1818"/>
                  </a:lnTo>
                  <a:lnTo>
                    <a:pt x="2332" y="1787"/>
                  </a:lnTo>
                  <a:lnTo>
                    <a:pt x="2347" y="1755"/>
                  </a:lnTo>
                  <a:lnTo>
                    <a:pt x="2374" y="1694"/>
                  </a:lnTo>
                  <a:lnTo>
                    <a:pt x="2396" y="1632"/>
                  </a:lnTo>
                  <a:lnTo>
                    <a:pt x="2416" y="1569"/>
                  </a:lnTo>
                  <a:lnTo>
                    <a:pt x="2433" y="1504"/>
                  </a:lnTo>
                  <a:lnTo>
                    <a:pt x="2445" y="1438"/>
                  </a:lnTo>
                  <a:lnTo>
                    <a:pt x="2455" y="1371"/>
                  </a:lnTo>
                  <a:lnTo>
                    <a:pt x="2461" y="1302"/>
                  </a:lnTo>
                  <a:lnTo>
                    <a:pt x="2462" y="1233"/>
                  </a:lnTo>
                  <a:lnTo>
                    <a:pt x="2459" y="1149"/>
                  </a:lnTo>
                  <a:lnTo>
                    <a:pt x="2451" y="1067"/>
                  </a:lnTo>
                  <a:lnTo>
                    <a:pt x="2437" y="986"/>
                  </a:lnTo>
                  <a:lnTo>
                    <a:pt x="2419" y="907"/>
                  </a:lnTo>
                  <a:lnTo>
                    <a:pt x="2395" y="829"/>
                  </a:lnTo>
                  <a:lnTo>
                    <a:pt x="2367" y="755"/>
                  </a:lnTo>
                  <a:lnTo>
                    <a:pt x="2333" y="683"/>
                  </a:lnTo>
                  <a:lnTo>
                    <a:pt x="2295" y="613"/>
                  </a:lnTo>
                  <a:lnTo>
                    <a:pt x="2253" y="547"/>
                  </a:lnTo>
                  <a:lnTo>
                    <a:pt x="2208" y="482"/>
                  </a:lnTo>
                  <a:lnTo>
                    <a:pt x="2157" y="422"/>
                  </a:lnTo>
                  <a:lnTo>
                    <a:pt x="2104" y="364"/>
                  </a:lnTo>
                  <a:lnTo>
                    <a:pt x="2048" y="311"/>
                  </a:lnTo>
                  <a:lnTo>
                    <a:pt x="1988" y="260"/>
                  </a:lnTo>
                  <a:lnTo>
                    <a:pt x="1923" y="214"/>
                  </a:lnTo>
                  <a:lnTo>
                    <a:pt x="1857" y="171"/>
                  </a:lnTo>
                  <a:close/>
                </a:path>
              </a:pathLst>
            </a:custGeom>
            <a:solidFill>
              <a:srgbClr val="56EAEA"/>
            </a:solidFill>
            <a:ln w="9525">
              <a:solidFill>
                <a:srgbClr val="66CCFF"/>
              </a:solidFill>
              <a:round/>
              <a:headEnd/>
              <a:tailEnd/>
            </a:ln>
          </p:spPr>
          <p:txBody>
            <a:bodyPr/>
            <a:lstStyle/>
            <a:p>
              <a:endParaRPr lang="tr-TR"/>
            </a:p>
          </p:txBody>
        </p:sp>
        <p:sp>
          <p:nvSpPr>
            <p:cNvPr id="218118" name="Freeform 6"/>
            <p:cNvSpPr>
              <a:spLocks/>
            </p:cNvSpPr>
            <p:nvPr/>
          </p:nvSpPr>
          <p:spPr bwMode="auto">
            <a:xfrm>
              <a:off x="1920" y="1521"/>
              <a:ext cx="821" cy="447"/>
            </a:xfrm>
            <a:custGeom>
              <a:avLst/>
              <a:gdLst>
                <a:gd name="T0" fmla="*/ 1 w 2463"/>
                <a:gd name="T1" fmla="*/ 164 h 1341"/>
                <a:gd name="T2" fmla="*/ 11 w 2463"/>
                <a:gd name="T3" fmla="*/ 275 h 1341"/>
                <a:gd name="T4" fmla="*/ 313 w 2463"/>
                <a:gd name="T5" fmla="*/ 330 h 1341"/>
                <a:gd name="T6" fmla="*/ 324 w 2463"/>
                <a:gd name="T7" fmla="*/ 942 h 1341"/>
                <a:gd name="T8" fmla="*/ 348 w 2463"/>
                <a:gd name="T9" fmla="*/ 966 h 1341"/>
                <a:gd name="T10" fmla="*/ 372 w 2463"/>
                <a:gd name="T11" fmla="*/ 990 h 1341"/>
                <a:gd name="T12" fmla="*/ 396 w 2463"/>
                <a:gd name="T13" fmla="*/ 1013 h 1341"/>
                <a:gd name="T14" fmla="*/ 409 w 2463"/>
                <a:gd name="T15" fmla="*/ 330 h 1341"/>
                <a:gd name="T16" fmla="*/ 774 w 2463"/>
                <a:gd name="T17" fmla="*/ 1252 h 1341"/>
                <a:gd name="T18" fmla="*/ 798 w 2463"/>
                <a:gd name="T19" fmla="*/ 1262 h 1341"/>
                <a:gd name="T20" fmla="*/ 820 w 2463"/>
                <a:gd name="T21" fmla="*/ 1271 h 1341"/>
                <a:gd name="T22" fmla="*/ 844 w 2463"/>
                <a:gd name="T23" fmla="*/ 1279 h 1341"/>
                <a:gd name="T24" fmla="*/ 868 w 2463"/>
                <a:gd name="T25" fmla="*/ 1286 h 1341"/>
                <a:gd name="T26" fmla="*/ 1233 w 2463"/>
                <a:gd name="T27" fmla="*/ 330 h 1341"/>
                <a:gd name="T28" fmla="*/ 1246 w 2463"/>
                <a:gd name="T29" fmla="*/ 1341 h 1341"/>
                <a:gd name="T30" fmla="*/ 1270 w 2463"/>
                <a:gd name="T31" fmla="*/ 1341 h 1341"/>
                <a:gd name="T32" fmla="*/ 1292 w 2463"/>
                <a:gd name="T33" fmla="*/ 1340 h 1341"/>
                <a:gd name="T34" fmla="*/ 1316 w 2463"/>
                <a:gd name="T35" fmla="*/ 1338 h 1341"/>
                <a:gd name="T36" fmla="*/ 1327 w 2463"/>
                <a:gd name="T37" fmla="*/ 330 h 1341"/>
                <a:gd name="T38" fmla="*/ 1691 w 2463"/>
                <a:gd name="T39" fmla="*/ 1251 h 1341"/>
                <a:gd name="T40" fmla="*/ 1715 w 2463"/>
                <a:gd name="T41" fmla="*/ 1241 h 1341"/>
                <a:gd name="T42" fmla="*/ 1739 w 2463"/>
                <a:gd name="T43" fmla="*/ 1231 h 1341"/>
                <a:gd name="T44" fmla="*/ 1761 w 2463"/>
                <a:gd name="T45" fmla="*/ 1220 h 1341"/>
                <a:gd name="T46" fmla="*/ 1785 w 2463"/>
                <a:gd name="T47" fmla="*/ 1209 h 1341"/>
                <a:gd name="T48" fmla="*/ 2150 w 2463"/>
                <a:gd name="T49" fmla="*/ 330 h 1341"/>
                <a:gd name="T50" fmla="*/ 2163 w 2463"/>
                <a:gd name="T51" fmla="*/ 914 h 1341"/>
                <a:gd name="T52" fmla="*/ 2188 w 2463"/>
                <a:gd name="T53" fmla="*/ 884 h 1341"/>
                <a:gd name="T54" fmla="*/ 2212 w 2463"/>
                <a:gd name="T55" fmla="*/ 853 h 1341"/>
                <a:gd name="T56" fmla="*/ 2234 w 2463"/>
                <a:gd name="T57" fmla="*/ 822 h 1341"/>
                <a:gd name="T58" fmla="*/ 2246 w 2463"/>
                <a:gd name="T59" fmla="*/ 330 h 1341"/>
                <a:gd name="T60" fmla="*/ 2453 w 2463"/>
                <a:gd name="T61" fmla="*/ 272 h 1341"/>
                <a:gd name="T62" fmla="*/ 2463 w 2463"/>
                <a:gd name="T63" fmla="*/ 163 h 1341"/>
                <a:gd name="T64" fmla="*/ 2463 w 2463"/>
                <a:gd name="T65" fmla="*/ 80 h 1341"/>
                <a:gd name="T66" fmla="*/ 2462 w 2463"/>
                <a:gd name="T67" fmla="*/ 26 h 1341"/>
                <a:gd name="T68" fmla="*/ 6 w 2463"/>
                <a:gd name="T69" fmla="*/ 0 h 1341"/>
                <a:gd name="T70" fmla="*/ 1 w 2463"/>
                <a:gd name="T71" fmla="*/ 53 h 1341"/>
                <a:gd name="T72" fmla="*/ 0 w 2463"/>
                <a:gd name="T73" fmla="*/ 108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63" h="1341">
                  <a:moveTo>
                    <a:pt x="0" y="108"/>
                  </a:moveTo>
                  <a:lnTo>
                    <a:pt x="1" y="164"/>
                  </a:lnTo>
                  <a:lnTo>
                    <a:pt x="6" y="220"/>
                  </a:lnTo>
                  <a:lnTo>
                    <a:pt x="11" y="275"/>
                  </a:lnTo>
                  <a:lnTo>
                    <a:pt x="21" y="330"/>
                  </a:lnTo>
                  <a:lnTo>
                    <a:pt x="313" y="330"/>
                  </a:lnTo>
                  <a:lnTo>
                    <a:pt x="313" y="929"/>
                  </a:lnTo>
                  <a:lnTo>
                    <a:pt x="324" y="942"/>
                  </a:lnTo>
                  <a:lnTo>
                    <a:pt x="337" y="954"/>
                  </a:lnTo>
                  <a:lnTo>
                    <a:pt x="348" y="966"/>
                  </a:lnTo>
                  <a:lnTo>
                    <a:pt x="360" y="978"/>
                  </a:lnTo>
                  <a:lnTo>
                    <a:pt x="372" y="990"/>
                  </a:lnTo>
                  <a:lnTo>
                    <a:pt x="383" y="1001"/>
                  </a:lnTo>
                  <a:lnTo>
                    <a:pt x="396" y="1013"/>
                  </a:lnTo>
                  <a:lnTo>
                    <a:pt x="409" y="1025"/>
                  </a:lnTo>
                  <a:lnTo>
                    <a:pt x="409" y="330"/>
                  </a:lnTo>
                  <a:lnTo>
                    <a:pt x="774" y="330"/>
                  </a:lnTo>
                  <a:lnTo>
                    <a:pt x="774" y="1252"/>
                  </a:lnTo>
                  <a:lnTo>
                    <a:pt x="785" y="1257"/>
                  </a:lnTo>
                  <a:lnTo>
                    <a:pt x="798" y="1262"/>
                  </a:lnTo>
                  <a:lnTo>
                    <a:pt x="809" y="1266"/>
                  </a:lnTo>
                  <a:lnTo>
                    <a:pt x="820" y="1271"/>
                  </a:lnTo>
                  <a:lnTo>
                    <a:pt x="831" y="1275"/>
                  </a:lnTo>
                  <a:lnTo>
                    <a:pt x="844" y="1279"/>
                  </a:lnTo>
                  <a:lnTo>
                    <a:pt x="855" y="1282"/>
                  </a:lnTo>
                  <a:lnTo>
                    <a:pt x="868" y="1286"/>
                  </a:lnTo>
                  <a:lnTo>
                    <a:pt x="868" y="330"/>
                  </a:lnTo>
                  <a:lnTo>
                    <a:pt x="1233" y="330"/>
                  </a:lnTo>
                  <a:lnTo>
                    <a:pt x="1233" y="1341"/>
                  </a:lnTo>
                  <a:lnTo>
                    <a:pt x="1246" y="1341"/>
                  </a:lnTo>
                  <a:lnTo>
                    <a:pt x="1257" y="1341"/>
                  </a:lnTo>
                  <a:lnTo>
                    <a:pt x="1270" y="1341"/>
                  </a:lnTo>
                  <a:lnTo>
                    <a:pt x="1281" y="1340"/>
                  </a:lnTo>
                  <a:lnTo>
                    <a:pt x="1292" y="1340"/>
                  </a:lnTo>
                  <a:lnTo>
                    <a:pt x="1303" y="1338"/>
                  </a:lnTo>
                  <a:lnTo>
                    <a:pt x="1316" y="1338"/>
                  </a:lnTo>
                  <a:lnTo>
                    <a:pt x="1327" y="1337"/>
                  </a:lnTo>
                  <a:lnTo>
                    <a:pt x="1327" y="330"/>
                  </a:lnTo>
                  <a:lnTo>
                    <a:pt x="1691" y="330"/>
                  </a:lnTo>
                  <a:lnTo>
                    <a:pt x="1691" y="1251"/>
                  </a:lnTo>
                  <a:lnTo>
                    <a:pt x="1703" y="1247"/>
                  </a:lnTo>
                  <a:lnTo>
                    <a:pt x="1715" y="1241"/>
                  </a:lnTo>
                  <a:lnTo>
                    <a:pt x="1727" y="1236"/>
                  </a:lnTo>
                  <a:lnTo>
                    <a:pt x="1739" y="1231"/>
                  </a:lnTo>
                  <a:lnTo>
                    <a:pt x="1750" y="1226"/>
                  </a:lnTo>
                  <a:lnTo>
                    <a:pt x="1761" y="1220"/>
                  </a:lnTo>
                  <a:lnTo>
                    <a:pt x="1774" y="1214"/>
                  </a:lnTo>
                  <a:lnTo>
                    <a:pt x="1785" y="1209"/>
                  </a:lnTo>
                  <a:lnTo>
                    <a:pt x="1785" y="330"/>
                  </a:lnTo>
                  <a:lnTo>
                    <a:pt x="2150" y="330"/>
                  </a:lnTo>
                  <a:lnTo>
                    <a:pt x="2150" y="928"/>
                  </a:lnTo>
                  <a:lnTo>
                    <a:pt x="2163" y="914"/>
                  </a:lnTo>
                  <a:lnTo>
                    <a:pt x="2175" y="898"/>
                  </a:lnTo>
                  <a:lnTo>
                    <a:pt x="2188" y="884"/>
                  </a:lnTo>
                  <a:lnTo>
                    <a:pt x="2201" y="869"/>
                  </a:lnTo>
                  <a:lnTo>
                    <a:pt x="2212" y="853"/>
                  </a:lnTo>
                  <a:lnTo>
                    <a:pt x="2223" y="838"/>
                  </a:lnTo>
                  <a:lnTo>
                    <a:pt x="2234" y="822"/>
                  </a:lnTo>
                  <a:lnTo>
                    <a:pt x="2246" y="807"/>
                  </a:lnTo>
                  <a:lnTo>
                    <a:pt x="2246" y="330"/>
                  </a:lnTo>
                  <a:lnTo>
                    <a:pt x="2442" y="330"/>
                  </a:lnTo>
                  <a:lnTo>
                    <a:pt x="2453" y="272"/>
                  </a:lnTo>
                  <a:lnTo>
                    <a:pt x="2460" y="218"/>
                  </a:lnTo>
                  <a:lnTo>
                    <a:pt x="2463" y="163"/>
                  </a:lnTo>
                  <a:lnTo>
                    <a:pt x="2463" y="108"/>
                  </a:lnTo>
                  <a:lnTo>
                    <a:pt x="2463" y="80"/>
                  </a:lnTo>
                  <a:lnTo>
                    <a:pt x="2463" y="53"/>
                  </a:lnTo>
                  <a:lnTo>
                    <a:pt x="2462" y="26"/>
                  </a:lnTo>
                  <a:lnTo>
                    <a:pt x="2458" y="0"/>
                  </a:lnTo>
                  <a:lnTo>
                    <a:pt x="6" y="0"/>
                  </a:lnTo>
                  <a:lnTo>
                    <a:pt x="3" y="26"/>
                  </a:lnTo>
                  <a:lnTo>
                    <a:pt x="1" y="53"/>
                  </a:lnTo>
                  <a:lnTo>
                    <a:pt x="0" y="81"/>
                  </a:lnTo>
                  <a:lnTo>
                    <a:pt x="0" y="108"/>
                  </a:lnTo>
                  <a:close/>
                </a:path>
              </a:pathLst>
            </a:custGeom>
            <a:solidFill>
              <a:srgbClr val="B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19" name="Freeform 7"/>
            <p:cNvSpPr>
              <a:spLocks/>
            </p:cNvSpPr>
            <p:nvPr/>
          </p:nvSpPr>
          <p:spPr bwMode="auto">
            <a:xfrm>
              <a:off x="2329" y="1057"/>
              <a:ext cx="285" cy="283"/>
            </a:xfrm>
            <a:custGeom>
              <a:avLst/>
              <a:gdLst>
                <a:gd name="T0" fmla="*/ 812 w 855"/>
                <a:gd name="T1" fmla="*/ 322 h 850"/>
                <a:gd name="T2" fmla="*/ 753 w 855"/>
                <a:gd name="T3" fmla="*/ 318 h 850"/>
                <a:gd name="T4" fmla="*/ 761 w 855"/>
                <a:gd name="T5" fmla="*/ 263 h 850"/>
                <a:gd name="T6" fmla="*/ 789 w 855"/>
                <a:gd name="T7" fmla="*/ 198 h 850"/>
                <a:gd name="T8" fmla="*/ 718 w 855"/>
                <a:gd name="T9" fmla="*/ 154 h 850"/>
                <a:gd name="T10" fmla="*/ 668 w 855"/>
                <a:gd name="T11" fmla="*/ 184 h 850"/>
                <a:gd name="T12" fmla="*/ 640 w 855"/>
                <a:gd name="T13" fmla="*/ 160 h 850"/>
                <a:gd name="T14" fmla="*/ 652 w 855"/>
                <a:gd name="T15" fmla="*/ 112 h 850"/>
                <a:gd name="T16" fmla="*/ 621 w 855"/>
                <a:gd name="T17" fmla="*/ 45 h 850"/>
                <a:gd name="T18" fmla="*/ 548 w 855"/>
                <a:gd name="T19" fmla="*/ 62 h 850"/>
                <a:gd name="T20" fmla="*/ 520 w 855"/>
                <a:gd name="T21" fmla="*/ 98 h 850"/>
                <a:gd name="T22" fmla="*/ 482 w 855"/>
                <a:gd name="T23" fmla="*/ 91 h 850"/>
                <a:gd name="T24" fmla="*/ 475 w 855"/>
                <a:gd name="T25" fmla="*/ 31 h 850"/>
                <a:gd name="T26" fmla="*/ 397 w 855"/>
                <a:gd name="T27" fmla="*/ 3 h 850"/>
                <a:gd name="T28" fmla="*/ 362 w 855"/>
                <a:gd name="T29" fmla="*/ 64 h 850"/>
                <a:gd name="T30" fmla="*/ 347 w 855"/>
                <a:gd name="T31" fmla="*/ 95 h 850"/>
                <a:gd name="T32" fmla="*/ 310 w 855"/>
                <a:gd name="T33" fmla="*/ 107 h 850"/>
                <a:gd name="T34" fmla="*/ 271 w 855"/>
                <a:gd name="T35" fmla="*/ 46 h 850"/>
                <a:gd name="T36" fmla="*/ 190 w 855"/>
                <a:gd name="T37" fmla="*/ 81 h 850"/>
                <a:gd name="T38" fmla="*/ 208 w 855"/>
                <a:gd name="T39" fmla="*/ 147 h 850"/>
                <a:gd name="T40" fmla="*/ 195 w 855"/>
                <a:gd name="T41" fmla="*/ 177 h 850"/>
                <a:gd name="T42" fmla="*/ 164 w 855"/>
                <a:gd name="T43" fmla="*/ 188 h 850"/>
                <a:gd name="T44" fmla="*/ 97 w 855"/>
                <a:gd name="T45" fmla="*/ 166 h 850"/>
                <a:gd name="T46" fmla="*/ 60 w 855"/>
                <a:gd name="T47" fmla="*/ 247 h 850"/>
                <a:gd name="T48" fmla="*/ 117 w 855"/>
                <a:gd name="T49" fmla="*/ 287 h 850"/>
                <a:gd name="T50" fmla="*/ 81 w 855"/>
                <a:gd name="T51" fmla="*/ 339 h 850"/>
                <a:gd name="T52" fmla="*/ 13 w 855"/>
                <a:gd name="T53" fmla="*/ 351 h 850"/>
                <a:gd name="T54" fmla="*/ 15 w 855"/>
                <a:gd name="T55" fmla="*/ 440 h 850"/>
                <a:gd name="T56" fmla="*/ 86 w 855"/>
                <a:gd name="T57" fmla="*/ 450 h 850"/>
                <a:gd name="T58" fmla="*/ 80 w 855"/>
                <a:gd name="T59" fmla="*/ 512 h 850"/>
                <a:gd name="T60" fmla="*/ 24 w 855"/>
                <a:gd name="T61" fmla="*/ 554 h 850"/>
                <a:gd name="T62" fmla="*/ 67 w 855"/>
                <a:gd name="T63" fmla="*/ 631 h 850"/>
                <a:gd name="T64" fmla="*/ 132 w 855"/>
                <a:gd name="T65" fmla="*/ 607 h 850"/>
                <a:gd name="T66" fmla="*/ 156 w 855"/>
                <a:gd name="T67" fmla="*/ 663 h 850"/>
                <a:gd name="T68" fmla="*/ 128 w 855"/>
                <a:gd name="T69" fmla="*/ 728 h 850"/>
                <a:gd name="T70" fmla="*/ 202 w 855"/>
                <a:gd name="T71" fmla="*/ 776 h 850"/>
                <a:gd name="T72" fmla="*/ 249 w 855"/>
                <a:gd name="T73" fmla="*/ 724 h 850"/>
                <a:gd name="T74" fmla="*/ 355 w 855"/>
                <a:gd name="T75" fmla="*/ 767 h 850"/>
                <a:gd name="T76" fmla="*/ 444 w 855"/>
                <a:gd name="T77" fmla="*/ 774 h 850"/>
                <a:gd name="T78" fmla="*/ 466 w 855"/>
                <a:gd name="T79" fmla="*/ 817 h 850"/>
                <a:gd name="T80" fmla="*/ 535 w 855"/>
                <a:gd name="T81" fmla="*/ 848 h 850"/>
                <a:gd name="T82" fmla="*/ 580 w 855"/>
                <a:gd name="T83" fmla="*/ 786 h 850"/>
                <a:gd name="T84" fmla="*/ 577 w 855"/>
                <a:gd name="T85" fmla="*/ 741 h 850"/>
                <a:gd name="T86" fmla="*/ 609 w 855"/>
                <a:gd name="T87" fmla="*/ 722 h 850"/>
                <a:gd name="T88" fmla="*/ 654 w 855"/>
                <a:gd name="T89" fmla="*/ 763 h 850"/>
                <a:gd name="T90" fmla="*/ 730 w 855"/>
                <a:gd name="T91" fmla="*/ 732 h 850"/>
                <a:gd name="T92" fmla="*/ 716 w 855"/>
                <a:gd name="T93" fmla="*/ 663 h 850"/>
                <a:gd name="T94" fmla="*/ 720 w 855"/>
                <a:gd name="T95" fmla="*/ 610 h 850"/>
                <a:gd name="T96" fmla="*/ 784 w 855"/>
                <a:gd name="T97" fmla="*/ 618 h 850"/>
                <a:gd name="T98" fmla="*/ 837 w 855"/>
                <a:gd name="T99" fmla="*/ 555 h 850"/>
                <a:gd name="T100" fmla="*/ 792 w 855"/>
                <a:gd name="T101" fmla="*/ 502 h 850"/>
                <a:gd name="T102" fmla="*/ 771 w 855"/>
                <a:gd name="T103" fmla="*/ 453 h 850"/>
                <a:gd name="T104" fmla="*/ 830 w 855"/>
                <a:gd name="T105" fmla="*/ 431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5" h="850">
                  <a:moveTo>
                    <a:pt x="854" y="372"/>
                  </a:moveTo>
                  <a:lnTo>
                    <a:pt x="848" y="350"/>
                  </a:lnTo>
                  <a:lnTo>
                    <a:pt x="838" y="336"/>
                  </a:lnTo>
                  <a:lnTo>
                    <a:pt x="826" y="326"/>
                  </a:lnTo>
                  <a:lnTo>
                    <a:pt x="812" y="322"/>
                  </a:lnTo>
                  <a:lnTo>
                    <a:pt x="798" y="320"/>
                  </a:lnTo>
                  <a:lnTo>
                    <a:pt x="784" y="323"/>
                  </a:lnTo>
                  <a:lnTo>
                    <a:pt x="770" y="327"/>
                  </a:lnTo>
                  <a:lnTo>
                    <a:pt x="757" y="332"/>
                  </a:lnTo>
                  <a:lnTo>
                    <a:pt x="753" y="318"/>
                  </a:lnTo>
                  <a:lnTo>
                    <a:pt x="747" y="303"/>
                  </a:lnTo>
                  <a:lnTo>
                    <a:pt x="741" y="289"/>
                  </a:lnTo>
                  <a:lnTo>
                    <a:pt x="734" y="277"/>
                  </a:lnTo>
                  <a:lnTo>
                    <a:pt x="747" y="271"/>
                  </a:lnTo>
                  <a:lnTo>
                    <a:pt x="761" y="263"/>
                  </a:lnTo>
                  <a:lnTo>
                    <a:pt x="774" y="254"/>
                  </a:lnTo>
                  <a:lnTo>
                    <a:pt x="784" y="243"/>
                  </a:lnTo>
                  <a:lnTo>
                    <a:pt x="791" y="230"/>
                  </a:lnTo>
                  <a:lnTo>
                    <a:pt x="792" y="215"/>
                  </a:lnTo>
                  <a:lnTo>
                    <a:pt x="789" y="198"/>
                  </a:lnTo>
                  <a:lnTo>
                    <a:pt x="778" y="180"/>
                  </a:lnTo>
                  <a:lnTo>
                    <a:pt x="763" y="163"/>
                  </a:lnTo>
                  <a:lnTo>
                    <a:pt x="747" y="154"/>
                  </a:lnTo>
                  <a:lnTo>
                    <a:pt x="732" y="152"/>
                  </a:lnTo>
                  <a:lnTo>
                    <a:pt x="718" y="154"/>
                  </a:lnTo>
                  <a:lnTo>
                    <a:pt x="704" y="160"/>
                  </a:lnTo>
                  <a:lnTo>
                    <a:pt x="692" y="170"/>
                  </a:lnTo>
                  <a:lnTo>
                    <a:pt x="681" y="180"/>
                  </a:lnTo>
                  <a:lnTo>
                    <a:pt x="673" y="190"/>
                  </a:lnTo>
                  <a:lnTo>
                    <a:pt x="668" y="184"/>
                  </a:lnTo>
                  <a:lnTo>
                    <a:pt x="663" y="180"/>
                  </a:lnTo>
                  <a:lnTo>
                    <a:pt x="657" y="174"/>
                  </a:lnTo>
                  <a:lnTo>
                    <a:pt x="652" y="170"/>
                  </a:lnTo>
                  <a:lnTo>
                    <a:pt x="646" y="164"/>
                  </a:lnTo>
                  <a:lnTo>
                    <a:pt x="640" y="160"/>
                  </a:lnTo>
                  <a:lnTo>
                    <a:pt x="633" y="154"/>
                  </a:lnTo>
                  <a:lnTo>
                    <a:pt x="628" y="150"/>
                  </a:lnTo>
                  <a:lnTo>
                    <a:pt x="636" y="139"/>
                  </a:lnTo>
                  <a:lnTo>
                    <a:pt x="645" y="126"/>
                  </a:lnTo>
                  <a:lnTo>
                    <a:pt x="652" y="112"/>
                  </a:lnTo>
                  <a:lnTo>
                    <a:pt x="656" y="98"/>
                  </a:lnTo>
                  <a:lnTo>
                    <a:pt x="656" y="84"/>
                  </a:lnTo>
                  <a:lnTo>
                    <a:pt x="650" y="70"/>
                  </a:lnTo>
                  <a:lnTo>
                    <a:pt x="639" y="56"/>
                  </a:lnTo>
                  <a:lnTo>
                    <a:pt x="621" y="45"/>
                  </a:lnTo>
                  <a:lnTo>
                    <a:pt x="600" y="38"/>
                  </a:lnTo>
                  <a:lnTo>
                    <a:pt x="581" y="36"/>
                  </a:lnTo>
                  <a:lnTo>
                    <a:pt x="567" y="42"/>
                  </a:lnTo>
                  <a:lnTo>
                    <a:pt x="556" y="50"/>
                  </a:lnTo>
                  <a:lnTo>
                    <a:pt x="548" y="62"/>
                  </a:lnTo>
                  <a:lnTo>
                    <a:pt x="541" y="76"/>
                  </a:lnTo>
                  <a:lnTo>
                    <a:pt x="536" y="90"/>
                  </a:lnTo>
                  <a:lnTo>
                    <a:pt x="534" y="102"/>
                  </a:lnTo>
                  <a:lnTo>
                    <a:pt x="527" y="101"/>
                  </a:lnTo>
                  <a:lnTo>
                    <a:pt x="520" y="98"/>
                  </a:lnTo>
                  <a:lnTo>
                    <a:pt x="511" y="97"/>
                  </a:lnTo>
                  <a:lnTo>
                    <a:pt x="504" y="95"/>
                  </a:lnTo>
                  <a:lnTo>
                    <a:pt x="497" y="94"/>
                  </a:lnTo>
                  <a:lnTo>
                    <a:pt x="490" y="93"/>
                  </a:lnTo>
                  <a:lnTo>
                    <a:pt x="482" y="91"/>
                  </a:lnTo>
                  <a:lnTo>
                    <a:pt x="475" y="90"/>
                  </a:lnTo>
                  <a:lnTo>
                    <a:pt x="477" y="76"/>
                  </a:lnTo>
                  <a:lnTo>
                    <a:pt x="479" y="60"/>
                  </a:lnTo>
                  <a:lnTo>
                    <a:pt x="479" y="45"/>
                  </a:lnTo>
                  <a:lnTo>
                    <a:pt x="475" y="31"/>
                  </a:lnTo>
                  <a:lnTo>
                    <a:pt x="469" y="18"/>
                  </a:lnTo>
                  <a:lnTo>
                    <a:pt x="458" y="8"/>
                  </a:lnTo>
                  <a:lnTo>
                    <a:pt x="441" y="1"/>
                  </a:lnTo>
                  <a:lnTo>
                    <a:pt x="420" y="0"/>
                  </a:lnTo>
                  <a:lnTo>
                    <a:pt x="397" y="3"/>
                  </a:lnTo>
                  <a:lnTo>
                    <a:pt x="381" y="11"/>
                  </a:lnTo>
                  <a:lnTo>
                    <a:pt x="369" y="22"/>
                  </a:lnTo>
                  <a:lnTo>
                    <a:pt x="364" y="35"/>
                  </a:lnTo>
                  <a:lnTo>
                    <a:pt x="361" y="49"/>
                  </a:lnTo>
                  <a:lnTo>
                    <a:pt x="362" y="64"/>
                  </a:lnTo>
                  <a:lnTo>
                    <a:pt x="365" y="79"/>
                  </a:lnTo>
                  <a:lnTo>
                    <a:pt x="368" y="91"/>
                  </a:lnTo>
                  <a:lnTo>
                    <a:pt x="361" y="93"/>
                  </a:lnTo>
                  <a:lnTo>
                    <a:pt x="354" y="94"/>
                  </a:lnTo>
                  <a:lnTo>
                    <a:pt x="347" y="95"/>
                  </a:lnTo>
                  <a:lnTo>
                    <a:pt x="340" y="97"/>
                  </a:lnTo>
                  <a:lnTo>
                    <a:pt x="331" y="100"/>
                  </a:lnTo>
                  <a:lnTo>
                    <a:pt x="324" y="101"/>
                  </a:lnTo>
                  <a:lnTo>
                    <a:pt x="317" y="104"/>
                  </a:lnTo>
                  <a:lnTo>
                    <a:pt x="310" y="107"/>
                  </a:lnTo>
                  <a:lnTo>
                    <a:pt x="306" y="93"/>
                  </a:lnTo>
                  <a:lnTo>
                    <a:pt x="301" y="79"/>
                  </a:lnTo>
                  <a:lnTo>
                    <a:pt x="293" y="66"/>
                  </a:lnTo>
                  <a:lnTo>
                    <a:pt x="284" y="55"/>
                  </a:lnTo>
                  <a:lnTo>
                    <a:pt x="271" y="46"/>
                  </a:lnTo>
                  <a:lnTo>
                    <a:pt x="257" y="42"/>
                  </a:lnTo>
                  <a:lnTo>
                    <a:pt x="240" y="45"/>
                  </a:lnTo>
                  <a:lnTo>
                    <a:pt x="219" y="53"/>
                  </a:lnTo>
                  <a:lnTo>
                    <a:pt x="201" y="67"/>
                  </a:lnTo>
                  <a:lnTo>
                    <a:pt x="190" y="81"/>
                  </a:lnTo>
                  <a:lnTo>
                    <a:pt x="185" y="95"/>
                  </a:lnTo>
                  <a:lnTo>
                    <a:pt x="187" y="109"/>
                  </a:lnTo>
                  <a:lnTo>
                    <a:pt x="192" y="124"/>
                  </a:lnTo>
                  <a:lnTo>
                    <a:pt x="199" y="136"/>
                  </a:lnTo>
                  <a:lnTo>
                    <a:pt x="208" y="147"/>
                  </a:lnTo>
                  <a:lnTo>
                    <a:pt x="218" y="157"/>
                  </a:lnTo>
                  <a:lnTo>
                    <a:pt x="212" y="161"/>
                  </a:lnTo>
                  <a:lnTo>
                    <a:pt x="206" y="167"/>
                  </a:lnTo>
                  <a:lnTo>
                    <a:pt x="201" y="171"/>
                  </a:lnTo>
                  <a:lnTo>
                    <a:pt x="195" y="177"/>
                  </a:lnTo>
                  <a:lnTo>
                    <a:pt x="190" y="181"/>
                  </a:lnTo>
                  <a:lnTo>
                    <a:pt x="184" y="187"/>
                  </a:lnTo>
                  <a:lnTo>
                    <a:pt x="178" y="192"/>
                  </a:lnTo>
                  <a:lnTo>
                    <a:pt x="174" y="198"/>
                  </a:lnTo>
                  <a:lnTo>
                    <a:pt x="164" y="188"/>
                  </a:lnTo>
                  <a:lnTo>
                    <a:pt x="152" y="178"/>
                  </a:lnTo>
                  <a:lnTo>
                    <a:pt x="139" y="170"/>
                  </a:lnTo>
                  <a:lnTo>
                    <a:pt x="126" y="164"/>
                  </a:lnTo>
                  <a:lnTo>
                    <a:pt x="111" y="163"/>
                  </a:lnTo>
                  <a:lnTo>
                    <a:pt x="97" y="166"/>
                  </a:lnTo>
                  <a:lnTo>
                    <a:pt x="83" y="176"/>
                  </a:lnTo>
                  <a:lnTo>
                    <a:pt x="69" y="192"/>
                  </a:lnTo>
                  <a:lnTo>
                    <a:pt x="59" y="214"/>
                  </a:lnTo>
                  <a:lnTo>
                    <a:pt x="56" y="232"/>
                  </a:lnTo>
                  <a:lnTo>
                    <a:pt x="60" y="247"/>
                  </a:lnTo>
                  <a:lnTo>
                    <a:pt x="67" y="259"/>
                  </a:lnTo>
                  <a:lnTo>
                    <a:pt x="79" y="270"/>
                  </a:lnTo>
                  <a:lnTo>
                    <a:pt x="91" y="277"/>
                  </a:lnTo>
                  <a:lnTo>
                    <a:pt x="104" y="282"/>
                  </a:lnTo>
                  <a:lnTo>
                    <a:pt x="117" y="287"/>
                  </a:lnTo>
                  <a:lnTo>
                    <a:pt x="111" y="301"/>
                  </a:lnTo>
                  <a:lnTo>
                    <a:pt x="105" y="315"/>
                  </a:lnTo>
                  <a:lnTo>
                    <a:pt x="100" y="329"/>
                  </a:lnTo>
                  <a:lnTo>
                    <a:pt x="95" y="343"/>
                  </a:lnTo>
                  <a:lnTo>
                    <a:pt x="81" y="339"/>
                  </a:lnTo>
                  <a:lnTo>
                    <a:pt x="67" y="336"/>
                  </a:lnTo>
                  <a:lnTo>
                    <a:pt x="52" y="334"/>
                  </a:lnTo>
                  <a:lnTo>
                    <a:pt x="38" y="336"/>
                  </a:lnTo>
                  <a:lnTo>
                    <a:pt x="24" y="341"/>
                  </a:lnTo>
                  <a:lnTo>
                    <a:pt x="13" y="351"/>
                  </a:lnTo>
                  <a:lnTo>
                    <a:pt x="4" y="367"/>
                  </a:lnTo>
                  <a:lnTo>
                    <a:pt x="0" y="388"/>
                  </a:lnTo>
                  <a:lnTo>
                    <a:pt x="1" y="410"/>
                  </a:lnTo>
                  <a:lnTo>
                    <a:pt x="7" y="429"/>
                  </a:lnTo>
                  <a:lnTo>
                    <a:pt x="15" y="440"/>
                  </a:lnTo>
                  <a:lnTo>
                    <a:pt x="28" y="447"/>
                  </a:lnTo>
                  <a:lnTo>
                    <a:pt x="44" y="451"/>
                  </a:lnTo>
                  <a:lnTo>
                    <a:pt x="58" y="453"/>
                  </a:lnTo>
                  <a:lnTo>
                    <a:pt x="73" y="451"/>
                  </a:lnTo>
                  <a:lnTo>
                    <a:pt x="86" y="450"/>
                  </a:lnTo>
                  <a:lnTo>
                    <a:pt x="87" y="464"/>
                  </a:lnTo>
                  <a:lnTo>
                    <a:pt x="88" y="479"/>
                  </a:lnTo>
                  <a:lnTo>
                    <a:pt x="91" y="493"/>
                  </a:lnTo>
                  <a:lnTo>
                    <a:pt x="94" y="509"/>
                  </a:lnTo>
                  <a:lnTo>
                    <a:pt x="80" y="512"/>
                  </a:lnTo>
                  <a:lnTo>
                    <a:pt x="66" y="514"/>
                  </a:lnTo>
                  <a:lnTo>
                    <a:pt x="52" y="521"/>
                  </a:lnTo>
                  <a:lnTo>
                    <a:pt x="39" y="530"/>
                  </a:lnTo>
                  <a:lnTo>
                    <a:pt x="29" y="540"/>
                  </a:lnTo>
                  <a:lnTo>
                    <a:pt x="24" y="554"/>
                  </a:lnTo>
                  <a:lnTo>
                    <a:pt x="24" y="572"/>
                  </a:lnTo>
                  <a:lnTo>
                    <a:pt x="29" y="593"/>
                  </a:lnTo>
                  <a:lnTo>
                    <a:pt x="41" y="613"/>
                  </a:lnTo>
                  <a:lnTo>
                    <a:pt x="53" y="625"/>
                  </a:lnTo>
                  <a:lnTo>
                    <a:pt x="67" y="631"/>
                  </a:lnTo>
                  <a:lnTo>
                    <a:pt x="83" y="631"/>
                  </a:lnTo>
                  <a:lnTo>
                    <a:pt x="97" y="628"/>
                  </a:lnTo>
                  <a:lnTo>
                    <a:pt x="110" y="623"/>
                  </a:lnTo>
                  <a:lnTo>
                    <a:pt x="122" y="614"/>
                  </a:lnTo>
                  <a:lnTo>
                    <a:pt x="132" y="607"/>
                  </a:lnTo>
                  <a:lnTo>
                    <a:pt x="140" y="620"/>
                  </a:lnTo>
                  <a:lnTo>
                    <a:pt x="149" y="632"/>
                  </a:lnTo>
                  <a:lnTo>
                    <a:pt x="157" y="644"/>
                  </a:lnTo>
                  <a:lnTo>
                    <a:pt x="167" y="655"/>
                  </a:lnTo>
                  <a:lnTo>
                    <a:pt x="156" y="663"/>
                  </a:lnTo>
                  <a:lnTo>
                    <a:pt x="146" y="675"/>
                  </a:lnTo>
                  <a:lnTo>
                    <a:pt x="136" y="686"/>
                  </a:lnTo>
                  <a:lnTo>
                    <a:pt x="129" y="700"/>
                  </a:lnTo>
                  <a:lnTo>
                    <a:pt x="126" y="714"/>
                  </a:lnTo>
                  <a:lnTo>
                    <a:pt x="128" y="728"/>
                  </a:lnTo>
                  <a:lnTo>
                    <a:pt x="135" y="744"/>
                  </a:lnTo>
                  <a:lnTo>
                    <a:pt x="150" y="759"/>
                  </a:lnTo>
                  <a:lnTo>
                    <a:pt x="170" y="772"/>
                  </a:lnTo>
                  <a:lnTo>
                    <a:pt x="187" y="777"/>
                  </a:lnTo>
                  <a:lnTo>
                    <a:pt x="202" y="776"/>
                  </a:lnTo>
                  <a:lnTo>
                    <a:pt x="215" y="769"/>
                  </a:lnTo>
                  <a:lnTo>
                    <a:pt x="226" y="760"/>
                  </a:lnTo>
                  <a:lnTo>
                    <a:pt x="236" y="748"/>
                  </a:lnTo>
                  <a:lnTo>
                    <a:pt x="243" y="735"/>
                  </a:lnTo>
                  <a:lnTo>
                    <a:pt x="249" y="724"/>
                  </a:lnTo>
                  <a:lnTo>
                    <a:pt x="268" y="735"/>
                  </a:lnTo>
                  <a:lnTo>
                    <a:pt x="289" y="745"/>
                  </a:lnTo>
                  <a:lnTo>
                    <a:pt x="310" y="753"/>
                  </a:lnTo>
                  <a:lnTo>
                    <a:pt x="333" y="762"/>
                  </a:lnTo>
                  <a:lnTo>
                    <a:pt x="355" y="767"/>
                  </a:lnTo>
                  <a:lnTo>
                    <a:pt x="379" y="772"/>
                  </a:lnTo>
                  <a:lnTo>
                    <a:pt x="403" y="773"/>
                  </a:lnTo>
                  <a:lnTo>
                    <a:pt x="427" y="774"/>
                  </a:lnTo>
                  <a:lnTo>
                    <a:pt x="435" y="774"/>
                  </a:lnTo>
                  <a:lnTo>
                    <a:pt x="444" y="774"/>
                  </a:lnTo>
                  <a:lnTo>
                    <a:pt x="452" y="774"/>
                  </a:lnTo>
                  <a:lnTo>
                    <a:pt x="459" y="773"/>
                  </a:lnTo>
                  <a:lnTo>
                    <a:pt x="461" y="787"/>
                  </a:lnTo>
                  <a:lnTo>
                    <a:pt x="462" y="803"/>
                  </a:lnTo>
                  <a:lnTo>
                    <a:pt x="466" y="817"/>
                  </a:lnTo>
                  <a:lnTo>
                    <a:pt x="473" y="831"/>
                  </a:lnTo>
                  <a:lnTo>
                    <a:pt x="483" y="842"/>
                  </a:lnTo>
                  <a:lnTo>
                    <a:pt x="496" y="849"/>
                  </a:lnTo>
                  <a:lnTo>
                    <a:pt x="514" y="850"/>
                  </a:lnTo>
                  <a:lnTo>
                    <a:pt x="535" y="848"/>
                  </a:lnTo>
                  <a:lnTo>
                    <a:pt x="556" y="839"/>
                  </a:lnTo>
                  <a:lnTo>
                    <a:pt x="570" y="828"/>
                  </a:lnTo>
                  <a:lnTo>
                    <a:pt x="579" y="814"/>
                  </a:lnTo>
                  <a:lnTo>
                    <a:pt x="581" y="800"/>
                  </a:lnTo>
                  <a:lnTo>
                    <a:pt x="580" y="786"/>
                  </a:lnTo>
                  <a:lnTo>
                    <a:pt x="576" y="772"/>
                  </a:lnTo>
                  <a:lnTo>
                    <a:pt x="570" y="758"/>
                  </a:lnTo>
                  <a:lnTo>
                    <a:pt x="563" y="746"/>
                  </a:lnTo>
                  <a:lnTo>
                    <a:pt x="570" y="744"/>
                  </a:lnTo>
                  <a:lnTo>
                    <a:pt x="577" y="741"/>
                  </a:lnTo>
                  <a:lnTo>
                    <a:pt x="584" y="738"/>
                  </a:lnTo>
                  <a:lnTo>
                    <a:pt x="590" y="734"/>
                  </a:lnTo>
                  <a:lnTo>
                    <a:pt x="597" y="731"/>
                  </a:lnTo>
                  <a:lnTo>
                    <a:pt x="602" y="727"/>
                  </a:lnTo>
                  <a:lnTo>
                    <a:pt x="609" y="722"/>
                  </a:lnTo>
                  <a:lnTo>
                    <a:pt x="615" y="718"/>
                  </a:lnTo>
                  <a:lnTo>
                    <a:pt x="622" y="731"/>
                  </a:lnTo>
                  <a:lnTo>
                    <a:pt x="632" y="742"/>
                  </a:lnTo>
                  <a:lnTo>
                    <a:pt x="642" y="753"/>
                  </a:lnTo>
                  <a:lnTo>
                    <a:pt x="654" y="763"/>
                  </a:lnTo>
                  <a:lnTo>
                    <a:pt x="667" y="767"/>
                  </a:lnTo>
                  <a:lnTo>
                    <a:pt x="682" y="769"/>
                  </a:lnTo>
                  <a:lnTo>
                    <a:pt x="699" y="762"/>
                  </a:lnTo>
                  <a:lnTo>
                    <a:pt x="716" y="749"/>
                  </a:lnTo>
                  <a:lnTo>
                    <a:pt x="730" y="732"/>
                  </a:lnTo>
                  <a:lnTo>
                    <a:pt x="739" y="715"/>
                  </a:lnTo>
                  <a:lnTo>
                    <a:pt x="739" y="700"/>
                  </a:lnTo>
                  <a:lnTo>
                    <a:pt x="734" y="686"/>
                  </a:lnTo>
                  <a:lnTo>
                    <a:pt x="727" y="673"/>
                  </a:lnTo>
                  <a:lnTo>
                    <a:pt x="716" y="663"/>
                  </a:lnTo>
                  <a:lnTo>
                    <a:pt x="706" y="654"/>
                  </a:lnTo>
                  <a:lnTo>
                    <a:pt x="695" y="647"/>
                  </a:lnTo>
                  <a:lnTo>
                    <a:pt x="705" y="635"/>
                  </a:lnTo>
                  <a:lnTo>
                    <a:pt x="713" y="623"/>
                  </a:lnTo>
                  <a:lnTo>
                    <a:pt x="720" y="610"/>
                  </a:lnTo>
                  <a:lnTo>
                    <a:pt x="727" y="597"/>
                  </a:lnTo>
                  <a:lnTo>
                    <a:pt x="740" y="604"/>
                  </a:lnTo>
                  <a:lnTo>
                    <a:pt x="754" y="611"/>
                  </a:lnTo>
                  <a:lnTo>
                    <a:pt x="768" y="617"/>
                  </a:lnTo>
                  <a:lnTo>
                    <a:pt x="784" y="618"/>
                  </a:lnTo>
                  <a:lnTo>
                    <a:pt x="798" y="617"/>
                  </a:lnTo>
                  <a:lnTo>
                    <a:pt x="810" y="610"/>
                  </a:lnTo>
                  <a:lnTo>
                    <a:pt x="822" y="597"/>
                  </a:lnTo>
                  <a:lnTo>
                    <a:pt x="831" y="578"/>
                  </a:lnTo>
                  <a:lnTo>
                    <a:pt x="837" y="555"/>
                  </a:lnTo>
                  <a:lnTo>
                    <a:pt x="836" y="537"/>
                  </a:lnTo>
                  <a:lnTo>
                    <a:pt x="829" y="524"/>
                  </a:lnTo>
                  <a:lnTo>
                    <a:pt x="819" y="513"/>
                  </a:lnTo>
                  <a:lnTo>
                    <a:pt x="806" y="506"/>
                  </a:lnTo>
                  <a:lnTo>
                    <a:pt x="792" y="502"/>
                  </a:lnTo>
                  <a:lnTo>
                    <a:pt x="778" y="499"/>
                  </a:lnTo>
                  <a:lnTo>
                    <a:pt x="765" y="498"/>
                  </a:lnTo>
                  <a:lnTo>
                    <a:pt x="767" y="482"/>
                  </a:lnTo>
                  <a:lnTo>
                    <a:pt x="770" y="468"/>
                  </a:lnTo>
                  <a:lnTo>
                    <a:pt x="771" y="453"/>
                  </a:lnTo>
                  <a:lnTo>
                    <a:pt x="771" y="438"/>
                  </a:lnTo>
                  <a:lnTo>
                    <a:pt x="785" y="438"/>
                  </a:lnTo>
                  <a:lnTo>
                    <a:pt x="800" y="438"/>
                  </a:lnTo>
                  <a:lnTo>
                    <a:pt x="816" y="436"/>
                  </a:lnTo>
                  <a:lnTo>
                    <a:pt x="830" y="431"/>
                  </a:lnTo>
                  <a:lnTo>
                    <a:pt x="841" y="423"/>
                  </a:lnTo>
                  <a:lnTo>
                    <a:pt x="850" y="410"/>
                  </a:lnTo>
                  <a:lnTo>
                    <a:pt x="855" y="395"/>
                  </a:lnTo>
                  <a:lnTo>
                    <a:pt x="854"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0" name="Freeform 8"/>
            <p:cNvSpPr>
              <a:spLocks/>
            </p:cNvSpPr>
            <p:nvPr/>
          </p:nvSpPr>
          <p:spPr bwMode="auto">
            <a:xfrm>
              <a:off x="2279" y="1352"/>
              <a:ext cx="439" cy="551"/>
            </a:xfrm>
            <a:custGeom>
              <a:avLst/>
              <a:gdLst>
                <a:gd name="T0" fmla="*/ 1268 w 1316"/>
                <a:gd name="T1" fmla="*/ 916 h 1652"/>
                <a:gd name="T2" fmla="*/ 1160 w 1316"/>
                <a:gd name="T3" fmla="*/ 749 h 1652"/>
                <a:gd name="T4" fmla="*/ 1000 w 1316"/>
                <a:gd name="T5" fmla="*/ 551 h 1652"/>
                <a:gd name="T6" fmla="*/ 941 w 1316"/>
                <a:gd name="T7" fmla="*/ 476 h 1652"/>
                <a:gd name="T8" fmla="*/ 948 w 1316"/>
                <a:gd name="T9" fmla="*/ 324 h 1652"/>
                <a:gd name="T10" fmla="*/ 878 w 1316"/>
                <a:gd name="T11" fmla="*/ 153 h 1652"/>
                <a:gd name="T12" fmla="*/ 749 w 1316"/>
                <a:gd name="T13" fmla="*/ 70 h 1652"/>
                <a:gd name="T14" fmla="*/ 673 w 1316"/>
                <a:gd name="T15" fmla="*/ 29 h 1652"/>
                <a:gd name="T16" fmla="*/ 628 w 1316"/>
                <a:gd name="T17" fmla="*/ 21 h 1652"/>
                <a:gd name="T18" fmla="*/ 600 w 1316"/>
                <a:gd name="T19" fmla="*/ 26 h 1652"/>
                <a:gd name="T20" fmla="*/ 553 w 1316"/>
                <a:gd name="T21" fmla="*/ 38 h 1652"/>
                <a:gd name="T22" fmla="*/ 393 w 1316"/>
                <a:gd name="T23" fmla="*/ 61 h 1652"/>
                <a:gd name="T24" fmla="*/ 371 w 1316"/>
                <a:gd name="T25" fmla="*/ 47 h 1652"/>
                <a:gd name="T26" fmla="*/ 291 w 1316"/>
                <a:gd name="T27" fmla="*/ 12 h 1652"/>
                <a:gd name="T28" fmla="*/ 160 w 1316"/>
                <a:gd name="T29" fmla="*/ 0 h 1652"/>
                <a:gd name="T30" fmla="*/ 61 w 1316"/>
                <a:gd name="T31" fmla="*/ 16 h 1652"/>
                <a:gd name="T32" fmla="*/ 28 w 1316"/>
                <a:gd name="T33" fmla="*/ 108 h 1652"/>
                <a:gd name="T34" fmla="*/ 69 w 1316"/>
                <a:gd name="T35" fmla="*/ 185 h 1652"/>
                <a:gd name="T36" fmla="*/ 114 w 1316"/>
                <a:gd name="T37" fmla="*/ 201 h 1652"/>
                <a:gd name="T38" fmla="*/ 101 w 1316"/>
                <a:gd name="T39" fmla="*/ 209 h 1652"/>
                <a:gd name="T40" fmla="*/ 39 w 1316"/>
                <a:gd name="T41" fmla="*/ 227 h 1652"/>
                <a:gd name="T42" fmla="*/ 0 w 1316"/>
                <a:gd name="T43" fmla="*/ 315 h 1652"/>
                <a:gd name="T44" fmla="*/ 25 w 1316"/>
                <a:gd name="T45" fmla="*/ 406 h 1652"/>
                <a:gd name="T46" fmla="*/ 72 w 1316"/>
                <a:gd name="T47" fmla="*/ 420 h 1652"/>
                <a:gd name="T48" fmla="*/ 139 w 1316"/>
                <a:gd name="T49" fmla="*/ 431 h 1652"/>
                <a:gd name="T50" fmla="*/ 214 w 1316"/>
                <a:gd name="T51" fmla="*/ 440 h 1652"/>
                <a:gd name="T52" fmla="*/ 178 w 1316"/>
                <a:gd name="T53" fmla="*/ 454 h 1652"/>
                <a:gd name="T54" fmla="*/ 75 w 1316"/>
                <a:gd name="T55" fmla="*/ 478 h 1652"/>
                <a:gd name="T56" fmla="*/ 34 w 1316"/>
                <a:gd name="T57" fmla="*/ 531 h 1652"/>
                <a:gd name="T58" fmla="*/ 46 w 1316"/>
                <a:gd name="T59" fmla="*/ 635 h 1652"/>
                <a:gd name="T60" fmla="*/ 83 w 1316"/>
                <a:gd name="T61" fmla="*/ 666 h 1652"/>
                <a:gd name="T62" fmla="*/ 188 w 1316"/>
                <a:gd name="T63" fmla="*/ 667 h 1652"/>
                <a:gd name="T64" fmla="*/ 216 w 1316"/>
                <a:gd name="T65" fmla="*/ 683 h 1652"/>
                <a:gd name="T66" fmla="*/ 164 w 1316"/>
                <a:gd name="T67" fmla="*/ 700 h 1652"/>
                <a:gd name="T68" fmla="*/ 124 w 1316"/>
                <a:gd name="T69" fmla="*/ 725 h 1652"/>
                <a:gd name="T70" fmla="*/ 104 w 1316"/>
                <a:gd name="T71" fmla="*/ 774 h 1652"/>
                <a:gd name="T72" fmla="*/ 138 w 1316"/>
                <a:gd name="T73" fmla="*/ 846 h 1652"/>
                <a:gd name="T74" fmla="*/ 195 w 1316"/>
                <a:gd name="T75" fmla="*/ 877 h 1652"/>
                <a:gd name="T76" fmla="*/ 228 w 1316"/>
                <a:gd name="T77" fmla="*/ 871 h 1652"/>
                <a:gd name="T78" fmla="*/ 480 w 1316"/>
                <a:gd name="T79" fmla="*/ 904 h 1652"/>
                <a:gd name="T80" fmla="*/ 503 w 1316"/>
                <a:gd name="T81" fmla="*/ 906 h 1652"/>
                <a:gd name="T82" fmla="*/ 534 w 1316"/>
                <a:gd name="T83" fmla="*/ 928 h 1652"/>
                <a:gd name="T84" fmla="*/ 580 w 1316"/>
                <a:gd name="T85" fmla="*/ 1077 h 1652"/>
                <a:gd name="T86" fmla="*/ 655 w 1316"/>
                <a:gd name="T87" fmla="*/ 1299 h 1652"/>
                <a:gd name="T88" fmla="*/ 750 w 1316"/>
                <a:gd name="T89" fmla="*/ 1508 h 1652"/>
                <a:gd name="T90" fmla="*/ 840 w 1316"/>
                <a:gd name="T91" fmla="*/ 1643 h 1652"/>
                <a:gd name="T92" fmla="*/ 886 w 1316"/>
                <a:gd name="T93" fmla="*/ 1611 h 1652"/>
                <a:gd name="T94" fmla="*/ 947 w 1316"/>
                <a:gd name="T95" fmla="*/ 1562 h 1652"/>
                <a:gd name="T96" fmla="*/ 1048 w 1316"/>
                <a:gd name="T97" fmla="*/ 1465 h 1652"/>
                <a:gd name="T98" fmla="*/ 1138 w 1316"/>
                <a:gd name="T99" fmla="*/ 1356 h 1652"/>
                <a:gd name="T100" fmla="*/ 1215 w 1316"/>
                <a:gd name="T101" fmla="*/ 1238 h 1652"/>
                <a:gd name="T102" fmla="*/ 1271 w 1316"/>
                <a:gd name="T103" fmla="*/ 1129 h 1652"/>
                <a:gd name="T104" fmla="*/ 1298 w 1316"/>
                <a:gd name="T105" fmla="*/ 1065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6" h="1652">
                  <a:moveTo>
                    <a:pt x="1316" y="1016"/>
                  </a:moveTo>
                  <a:lnTo>
                    <a:pt x="1303" y="987"/>
                  </a:lnTo>
                  <a:lnTo>
                    <a:pt x="1286" y="953"/>
                  </a:lnTo>
                  <a:lnTo>
                    <a:pt x="1268" y="916"/>
                  </a:lnTo>
                  <a:lnTo>
                    <a:pt x="1246" y="878"/>
                  </a:lnTo>
                  <a:lnTo>
                    <a:pt x="1220" y="836"/>
                  </a:lnTo>
                  <a:lnTo>
                    <a:pt x="1192" y="794"/>
                  </a:lnTo>
                  <a:lnTo>
                    <a:pt x="1160" y="749"/>
                  </a:lnTo>
                  <a:lnTo>
                    <a:pt x="1124" y="703"/>
                  </a:lnTo>
                  <a:lnTo>
                    <a:pt x="1072" y="639"/>
                  </a:lnTo>
                  <a:lnTo>
                    <a:pt x="1031" y="590"/>
                  </a:lnTo>
                  <a:lnTo>
                    <a:pt x="1000" y="551"/>
                  </a:lnTo>
                  <a:lnTo>
                    <a:pt x="976" y="521"/>
                  </a:lnTo>
                  <a:lnTo>
                    <a:pt x="959" y="500"/>
                  </a:lnTo>
                  <a:lnTo>
                    <a:pt x="948" y="486"/>
                  </a:lnTo>
                  <a:lnTo>
                    <a:pt x="941" y="476"/>
                  </a:lnTo>
                  <a:lnTo>
                    <a:pt x="938" y="472"/>
                  </a:lnTo>
                  <a:lnTo>
                    <a:pt x="945" y="426"/>
                  </a:lnTo>
                  <a:lnTo>
                    <a:pt x="949" y="375"/>
                  </a:lnTo>
                  <a:lnTo>
                    <a:pt x="948" y="324"/>
                  </a:lnTo>
                  <a:lnTo>
                    <a:pt x="942" y="274"/>
                  </a:lnTo>
                  <a:lnTo>
                    <a:pt x="928" y="226"/>
                  </a:lnTo>
                  <a:lnTo>
                    <a:pt x="906" y="187"/>
                  </a:lnTo>
                  <a:lnTo>
                    <a:pt x="878" y="153"/>
                  </a:lnTo>
                  <a:lnTo>
                    <a:pt x="846" y="126"/>
                  </a:lnTo>
                  <a:lnTo>
                    <a:pt x="812" y="104"/>
                  </a:lnTo>
                  <a:lnTo>
                    <a:pt x="780" y="85"/>
                  </a:lnTo>
                  <a:lnTo>
                    <a:pt x="749" y="70"/>
                  </a:lnTo>
                  <a:lnTo>
                    <a:pt x="725" y="56"/>
                  </a:lnTo>
                  <a:lnTo>
                    <a:pt x="705" y="45"/>
                  </a:lnTo>
                  <a:lnTo>
                    <a:pt x="688" y="36"/>
                  </a:lnTo>
                  <a:lnTo>
                    <a:pt x="673" y="29"/>
                  </a:lnTo>
                  <a:lnTo>
                    <a:pt x="660" y="25"/>
                  </a:lnTo>
                  <a:lnTo>
                    <a:pt x="649" y="22"/>
                  </a:lnTo>
                  <a:lnTo>
                    <a:pt x="638" y="22"/>
                  </a:lnTo>
                  <a:lnTo>
                    <a:pt x="628" y="21"/>
                  </a:lnTo>
                  <a:lnTo>
                    <a:pt x="619" y="22"/>
                  </a:lnTo>
                  <a:lnTo>
                    <a:pt x="614" y="23"/>
                  </a:lnTo>
                  <a:lnTo>
                    <a:pt x="608" y="25"/>
                  </a:lnTo>
                  <a:lnTo>
                    <a:pt x="600" y="26"/>
                  </a:lnTo>
                  <a:lnTo>
                    <a:pt x="590" y="29"/>
                  </a:lnTo>
                  <a:lnTo>
                    <a:pt x="579" y="32"/>
                  </a:lnTo>
                  <a:lnTo>
                    <a:pt x="566" y="35"/>
                  </a:lnTo>
                  <a:lnTo>
                    <a:pt x="553" y="38"/>
                  </a:lnTo>
                  <a:lnTo>
                    <a:pt x="539" y="42"/>
                  </a:lnTo>
                  <a:lnTo>
                    <a:pt x="395" y="61"/>
                  </a:lnTo>
                  <a:lnTo>
                    <a:pt x="395" y="61"/>
                  </a:lnTo>
                  <a:lnTo>
                    <a:pt x="393" y="61"/>
                  </a:lnTo>
                  <a:lnTo>
                    <a:pt x="393" y="61"/>
                  </a:lnTo>
                  <a:lnTo>
                    <a:pt x="392" y="63"/>
                  </a:lnTo>
                  <a:lnTo>
                    <a:pt x="384" y="56"/>
                  </a:lnTo>
                  <a:lnTo>
                    <a:pt x="371" y="47"/>
                  </a:lnTo>
                  <a:lnTo>
                    <a:pt x="355" y="39"/>
                  </a:lnTo>
                  <a:lnTo>
                    <a:pt x="337" y="29"/>
                  </a:lnTo>
                  <a:lnTo>
                    <a:pt x="315" y="21"/>
                  </a:lnTo>
                  <a:lnTo>
                    <a:pt x="291" y="12"/>
                  </a:lnTo>
                  <a:lnTo>
                    <a:pt x="263" y="7"/>
                  </a:lnTo>
                  <a:lnTo>
                    <a:pt x="233" y="2"/>
                  </a:lnTo>
                  <a:lnTo>
                    <a:pt x="195" y="0"/>
                  </a:lnTo>
                  <a:lnTo>
                    <a:pt x="160" y="0"/>
                  </a:lnTo>
                  <a:lnTo>
                    <a:pt x="129" y="2"/>
                  </a:lnTo>
                  <a:lnTo>
                    <a:pt x="103" y="5"/>
                  </a:lnTo>
                  <a:lnTo>
                    <a:pt x="79" y="11"/>
                  </a:lnTo>
                  <a:lnTo>
                    <a:pt x="61" y="16"/>
                  </a:lnTo>
                  <a:lnTo>
                    <a:pt x="46" y="25"/>
                  </a:lnTo>
                  <a:lnTo>
                    <a:pt x="38" y="33"/>
                  </a:lnTo>
                  <a:lnTo>
                    <a:pt x="30" y="64"/>
                  </a:lnTo>
                  <a:lnTo>
                    <a:pt x="28" y="108"/>
                  </a:lnTo>
                  <a:lnTo>
                    <a:pt x="35" y="151"/>
                  </a:lnTo>
                  <a:lnTo>
                    <a:pt x="52" y="177"/>
                  </a:lnTo>
                  <a:lnTo>
                    <a:pt x="59" y="181"/>
                  </a:lnTo>
                  <a:lnTo>
                    <a:pt x="69" y="185"/>
                  </a:lnTo>
                  <a:lnTo>
                    <a:pt x="79" y="189"/>
                  </a:lnTo>
                  <a:lnTo>
                    <a:pt x="90" y="194"/>
                  </a:lnTo>
                  <a:lnTo>
                    <a:pt x="103" y="198"/>
                  </a:lnTo>
                  <a:lnTo>
                    <a:pt x="114" y="201"/>
                  </a:lnTo>
                  <a:lnTo>
                    <a:pt x="125" y="205"/>
                  </a:lnTo>
                  <a:lnTo>
                    <a:pt x="136" y="208"/>
                  </a:lnTo>
                  <a:lnTo>
                    <a:pt x="119" y="208"/>
                  </a:lnTo>
                  <a:lnTo>
                    <a:pt x="101" y="209"/>
                  </a:lnTo>
                  <a:lnTo>
                    <a:pt x="84" y="213"/>
                  </a:lnTo>
                  <a:lnTo>
                    <a:pt x="69" y="217"/>
                  </a:lnTo>
                  <a:lnTo>
                    <a:pt x="53" y="222"/>
                  </a:lnTo>
                  <a:lnTo>
                    <a:pt x="39" y="227"/>
                  </a:lnTo>
                  <a:lnTo>
                    <a:pt x="28" y="234"/>
                  </a:lnTo>
                  <a:lnTo>
                    <a:pt x="18" y="240"/>
                  </a:lnTo>
                  <a:lnTo>
                    <a:pt x="4" y="270"/>
                  </a:lnTo>
                  <a:lnTo>
                    <a:pt x="0" y="315"/>
                  </a:lnTo>
                  <a:lnTo>
                    <a:pt x="4" y="362"/>
                  </a:lnTo>
                  <a:lnTo>
                    <a:pt x="16" y="397"/>
                  </a:lnTo>
                  <a:lnTo>
                    <a:pt x="20" y="402"/>
                  </a:lnTo>
                  <a:lnTo>
                    <a:pt x="25" y="406"/>
                  </a:lnTo>
                  <a:lnTo>
                    <a:pt x="34" y="410"/>
                  </a:lnTo>
                  <a:lnTo>
                    <a:pt x="45" y="413"/>
                  </a:lnTo>
                  <a:lnTo>
                    <a:pt x="58" y="417"/>
                  </a:lnTo>
                  <a:lnTo>
                    <a:pt x="72" y="420"/>
                  </a:lnTo>
                  <a:lnTo>
                    <a:pt x="87" y="423"/>
                  </a:lnTo>
                  <a:lnTo>
                    <a:pt x="104" y="426"/>
                  </a:lnTo>
                  <a:lnTo>
                    <a:pt x="121" y="428"/>
                  </a:lnTo>
                  <a:lnTo>
                    <a:pt x="139" y="431"/>
                  </a:lnTo>
                  <a:lnTo>
                    <a:pt x="159" y="434"/>
                  </a:lnTo>
                  <a:lnTo>
                    <a:pt x="177" y="435"/>
                  </a:lnTo>
                  <a:lnTo>
                    <a:pt x="195" y="438"/>
                  </a:lnTo>
                  <a:lnTo>
                    <a:pt x="214" y="440"/>
                  </a:lnTo>
                  <a:lnTo>
                    <a:pt x="230" y="442"/>
                  </a:lnTo>
                  <a:lnTo>
                    <a:pt x="247" y="444"/>
                  </a:lnTo>
                  <a:lnTo>
                    <a:pt x="212" y="448"/>
                  </a:lnTo>
                  <a:lnTo>
                    <a:pt x="178" y="454"/>
                  </a:lnTo>
                  <a:lnTo>
                    <a:pt x="148" y="458"/>
                  </a:lnTo>
                  <a:lnTo>
                    <a:pt x="121" y="464"/>
                  </a:lnTo>
                  <a:lnTo>
                    <a:pt x="96" y="471"/>
                  </a:lnTo>
                  <a:lnTo>
                    <a:pt x="75" y="478"/>
                  </a:lnTo>
                  <a:lnTo>
                    <a:pt x="56" y="486"/>
                  </a:lnTo>
                  <a:lnTo>
                    <a:pt x="44" y="497"/>
                  </a:lnTo>
                  <a:lnTo>
                    <a:pt x="37" y="511"/>
                  </a:lnTo>
                  <a:lnTo>
                    <a:pt x="34" y="531"/>
                  </a:lnTo>
                  <a:lnTo>
                    <a:pt x="34" y="556"/>
                  </a:lnTo>
                  <a:lnTo>
                    <a:pt x="35" y="583"/>
                  </a:lnTo>
                  <a:lnTo>
                    <a:pt x="39" y="610"/>
                  </a:lnTo>
                  <a:lnTo>
                    <a:pt x="46" y="635"/>
                  </a:lnTo>
                  <a:lnTo>
                    <a:pt x="55" y="655"/>
                  </a:lnTo>
                  <a:lnTo>
                    <a:pt x="63" y="669"/>
                  </a:lnTo>
                  <a:lnTo>
                    <a:pt x="68" y="667"/>
                  </a:lnTo>
                  <a:lnTo>
                    <a:pt x="83" y="666"/>
                  </a:lnTo>
                  <a:lnTo>
                    <a:pt x="105" y="665"/>
                  </a:lnTo>
                  <a:lnTo>
                    <a:pt x="132" y="665"/>
                  </a:lnTo>
                  <a:lnTo>
                    <a:pt x="160" y="665"/>
                  </a:lnTo>
                  <a:lnTo>
                    <a:pt x="188" y="667"/>
                  </a:lnTo>
                  <a:lnTo>
                    <a:pt x="212" y="672"/>
                  </a:lnTo>
                  <a:lnTo>
                    <a:pt x="229" y="677"/>
                  </a:lnTo>
                  <a:lnTo>
                    <a:pt x="222" y="680"/>
                  </a:lnTo>
                  <a:lnTo>
                    <a:pt x="216" y="683"/>
                  </a:lnTo>
                  <a:lnTo>
                    <a:pt x="209" y="686"/>
                  </a:lnTo>
                  <a:lnTo>
                    <a:pt x="202" y="687"/>
                  </a:lnTo>
                  <a:lnTo>
                    <a:pt x="181" y="694"/>
                  </a:lnTo>
                  <a:lnTo>
                    <a:pt x="164" y="700"/>
                  </a:lnTo>
                  <a:lnTo>
                    <a:pt x="150" y="705"/>
                  </a:lnTo>
                  <a:lnTo>
                    <a:pt x="141" y="711"/>
                  </a:lnTo>
                  <a:lnTo>
                    <a:pt x="131" y="717"/>
                  </a:lnTo>
                  <a:lnTo>
                    <a:pt x="124" y="725"/>
                  </a:lnTo>
                  <a:lnTo>
                    <a:pt x="115" y="735"/>
                  </a:lnTo>
                  <a:lnTo>
                    <a:pt x="108" y="749"/>
                  </a:lnTo>
                  <a:lnTo>
                    <a:pt x="105" y="760"/>
                  </a:lnTo>
                  <a:lnTo>
                    <a:pt x="104" y="774"/>
                  </a:lnTo>
                  <a:lnTo>
                    <a:pt x="107" y="790"/>
                  </a:lnTo>
                  <a:lnTo>
                    <a:pt x="112" y="808"/>
                  </a:lnTo>
                  <a:lnTo>
                    <a:pt x="122" y="828"/>
                  </a:lnTo>
                  <a:lnTo>
                    <a:pt x="138" y="846"/>
                  </a:lnTo>
                  <a:lnTo>
                    <a:pt x="159" y="863"/>
                  </a:lnTo>
                  <a:lnTo>
                    <a:pt x="185" y="877"/>
                  </a:lnTo>
                  <a:lnTo>
                    <a:pt x="190" y="878"/>
                  </a:lnTo>
                  <a:lnTo>
                    <a:pt x="195" y="877"/>
                  </a:lnTo>
                  <a:lnTo>
                    <a:pt x="201" y="875"/>
                  </a:lnTo>
                  <a:lnTo>
                    <a:pt x="209" y="874"/>
                  </a:lnTo>
                  <a:lnTo>
                    <a:pt x="218" y="873"/>
                  </a:lnTo>
                  <a:lnTo>
                    <a:pt x="228" y="871"/>
                  </a:lnTo>
                  <a:lnTo>
                    <a:pt x="237" y="871"/>
                  </a:lnTo>
                  <a:lnTo>
                    <a:pt x="250" y="873"/>
                  </a:lnTo>
                  <a:lnTo>
                    <a:pt x="476" y="904"/>
                  </a:lnTo>
                  <a:lnTo>
                    <a:pt x="480" y="904"/>
                  </a:lnTo>
                  <a:lnTo>
                    <a:pt x="485" y="905"/>
                  </a:lnTo>
                  <a:lnTo>
                    <a:pt x="490" y="905"/>
                  </a:lnTo>
                  <a:lnTo>
                    <a:pt x="496" y="905"/>
                  </a:lnTo>
                  <a:lnTo>
                    <a:pt x="503" y="906"/>
                  </a:lnTo>
                  <a:lnTo>
                    <a:pt x="511" y="906"/>
                  </a:lnTo>
                  <a:lnTo>
                    <a:pt x="520" y="908"/>
                  </a:lnTo>
                  <a:lnTo>
                    <a:pt x="528" y="908"/>
                  </a:lnTo>
                  <a:lnTo>
                    <a:pt x="534" y="928"/>
                  </a:lnTo>
                  <a:lnTo>
                    <a:pt x="542" y="954"/>
                  </a:lnTo>
                  <a:lnTo>
                    <a:pt x="552" y="989"/>
                  </a:lnTo>
                  <a:lnTo>
                    <a:pt x="565" y="1030"/>
                  </a:lnTo>
                  <a:lnTo>
                    <a:pt x="580" y="1077"/>
                  </a:lnTo>
                  <a:lnTo>
                    <a:pt x="597" y="1130"/>
                  </a:lnTo>
                  <a:lnTo>
                    <a:pt x="615" y="1188"/>
                  </a:lnTo>
                  <a:lnTo>
                    <a:pt x="636" y="1251"/>
                  </a:lnTo>
                  <a:lnTo>
                    <a:pt x="655" y="1299"/>
                  </a:lnTo>
                  <a:lnTo>
                    <a:pt x="676" y="1351"/>
                  </a:lnTo>
                  <a:lnTo>
                    <a:pt x="699" y="1403"/>
                  </a:lnTo>
                  <a:lnTo>
                    <a:pt x="725" y="1455"/>
                  </a:lnTo>
                  <a:lnTo>
                    <a:pt x="750" y="1508"/>
                  </a:lnTo>
                  <a:lnTo>
                    <a:pt x="777" y="1559"/>
                  </a:lnTo>
                  <a:lnTo>
                    <a:pt x="803" y="1607"/>
                  </a:lnTo>
                  <a:lnTo>
                    <a:pt x="827" y="1652"/>
                  </a:lnTo>
                  <a:lnTo>
                    <a:pt x="840" y="1643"/>
                  </a:lnTo>
                  <a:lnTo>
                    <a:pt x="851" y="1636"/>
                  </a:lnTo>
                  <a:lnTo>
                    <a:pt x="862" y="1628"/>
                  </a:lnTo>
                  <a:lnTo>
                    <a:pt x="875" y="1619"/>
                  </a:lnTo>
                  <a:lnTo>
                    <a:pt x="886" y="1611"/>
                  </a:lnTo>
                  <a:lnTo>
                    <a:pt x="897" y="1602"/>
                  </a:lnTo>
                  <a:lnTo>
                    <a:pt x="909" y="1593"/>
                  </a:lnTo>
                  <a:lnTo>
                    <a:pt x="920" y="1584"/>
                  </a:lnTo>
                  <a:lnTo>
                    <a:pt x="947" y="1562"/>
                  </a:lnTo>
                  <a:lnTo>
                    <a:pt x="973" y="1538"/>
                  </a:lnTo>
                  <a:lnTo>
                    <a:pt x="999" y="1514"/>
                  </a:lnTo>
                  <a:lnTo>
                    <a:pt x="1024" y="1490"/>
                  </a:lnTo>
                  <a:lnTo>
                    <a:pt x="1048" y="1465"/>
                  </a:lnTo>
                  <a:lnTo>
                    <a:pt x="1072" y="1438"/>
                  </a:lnTo>
                  <a:lnTo>
                    <a:pt x="1094" y="1411"/>
                  </a:lnTo>
                  <a:lnTo>
                    <a:pt x="1117" y="1384"/>
                  </a:lnTo>
                  <a:lnTo>
                    <a:pt x="1138" y="1356"/>
                  </a:lnTo>
                  <a:lnTo>
                    <a:pt x="1159" y="1327"/>
                  </a:lnTo>
                  <a:lnTo>
                    <a:pt x="1178" y="1299"/>
                  </a:lnTo>
                  <a:lnTo>
                    <a:pt x="1197" y="1269"/>
                  </a:lnTo>
                  <a:lnTo>
                    <a:pt x="1215" y="1238"/>
                  </a:lnTo>
                  <a:lnTo>
                    <a:pt x="1232" y="1207"/>
                  </a:lnTo>
                  <a:lnTo>
                    <a:pt x="1249" y="1176"/>
                  </a:lnTo>
                  <a:lnTo>
                    <a:pt x="1264" y="1144"/>
                  </a:lnTo>
                  <a:lnTo>
                    <a:pt x="1271" y="1129"/>
                  </a:lnTo>
                  <a:lnTo>
                    <a:pt x="1278" y="1113"/>
                  </a:lnTo>
                  <a:lnTo>
                    <a:pt x="1285" y="1098"/>
                  </a:lnTo>
                  <a:lnTo>
                    <a:pt x="1292" y="1081"/>
                  </a:lnTo>
                  <a:lnTo>
                    <a:pt x="1298" y="1065"/>
                  </a:lnTo>
                  <a:lnTo>
                    <a:pt x="1305" y="1048"/>
                  </a:lnTo>
                  <a:lnTo>
                    <a:pt x="1310" y="1033"/>
                  </a:lnTo>
                  <a:lnTo>
                    <a:pt x="1316" y="1016"/>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1" name="Freeform 9"/>
            <p:cNvSpPr>
              <a:spLocks/>
            </p:cNvSpPr>
            <p:nvPr/>
          </p:nvSpPr>
          <p:spPr bwMode="auto">
            <a:xfrm>
              <a:off x="2314" y="1431"/>
              <a:ext cx="311" cy="472"/>
            </a:xfrm>
            <a:custGeom>
              <a:avLst/>
              <a:gdLst>
                <a:gd name="T0" fmla="*/ 680 w 933"/>
                <a:gd name="T1" fmla="*/ 425 h 1415"/>
                <a:gd name="T2" fmla="*/ 666 w 933"/>
                <a:gd name="T3" fmla="*/ 419 h 1415"/>
                <a:gd name="T4" fmla="*/ 628 w 933"/>
                <a:gd name="T5" fmla="*/ 405 h 1415"/>
                <a:gd name="T6" fmla="*/ 580 w 933"/>
                <a:gd name="T7" fmla="*/ 381 h 1415"/>
                <a:gd name="T8" fmla="*/ 530 w 933"/>
                <a:gd name="T9" fmla="*/ 350 h 1415"/>
                <a:gd name="T10" fmla="*/ 492 w 933"/>
                <a:gd name="T11" fmla="*/ 287 h 1415"/>
                <a:gd name="T12" fmla="*/ 468 w 933"/>
                <a:gd name="T13" fmla="*/ 191 h 1415"/>
                <a:gd name="T14" fmla="*/ 457 w 933"/>
                <a:gd name="T15" fmla="*/ 104 h 1415"/>
                <a:gd name="T16" fmla="*/ 454 w 933"/>
                <a:gd name="T17" fmla="*/ 66 h 1415"/>
                <a:gd name="T18" fmla="*/ 69 w 933"/>
                <a:gd name="T19" fmla="*/ 432 h 1415"/>
                <a:gd name="T20" fmla="*/ 83 w 933"/>
                <a:gd name="T21" fmla="*/ 433 h 1415"/>
                <a:gd name="T22" fmla="*/ 97 w 933"/>
                <a:gd name="T23" fmla="*/ 435 h 1415"/>
                <a:gd name="T24" fmla="*/ 110 w 933"/>
                <a:gd name="T25" fmla="*/ 436 h 1415"/>
                <a:gd name="T26" fmla="*/ 124 w 933"/>
                <a:gd name="T27" fmla="*/ 436 h 1415"/>
                <a:gd name="T28" fmla="*/ 116 w 933"/>
                <a:gd name="T29" fmla="*/ 443 h 1415"/>
                <a:gd name="T30" fmla="*/ 96 w 933"/>
                <a:gd name="T31" fmla="*/ 456 h 1415"/>
                <a:gd name="T32" fmla="*/ 82 w 933"/>
                <a:gd name="T33" fmla="*/ 459 h 1415"/>
                <a:gd name="T34" fmla="*/ 68 w 933"/>
                <a:gd name="T35" fmla="*/ 460 h 1415"/>
                <a:gd name="T36" fmla="*/ 55 w 933"/>
                <a:gd name="T37" fmla="*/ 461 h 1415"/>
                <a:gd name="T38" fmla="*/ 47 w 933"/>
                <a:gd name="T39" fmla="*/ 464 h 1415"/>
                <a:gd name="T40" fmla="*/ 0 w 933"/>
                <a:gd name="T41" fmla="*/ 539 h 1415"/>
                <a:gd name="T42" fmla="*/ 7 w 933"/>
                <a:gd name="T43" fmla="*/ 567 h 1415"/>
                <a:gd name="T44" fmla="*/ 27 w 933"/>
                <a:gd name="T45" fmla="*/ 596 h 1415"/>
                <a:gd name="T46" fmla="*/ 61 w 933"/>
                <a:gd name="T47" fmla="*/ 623 h 1415"/>
                <a:gd name="T48" fmla="*/ 88 w 933"/>
                <a:gd name="T49" fmla="*/ 636 h 1415"/>
                <a:gd name="T50" fmla="*/ 100 w 933"/>
                <a:gd name="T51" fmla="*/ 634 h 1415"/>
                <a:gd name="T52" fmla="*/ 117 w 933"/>
                <a:gd name="T53" fmla="*/ 631 h 1415"/>
                <a:gd name="T54" fmla="*/ 137 w 933"/>
                <a:gd name="T55" fmla="*/ 627 h 1415"/>
                <a:gd name="T56" fmla="*/ 371 w 933"/>
                <a:gd name="T57" fmla="*/ 667 h 1415"/>
                <a:gd name="T58" fmla="*/ 380 w 933"/>
                <a:gd name="T59" fmla="*/ 668 h 1415"/>
                <a:gd name="T60" fmla="*/ 391 w 933"/>
                <a:gd name="T61" fmla="*/ 668 h 1415"/>
                <a:gd name="T62" fmla="*/ 406 w 933"/>
                <a:gd name="T63" fmla="*/ 669 h 1415"/>
                <a:gd name="T64" fmla="*/ 423 w 933"/>
                <a:gd name="T65" fmla="*/ 671 h 1415"/>
                <a:gd name="T66" fmla="*/ 437 w 933"/>
                <a:gd name="T67" fmla="*/ 717 h 1415"/>
                <a:gd name="T68" fmla="*/ 460 w 933"/>
                <a:gd name="T69" fmla="*/ 793 h 1415"/>
                <a:gd name="T70" fmla="*/ 492 w 933"/>
                <a:gd name="T71" fmla="*/ 893 h 1415"/>
                <a:gd name="T72" fmla="*/ 531 w 933"/>
                <a:gd name="T73" fmla="*/ 1014 h 1415"/>
                <a:gd name="T74" fmla="*/ 571 w 933"/>
                <a:gd name="T75" fmla="*/ 1114 h 1415"/>
                <a:gd name="T76" fmla="*/ 620 w 933"/>
                <a:gd name="T77" fmla="*/ 1218 h 1415"/>
                <a:gd name="T78" fmla="*/ 672 w 933"/>
                <a:gd name="T79" fmla="*/ 1322 h 1415"/>
                <a:gd name="T80" fmla="*/ 722 w 933"/>
                <a:gd name="T81" fmla="*/ 1415 h 1415"/>
                <a:gd name="T82" fmla="*/ 746 w 933"/>
                <a:gd name="T83" fmla="*/ 1399 h 1415"/>
                <a:gd name="T84" fmla="*/ 770 w 933"/>
                <a:gd name="T85" fmla="*/ 1382 h 1415"/>
                <a:gd name="T86" fmla="*/ 792 w 933"/>
                <a:gd name="T87" fmla="*/ 1365 h 1415"/>
                <a:gd name="T88" fmla="*/ 815 w 933"/>
                <a:gd name="T89" fmla="*/ 1347 h 1415"/>
                <a:gd name="T90" fmla="*/ 846 w 933"/>
                <a:gd name="T91" fmla="*/ 1322 h 1415"/>
                <a:gd name="T92" fmla="*/ 875 w 933"/>
                <a:gd name="T93" fmla="*/ 1295 h 1415"/>
                <a:gd name="T94" fmla="*/ 905 w 933"/>
                <a:gd name="T95" fmla="*/ 1267 h 1415"/>
                <a:gd name="T96" fmla="*/ 933 w 933"/>
                <a:gd name="T97" fmla="*/ 1239 h 1415"/>
                <a:gd name="T98" fmla="*/ 892 w 933"/>
                <a:gd name="T99" fmla="*/ 1149 h 1415"/>
                <a:gd name="T100" fmla="*/ 849 w 933"/>
                <a:gd name="T101" fmla="*/ 1042 h 1415"/>
                <a:gd name="T102" fmla="*/ 807 w 933"/>
                <a:gd name="T103" fmla="*/ 925 h 1415"/>
                <a:gd name="T104" fmla="*/ 767 w 933"/>
                <a:gd name="T105" fmla="*/ 810 h 1415"/>
                <a:gd name="T106" fmla="*/ 732 w 933"/>
                <a:gd name="T107" fmla="*/ 703 h 1415"/>
                <a:gd name="T108" fmla="*/ 705 w 933"/>
                <a:gd name="T109" fmla="*/ 616 h 1415"/>
                <a:gd name="T110" fmla="*/ 687 w 933"/>
                <a:gd name="T111" fmla="*/ 557 h 1415"/>
                <a:gd name="T112" fmla="*/ 680 w 933"/>
                <a:gd name="T113" fmla="*/ 536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33" h="1415">
                  <a:moveTo>
                    <a:pt x="658" y="471"/>
                  </a:moveTo>
                  <a:lnTo>
                    <a:pt x="680" y="425"/>
                  </a:lnTo>
                  <a:lnTo>
                    <a:pt x="676" y="423"/>
                  </a:lnTo>
                  <a:lnTo>
                    <a:pt x="666" y="419"/>
                  </a:lnTo>
                  <a:lnTo>
                    <a:pt x="649" y="414"/>
                  </a:lnTo>
                  <a:lnTo>
                    <a:pt x="628" y="405"/>
                  </a:lnTo>
                  <a:lnTo>
                    <a:pt x="606" y="394"/>
                  </a:lnTo>
                  <a:lnTo>
                    <a:pt x="580" y="381"/>
                  </a:lnTo>
                  <a:lnTo>
                    <a:pt x="555" y="367"/>
                  </a:lnTo>
                  <a:lnTo>
                    <a:pt x="530" y="350"/>
                  </a:lnTo>
                  <a:lnTo>
                    <a:pt x="509" y="325"/>
                  </a:lnTo>
                  <a:lnTo>
                    <a:pt x="492" y="287"/>
                  </a:lnTo>
                  <a:lnTo>
                    <a:pt x="478" y="241"/>
                  </a:lnTo>
                  <a:lnTo>
                    <a:pt x="468" y="191"/>
                  </a:lnTo>
                  <a:lnTo>
                    <a:pt x="461" y="144"/>
                  </a:lnTo>
                  <a:lnTo>
                    <a:pt x="457" y="104"/>
                  </a:lnTo>
                  <a:lnTo>
                    <a:pt x="454" y="76"/>
                  </a:lnTo>
                  <a:lnTo>
                    <a:pt x="454" y="66"/>
                  </a:lnTo>
                  <a:lnTo>
                    <a:pt x="396" y="0"/>
                  </a:lnTo>
                  <a:lnTo>
                    <a:pt x="69" y="432"/>
                  </a:lnTo>
                  <a:lnTo>
                    <a:pt x="76" y="432"/>
                  </a:lnTo>
                  <a:lnTo>
                    <a:pt x="83" y="433"/>
                  </a:lnTo>
                  <a:lnTo>
                    <a:pt x="90" y="433"/>
                  </a:lnTo>
                  <a:lnTo>
                    <a:pt x="97" y="435"/>
                  </a:lnTo>
                  <a:lnTo>
                    <a:pt x="103" y="435"/>
                  </a:lnTo>
                  <a:lnTo>
                    <a:pt x="110" y="436"/>
                  </a:lnTo>
                  <a:lnTo>
                    <a:pt x="117" y="436"/>
                  </a:lnTo>
                  <a:lnTo>
                    <a:pt x="124" y="436"/>
                  </a:lnTo>
                  <a:lnTo>
                    <a:pt x="121" y="439"/>
                  </a:lnTo>
                  <a:lnTo>
                    <a:pt x="116" y="443"/>
                  </a:lnTo>
                  <a:lnTo>
                    <a:pt x="107" y="450"/>
                  </a:lnTo>
                  <a:lnTo>
                    <a:pt x="96" y="456"/>
                  </a:lnTo>
                  <a:lnTo>
                    <a:pt x="89" y="457"/>
                  </a:lnTo>
                  <a:lnTo>
                    <a:pt x="82" y="459"/>
                  </a:lnTo>
                  <a:lnTo>
                    <a:pt x="75" y="460"/>
                  </a:lnTo>
                  <a:lnTo>
                    <a:pt x="68" y="460"/>
                  </a:lnTo>
                  <a:lnTo>
                    <a:pt x="61" y="461"/>
                  </a:lnTo>
                  <a:lnTo>
                    <a:pt x="55" y="461"/>
                  </a:lnTo>
                  <a:lnTo>
                    <a:pt x="51" y="463"/>
                  </a:lnTo>
                  <a:lnTo>
                    <a:pt x="47" y="464"/>
                  </a:lnTo>
                  <a:lnTo>
                    <a:pt x="0" y="526"/>
                  </a:lnTo>
                  <a:lnTo>
                    <a:pt x="0" y="539"/>
                  </a:lnTo>
                  <a:lnTo>
                    <a:pt x="3" y="551"/>
                  </a:lnTo>
                  <a:lnTo>
                    <a:pt x="7" y="567"/>
                  </a:lnTo>
                  <a:lnTo>
                    <a:pt x="16" y="581"/>
                  </a:lnTo>
                  <a:lnTo>
                    <a:pt x="27" y="596"/>
                  </a:lnTo>
                  <a:lnTo>
                    <a:pt x="41" y="610"/>
                  </a:lnTo>
                  <a:lnTo>
                    <a:pt x="61" y="623"/>
                  </a:lnTo>
                  <a:lnTo>
                    <a:pt x="83" y="634"/>
                  </a:lnTo>
                  <a:lnTo>
                    <a:pt x="88" y="636"/>
                  </a:lnTo>
                  <a:lnTo>
                    <a:pt x="93" y="636"/>
                  </a:lnTo>
                  <a:lnTo>
                    <a:pt x="100" y="634"/>
                  </a:lnTo>
                  <a:lnTo>
                    <a:pt x="109" y="633"/>
                  </a:lnTo>
                  <a:lnTo>
                    <a:pt x="117" y="631"/>
                  </a:lnTo>
                  <a:lnTo>
                    <a:pt x="127" y="629"/>
                  </a:lnTo>
                  <a:lnTo>
                    <a:pt x="137" y="627"/>
                  </a:lnTo>
                  <a:lnTo>
                    <a:pt x="148" y="624"/>
                  </a:lnTo>
                  <a:lnTo>
                    <a:pt x="371" y="667"/>
                  </a:lnTo>
                  <a:lnTo>
                    <a:pt x="375" y="667"/>
                  </a:lnTo>
                  <a:lnTo>
                    <a:pt x="380" y="668"/>
                  </a:lnTo>
                  <a:lnTo>
                    <a:pt x="385" y="668"/>
                  </a:lnTo>
                  <a:lnTo>
                    <a:pt x="391" y="668"/>
                  </a:lnTo>
                  <a:lnTo>
                    <a:pt x="398" y="669"/>
                  </a:lnTo>
                  <a:lnTo>
                    <a:pt x="406" y="669"/>
                  </a:lnTo>
                  <a:lnTo>
                    <a:pt x="415" y="671"/>
                  </a:lnTo>
                  <a:lnTo>
                    <a:pt x="423" y="671"/>
                  </a:lnTo>
                  <a:lnTo>
                    <a:pt x="429" y="691"/>
                  </a:lnTo>
                  <a:lnTo>
                    <a:pt x="437" y="717"/>
                  </a:lnTo>
                  <a:lnTo>
                    <a:pt x="447" y="752"/>
                  </a:lnTo>
                  <a:lnTo>
                    <a:pt x="460" y="793"/>
                  </a:lnTo>
                  <a:lnTo>
                    <a:pt x="475" y="840"/>
                  </a:lnTo>
                  <a:lnTo>
                    <a:pt x="492" y="893"/>
                  </a:lnTo>
                  <a:lnTo>
                    <a:pt x="510" y="951"/>
                  </a:lnTo>
                  <a:lnTo>
                    <a:pt x="531" y="1014"/>
                  </a:lnTo>
                  <a:lnTo>
                    <a:pt x="550" y="1062"/>
                  </a:lnTo>
                  <a:lnTo>
                    <a:pt x="571" y="1114"/>
                  </a:lnTo>
                  <a:lnTo>
                    <a:pt x="594" y="1166"/>
                  </a:lnTo>
                  <a:lnTo>
                    <a:pt x="620" y="1218"/>
                  </a:lnTo>
                  <a:lnTo>
                    <a:pt x="645" y="1271"/>
                  </a:lnTo>
                  <a:lnTo>
                    <a:pt x="672" y="1322"/>
                  </a:lnTo>
                  <a:lnTo>
                    <a:pt x="698" y="1370"/>
                  </a:lnTo>
                  <a:lnTo>
                    <a:pt x="722" y="1415"/>
                  </a:lnTo>
                  <a:lnTo>
                    <a:pt x="735" y="1406"/>
                  </a:lnTo>
                  <a:lnTo>
                    <a:pt x="746" y="1399"/>
                  </a:lnTo>
                  <a:lnTo>
                    <a:pt x="757" y="1391"/>
                  </a:lnTo>
                  <a:lnTo>
                    <a:pt x="770" y="1382"/>
                  </a:lnTo>
                  <a:lnTo>
                    <a:pt x="781" y="1374"/>
                  </a:lnTo>
                  <a:lnTo>
                    <a:pt x="792" y="1365"/>
                  </a:lnTo>
                  <a:lnTo>
                    <a:pt x="804" y="1356"/>
                  </a:lnTo>
                  <a:lnTo>
                    <a:pt x="815" y="1347"/>
                  </a:lnTo>
                  <a:lnTo>
                    <a:pt x="830" y="1334"/>
                  </a:lnTo>
                  <a:lnTo>
                    <a:pt x="846" y="1322"/>
                  </a:lnTo>
                  <a:lnTo>
                    <a:pt x="861" y="1308"/>
                  </a:lnTo>
                  <a:lnTo>
                    <a:pt x="875" y="1295"/>
                  </a:lnTo>
                  <a:lnTo>
                    <a:pt x="889" y="1281"/>
                  </a:lnTo>
                  <a:lnTo>
                    <a:pt x="905" y="1267"/>
                  </a:lnTo>
                  <a:lnTo>
                    <a:pt x="919" y="1253"/>
                  </a:lnTo>
                  <a:lnTo>
                    <a:pt x="933" y="1239"/>
                  </a:lnTo>
                  <a:lnTo>
                    <a:pt x="913" y="1197"/>
                  </a:lnTo>
                  <a:lnTo>
                    <a:pt x="892" y="1149"/>
                  </a:lnTo>
                  <a:lnTo>
                    <a:pt x="871" y="1097"/>
                  </a:lnTo>
                  <a:lnTo>
                    <a:pt x="849" y="1042"/>
                  </a:lnTo>
                  <a:lnTo>
                    <a:pt x="828" y="984"/>
                  </a:lnTo>
                  <a:lnTo>
                    <a:pt x="807" y="925"/>
                  </a:lnTo>
                  <a:lnTo>
                    <a:pt x="787" y="868"/>
                  </a:lnTo>
                  <a:lnTo>
                    <a:pt x="767" y="810"/>
                  </a:lnTo>
                  <a:lnTo>
                    <a:pt x="749" y="755"/>
                  </a:lnTo>
                  <a:lnTo>
                    <a:pt x="732" y="703"/>
                  </a:lnTo>
                  <a:lnTo>
                    <a:pt x="718" y="657"/>
                  </a:lnTo>
                  <a:lnTo>
                    <a:pt x="705" y="616"/>
                  </a:lnTo>
                  <a:lnTo>
                    <a:pt x="694" y="584"/>
                  </a:lnTo>
                  <a:lnTo>
                    <a:pt x="687" y="557"/>
                  </a:lnTo>
                  <a:lnTo>
                    <a:pt x="682" y="541"/>
                  </a:lnTo>
                  <a:lnTo>
                    <a:pt x="680" y="536"/>
                  </a:lnTo>
                  <a:lnTo>
                    <a:pt x="658" y="471"/>
                  </a:lnTo>
                  <a:close/>
                </a:path>
              </a:pathLst>
            </a:custGeom>
            <a:solidFill>
              <a:srgbClr val="EDA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2" name="Freeform 10"/>
            <p:cNvSpPr>
              <a:spLocks/>
            </p:cNvSpPr>
            <p:nvPr/>
          </p:nvSpPr>
          <p:spPr bwMode="auto">
            <a:xfrm>
              <a:off x="2360" y="1411"/>
              <a:ext cx="87" cy="324"/>
            </a:xfrm>
            <a:custGeom>
              <a:avLst/>
              <a:gdLst>
                <a:gd name="T0" fmla="*/ 260 w 260"/>
                <a:gd name="T1" fmla="*/ 37 h 973"/>
                <a:gd name="T2" fmla="*/ 258 w 260"/>
                <a:gd name="T3" fmla="*/ 58 h 973"/>
                <a:gd name="T4" fmla="*/ 253 w 260"/>
                <a:gd name="T5" fmla="*/ 117 h 973"/>
                <a:gd name="T6" fmla="*/ 246 w 260"/>
                <a:gd name="T7" fmla="*/ 203 h 973"/>
                <a:gd name="T8" fmla="*/ 239 w 260"/>
                <a:gd name="T9" fmla="*/ 304 h 973"/>
                <a:gd name="T10" fmla="*/ 230 w 260"/>
                <a:gd name="T11" fmla="*/ 412 h 973"/>
                <a:gd name="T12" fmla="*/ 222 w 260"/>
                <a:gd name="T13" fmla="*/ 515 h 973"/>
                <a:gd name="T14" fmla="*/ 216 w 260"/>
                <a:gd name="T15" fmla="*/ 605 h 973"/>
                <a:gd name="T16" fmla="*/ 214 w 260"/>
                <a:gd name="T17" fmla="*/ 671 h 973"/>
                <a:gd name="T18" fmla="*/ 212 w 260"/>
                <a:gd name="T19" fmla="*/ 720 h 973"/>
                <a:gd name="T20" fmla="*/ 209 w 260"/>
                <a:gd name="T21" fmla="*/ 769 h 973"/>
                <a:gd name="T22" fmla="*/ 205 w 260"/>
                <a:gd name="T23" fmla="*/ 817 h 973"/>
                <a:gd name="T24" fmla="*/ 199 w 260"/>
                <a:gd name="T25" fmla="*/ 859 h 973"/>
                <a:gd name="T26" fmla="*/ 192 w 260"/>
                <a:gd name="T27" fmla="*/ 899 h 973"/>
                <a:gd name="T28" fmla="*/ 183 w 260"/>
                <a:gd name="T29" fmla="*/ 930 h 973"/>
                <a:gd name="T30" fmla="*/ 173 w 260"/>
                <a:gd name="T31" fmla="*/ 952 h 973"/>
                <a:gd name="T32" fmla="*/ 159 w 260"/>
                <a:gd name="T33" fmla="*/ 965 h 973"/>
                <a:gd name="T34" fmla="*/ 143 w 260"/>
                <a:gd name="T35" fmla="*/ 970 h 973"/>
                <a:gd name="T36" fmla="*/ 125 w 260"/>
                <a:gd name="T37" fmla="*/ 973 h 973"/>
                <a:gd name="T38" fmla="*/ 104 w 260"/>
                <a:gd name="T39" fmla="*/ 973 h 973"/>
                <a:gd name="T40" fmla="*/ 84 w 260"/>
                <a:gd name="T41" fmla="*/ 970 h 973"/>
                <a:gd name="T42" fmla="*/ 63 w 260"/>
                <a:gd name="T43" fmla="*/ 963 h 973"/>
                <a:gd name="T44" fmla="*/ 45 w 260"/>
                <a:gd name="T45" fmla="*/ 955 h 973"/>
                <a:gd name="T46" fmla="*/ 30 w 260"/>
                <a:gd name="T47" fmla="*/ 942 h 973"/>
                <a:gd name="T48" fmla="*/ 17 w 260"/>
                <a:gd name="T49" fmla="*/ 925 h 973"/>
                <a:gd name="T50" fmla="*/ 3 w 260"/>
                <a:gd name="T51" fmla="*/ 890 h 973"/>
                <a:gd name="T52" fmla="*/ 0 w 260"/>
                <a:gd name="T53" fmla="*/ 859 h 973"/>
                <a:gd name="T54" fmla="*/ 1 w 260"/>
                <a:gd name="T55" fmla="*/ 833 h 973"/>
                <a:gd name="T56" fmla="*/ 3 w 260"/>
                <a:gd name="T57" fmla="*/ 812 h 973"/>
                <a:gd name="T58" fmla="*/ 6 w 260"/>
                <a:gd name="T59" fmla="*/ 781 h 973"/>
                <a:gd name="T60" fmla="*/ 10 w 260"/>
                <a:gd name="T61" fmla="*/ 737 h 973"/>
                <a:gd name="T62" fmla="*/ 14 w 260"/>
                <a:gd name="T63" fmla="*/ 696 h 973"/>
                <a:gd name="T64" fmla="*/ 17 w 260"/>
                <a:gd name="T65" fmla="*/ 679 h 973"/>
                <a:gd name="T66" fmla="*/ 55 w 260"/>
                <a:gd name="T67" fmla="*/ 52 h 973"/>
                <a:gd name="T68" fmla="*/ 150 w 260"/>
                <a:gd name="T69" fmla="*/ 0 h 973"/>
                <a:gd name="T70" fmla="*/ 150 w 260"/>
                <a:gd name="T71" fmla="*/ 0 h 973"/>
                <a:gd name="T72" fmla="*/ 152 w 260"/>
                <a:gd name="T73" fmla="*/ 2 h 973"/>
                <a:gd name="T74" fmla="*/ 155 w 260"/>
                <a:gd name="T75" fmla="*/ 5 h 973"/>
                <a:gd name="T76" fmla="*/ 160 w 260"/>
                <a:gd name="T77" fmla="*/ 6 h 973"/>
                <a:gd name="T78" fmla="*/ 166 w 260"/>
                <a:gd name="T79" fmla="*/ 10 h 973"/>
                <a:gd name="T80" fmla="*/ 176 w 260"/>
                <a:gd name="T81" fmla="*/ 13 h 973"/>
                <a:gd name="T82" fmla="*/ 187 w 260"/>
                <a:gd name="T83" fmla="*/ 17 h 973"/>
                <a:gd name="T84" fmla="*/ 202 w 260"/>
                <a:gd name="T85" fmla="*/ 21 h 973"/>
                <a:gd name="T86" fmla="*/ 218 w 260"/>
                <a:gd name="T87" fmla="*/ 26 h 973"/>
                <a:gd name="T88" fmla="*/ 230 w 260"/>
                <a:gd name="T89" fmla="*/ 28 h 973"/>
                <a:gd name="T90" fmla="*/ 240 w 260"/>
                <a:gd name="T91" fmla="*/ 31 h 973"/>
                <a:gd name="T92" fmla="*/ 249 w 260"/>
                <a:gd name="T93" fmla="*/ 33 h 973"/>
                <a:gd name="T94" fmla="*/ 254 w 260"/>
                <a:gd name="T95" fmla="*/ 35 h 973"/>
                <a:gd name="T96" fmla="*/ 257 w 260"/>
                <a:gd name="T97" fmla="*/ 35 h 973"/>
                <a:gd name="T98" fmla="*/ 260 w 260"/>
                <a:gd name="T99" fmla="*/ 37 h 973"/>
                <a:gd name="T100" fmla="*/ 260 w 260"/>
                <a:gd name="T101" fmla="*/ 37 h 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0" h="973">
                  <a:moveTo>
                    <a:pt x="260" y="37"/>
                  </a:moveTo>
                  <a:lnTo>
                    <a:pt x="258" y="58"/>
                  </a:lnTo>
                  <a:lnTo>
                    <a:pt x="253" y="117"/>
                  </a:lnTo>
                  <a:lnTo>
                    <a:pt x="246" y="203"/>
                  </a:lnTo>
                  <a:lnTo>
                    <a:pt x="239" y="304"/>
                  </a:lnTo>
                  <a:lnTo>
                    <a:pt x="230" y="412"/>
                  </a:lnTo>
                  <a:lnTo>
                    <a:pt x="222" y="515"/>
                  </a:lnTo>
                  <a:lnTo>
                    <a:pt x="216" y="605"/>
                  </a:lnTo>
                  <a:lnTo>
                    <a:pt x="214" y="671"/>
                  </a:lnTo>
                  <a:lnTo>
                    <a:pt x="212" y="720"/>
                  </a:lnTo>
                  <a:lnTo>
                    <a:pt x="209" y="769"/>
                  </a:lnTo>
                  <a:lnTo>
                    <a:pt x="205" y="817"/>
                  </a:lnTo>
                  <a:lnTo>
                    <a:pt x="199" y="859"/>
                  </a:lnTo>
                  <a:lnTo>
                    <a:pt x="192" y="899"/>
                  </a:lnTo>
                  <a:lnTo>
                    <a:pt x="183" y="930"/>
                  </a:lnTo>
                  <a:lnTo>
                    <a:pt x="173" y="952"/>
                  </a:lnTo>
                  <a:lnTo>
                    <a:pt x="159" y="965"/>
                  </a:lnTo>
                  <a:lnTo>
                    <a:pt x="143" y="970"/>
                  </a:lnTo>
                  <a:lnTo>
                    <a:pt x="125" y="973"/>
                  </a:lnTo>
                  <a:lnTo>
                    <a:pt x="104" y="973"/>
                  </a:lnTo>
                  <a:lnTo>
                    <a:pt x="84" y="970"/>
                  </a:lnTo>
                  <a:lnTo>
                    <a:pt x="63" y="963"/>
                  </a:lnTo>
                  <a:lnTo>
                    <a:pt x="45" y="955"/>
                  </a:lnTo>
                  <a:lnTo>
                    <a:pt x="30" y="942"/>
                  </a:lnTo>
                  <a:lnTo>
                    <a:pt x="17" y="925"/>
                  </a:lnTo>
                  <a:lnTo>
                    <a:pt x="3" y="890"/>
                  </a:lnTo>
                  <a:lnTo>
                    <a:pt x="0" y="859"/>
                  </a:lnTo>
                  <a:lnTo>
                    <a:pt x="1" y="833"/>
                  </a:lnTo>
                  <a:lnTo>
                    <a:pt x="3" y="812"/>
                  </a:lnTo>
                  <a:lnTo>
                    <a:pt x="6" y="781"/>
                  </a:lnTo>
                  <a:lnTo>
                    <a:pt x="10" y="737"/>
                  </a:lnTo>
                  <a:lnTo>
                    <a:pt x="14" y="696"/>
                  </a:lnTo>
                  <a:lnTo>
                    <a:pt x="17" y="679"/>
                  </a:lnTo>
                  <a:lnTo>
                    <a:pt x="55" y="52"/>
                  </a:lnTo>
                  <a:lnTo>
                    <a:pt x="150" y="0"/>
                  </a:lnTo>
                  <a:lnTo>
                    <a:pt x="150" y="0"/>
                  </a:lnTo>
                  <a:lnTo>
                    <a:pt x="152" y="2"/>
                  </a:lnTo>
                  <a:lnTo>
                    <a:pt x="155" y="5"/>
                  </a:lnTo>
                  <a:lnTo>
                    <a:pt x="160" y="6"/>
                  </a:lnTo>
                  <a:lnTo>
                    <a:pt x="166" y="10"/>
                  </a:lnTo>
                  <a:lnTo>
                    <a:pt x="176" y="13"/>
                  </a:lnTo>
                  <a:lnTo>
                    <a:pt x="187" y="17"/>
                  </a:lnTo>
                  <a:lnTo>
                    <a:pt x="202" y="21"/>
                  </a:lnTo>
                  <a:lnTo>
                    <a:pt x="218" y="26"/>
                  </a:lnTo>
                  <a:lnTo>
                    <a:pt x="230" y="28"/>
                  </a:lnTo>
                  <a:lnTo>
                    <a:pt x="240" y="31"/>
                  </a:lnTo>
                  <a:lnTo>
                    <a:pt x="249" y="33"/>
                  </a:lnTo>
                  <a:lnTo>
                    <a:pt x="254" y="35"/>
                  </a:lnTo>
                  <a:lnTo>
                    <a:pt x="257" y="35"/>
                  </a:lnTo>
                  <a:lnTo>
                    <a:pt x="260" y="37"/>
                  </a:lnTo>
                  <a:lnTo>
                    <a:pt x="260" y="3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3" name="Freeform 11"/>
            <p:cNvSpPr>
              <a:spLocks/>
            </p:cNvSpPr>
            <p:nvPr/>
          </p:nvSpPr>
          <p:spPr bwMode="auto">
            <a:xfrm>
              <a:off x="2414" y="1314"/>
              <a:ext cx="45" cy="59"/>
            </a:xfrm>
            <a:custGeom>
              <a:avLst/>
              <a:gdLst>
                <a:gd name="T0" fmla="*/ 39 w 135"/>
                <a:gd name="T1" fmla="*/ 0 h 177"/>
                <a:gd name="T2" fmla="*/ 0 w 135"/>
                <a:gd name="T3" fmla="*/ 175 h 177"/>
                <a:gd name="T4" fmla="*/ 1 w 135"/>
                <a:gd name="T5" fmla="*/ 175 h 177"/>
                <a:gd name="T6" fmla="*/ 6 w 135"/>
                <a:gd name="T7" fmla="*/ 175 h 177"/>
                <a:gd name="T8" fmla="*/ 11 w 135"/>
                <a:gd name="T9" fmla="*/ 175 h 177"/>
                <a:gd name="T10" fmla="*/ 20 w 135"/>
                <a:gd name="T11" fmla="*/ 177 h 177"/>
                <a:gd name="T12" fmla="*/ 28 w 135"/>
                <a:gd name="T13" fmla="*/ 177 h 177"/>
                <a:gd name="T14" fmla="*/ 38 w 135"/>
                <a:gd name="T15" fmla="*/ 175 h 177"/>
                <a:gd name="T16" fmla="*/ 46 w 135"/>
                <a:gd name="T17" fmla="*/ 175 h 177"/>
                <a:gd name="T18" fmla="*/ 55 w 135"/>
                <a:gd name="T19" fmla="*/ 174 h 177"/>
                <a:gd name="T20" fmla="*/ 63 w 135"/>
                <a:gd name="T21" fmla="*/ 173 h 177"/>
                <a:gd name="T22" fmla="*/ 74 w 135"/>
                <a:gd name="T23" fmla="*/ 170 h 177"/>
                <a:gd name="T24" fmla="*/ 84 w 135"/>
                <a:gd name="T25" fmla="*/ 166 h 177"/>
                <a:gd name="T26" fmla="*/ 94 w 135"/>
                <a:gd name="T27" fmla="*/ 163 h 177"/>
                <a:gd name="T28" fmla="*/ 102 w 135"/>
                <a:gd name="T29" fmla="*/ 160 h 177"/>
                <a:gd name="T30" fmla="*/ 110 w 135"/>
                <a:gd name="T31" fmla="*/ 157 h 177"/>
                <a:gd name="T32" fmla="*/ 115 w 135"/>
                <a:gd name="T33" fmla="*/ 154 h 177"/>
                <a:gd name="T34" fmla="*/ 117 w 135"/>
                <a:gd name="T35" fmla="*/ 154 h 177"/>
                <a:gd name="T36" fmla="*/ 135 w 135"/>
                <a:gd name="T37" fmla="*/ 21 h 177"/>
                <a:gd name="T38" fmla="*/ 132 w 135"/>
                <a:gd name="T39" fmla="*/ 21 h 177"/>
                <a:gd name="T40" fmla="*/ 125 w 135"/>
                <a:gd name="T41" fmla="*/ 19 h 177"/>
                <a:gd name="T42" fmla="*/ 117 w 135"/>
                <a:gd name="T43" fmla="*/ 17 h 177"/>
                <a:gd name="T44" fmla="*/ 105 w 135"/>
                <a:gd name="T45" fmla="*/ 14 h 177"/>
                <a:gd name="T46" fmla="*/ 93 w 135"/>
                <a:gd name="T47" fmla="*/ 12 h 177"/>
                <a:gd name="T48" fmla="*/ 81 w 135"/>
                <a:gd name="T49" fmla="*/ 10 h 177"/>
                <a:gd name="T50" fmla="*/ 72 w 135"/>
                <a:gd name="T51" fmla="*/ 8 h 177"/>
                <a:gd name="T52" fmla="*/ 66 w 135"/>
                <a:gd name="T53" fmla="*/ 7 h 177"/>
                <a:gd name="T54" fmla="*/ 58 w 135"/>
                <a:gd name="T55" fmla="*/ 4 h 177"/>
                <a:gd name="T56" fmla="*/ 49 w 135"/>
                <a:gd name="T57" fmla="*/ 2 h 177"/>
                <a:gd name="T58" fmla="*/ 42 w 135"/>
                <a:gd name="T59" fmla="*/ 0 h 177"/>
                <a:gd name="T60" fmla="*/ 39 w 135"/>
                <a:gd name="T6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 h="177">
                  <a:moveTo>
                    <a:pt x="39" y="0"/>
                  </a:moveTo>
                  <a:lnTo>
                    <a:pt x="0" y="175"/>
                  </a:lnTo>
                  <a:lnTo>
                    <a:pt x="1" y="175"/>
                  </a:lnTo>
                  <a:lnTo>
                    <a:pt x="6" y="175"/>
                  </a:lnTo>
                  <a:lnTo>
                    <a:pt x="11" y="175"/>
                  </a:lnTo>
                  <a:lnTo>
                    <a:pt x="20" y="177"/>
                  </a:lnTo>
                  <a:lnTo>
                    <a:pt x="28" y="177"/>
                  </a:lnTo>
                  <a:lnTo>
                    <a:pt x="38" y="175"/>
                  </a:lnTo>
                  <a:lnTo>
                    <a:pt x="46" y="175"/>
                  </a:lnTo>
                  <a:lnTo>
                    <a:pt x="55" y="174"/>
                  </a:lnTo>
                  <a:lnTo>
                    <a:pt x="63" y="173"/>
                  </a:lnTo>
                  <a:lnTo>
                    <a:pt x="74" y="170"/>
                  </a:lnTo>
                  <a:lnTo>
                    <a:pt x="84" y="166"/>
                  </a:lnTo>
                  <a:lnTo>
                    <a:pt x="94" y="163"/>
                  </a:lnTo>
                  <a:lnTo>
                    <a:pt x="102" y="160"/>
                  </a:lnTo>
                  <a:lnTo>
                    <a:pt x="110" y="157"/>
                  </a:lnTo>
                  <a:lnTo>
                    <a:pt x="115" y="154"/>
                  </a:lnTo>
                  <a:lnTo>
                    <a:pt x="117" y="154"/>
                  </a:lnTo>
                  <a:lnTo>
                    <a:pt x="135" y="21"/>
                  </a:lnTo>
                  <a:lnTo>
                    <a:pt x="132" y="21"/>
                  </a:lnTo>
                  <a:lnTo>
                    <a:pt x="125" y="19"/>
                  </a:lnTo>
                  <a:lnTo>
                    <a:pt x="117" y="17"/>
                  </a:lnTo>
                  <a:lnTo>
                    <a:pt x="105" y="14"/>
                  </a:lnTo>
                  <a:lnTo>
                    <a:pt x="93" y="12"/>
                  </a:lnTo>
                  <a:lnTo>
                    <a:pt x="81" y="10"/>
                  </a:lnTo>
                  <a:lnTo>
                    <a:pt x="72" y="8"/>
                  </a:lnTo>
                  <a:lnTo>
                    <a:pt x="66" y="7"/>
                  </a:lnTo>
                  <a:lnTo>
                    <a:pt x="58" y="4"/>
                  </a:lnTo>
                  <a:lnTo>
                    <a:pt x="49" y="2"/>
                  </a:lnTo>
                  <a:lnTo>
                    <a:pt x="42" y="0"/>
                  </a:lnTo>
                  <a:lnTo>
                    <a:pt x="39"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4" name="Freeform 12"/>
            <p:cNvSpPr>
              <a:spLocks/>
            </p:cNvSpPr>
            <p:nvPr/>
          </p:nvSpPr>
          <p:spPr bwMode="auto">
            <a:xfrm>
              <a:off x="2274" y="1347"/>
              <a:ext cx="148" cy="298"/>
            </a:xfrm>
            <a:custGeom>
              <a:avLst/>
              <a:gdLst>
                <a:gd name="T0" fmla="*/ 339 w 442"/>
                <a:gd name="T1" fmla="*/ 679 h 894"/>
                <a:gd name="T2" fmla="*/ 357 w 442"/>
                <a:gd name="T3" fmla="*/ 675 h 894"/>
                <a:gd name="T4" fmla="*/ 414 w 442"/>
                <a:gd name="T5" fmla="*/ 642 h 894"/>
                <a:gd name="T6" fmla="*/ 441 w 442"/>
                <a:gd name="T7" fmla="*/ 572 h 894"/>
                <a:gd name="T8" fmla="*/ 431 w 442"/>
                <a:gd name="T9" fmla="*/ 509 h 894"/>
                <a:gd name="T10" fmla="*/ 364 w 442"/>
                <a:gd name="T11" fmla="*/ 461 h 894"/>
                <a:gd name="T12" fmla="*/ 372 w 442"/>
                <a:gd name="T13" fmla="*/ 427 h 894"/>
                <a:gd name="T14" fmla="*/ 400 w 442"/>
                <a:gd name="T15" fmla="*/ 372 h 894"/>
                <a:gd name="T16" fmla="*/ 402 w 442"/>
                <a:gd name="T17" fmla="*/ 320 h 894"/>
                <a:gd name="T18" fmla="*/ 368 w 442"/>
                <a:gd name="T19" fmla="*/ 268 h 894"/>
                <a:gd name="T20" fmla="*/ 360 w 442"/>
                <a:gd name="T21" fmla="*/ 257 h 894"/>
                <a:gd name="T22" fmla="*/ 390 w 442"/>
                <a:gd name="T23" fmla="*/ 237 h 894"/>
                <a:gd name="T24" fmla="*/ 421 w 442"/>
                <a:gd name="T25" fmla="*/ 202 h 894"/>
                <a:gd name="T26" fmla="*/ 385 w 442"/>
                <a:gd name="T27" fmla="*/ 181 h 894"/>
                <a:gd name="T28" fmla="*/ 340 w 442"/>
                <a:gd name="T29" fmla="*/ 204 h 894"/>
                <a:gd name="T30" fmla="*/ 251 w 442"/>
                <a:gd name="T31" fmla="*/ 205 h 894"/>
                <a:gd name="T32" fmla="*/ 126 w 442"/>
                <a:gd name="T33" fmla="*/ 182 h 894"/>
                <a:gd name="T34" fmla="*/ 75 w 442"/>
                <a:gd name="T35" fmla="*/ 121 h 894"/>
                <a:gd name="T36" fmla="*/ 79 w 442"/>
                <a:gd name="T37" fmla="*/ 56 h 894"/>
                <a:gd name="T38" fmla="*/ 145 w 442"/>
                <a:gd name="T39" fmla="*/ 35 h 894"/>
                <a:gd name="T40" fmla="*/ 258 w 442"/>
                <a:gd name="T41" fmla="*/ 46 h 894"/>
                <a:gd name="T42" fmla="*/ 343 w 442"/>
                <a:gd name="T43" fmla="*/ 69 h 894"/>
                <a:gd name="T44" fmla="*/ 385 w 442"/>
                <a:gd name="T45" fmla="*/ 91 h 894"/>
                <a:gd name="T46" fmla="*/ 407 w 442"/>
                <a:gd name="T47" fmla="*/ 66 h 894"/>
                <a:gd name="T48" fmla="*/ 341 w 442"/>
                <a:gd name="T49" fmla="*/ 28 h 894"/>
                <a:gd name="T50" fmla="*/ 202 w 442"/>
                <a:gd name="T51" fmla="*/ 0 h 894"/>
                <a:gd name="T52" fmla="*/ 83 w 442"/>
                <a:gd name="T53" fmla="*/ 10 h 894"/>
                <a:gd name="T54" fmla="*/ 32 w 442"/>
                <a:gd name="T55" fmla="*/ 67 h 894"/>
                <a:gd name="T56" fmla="*/ 58 w 442"/>
                <a:gd name="T57" fmla="*/ 198 h 894"/>
                <a:gd name="T58" fmla="*/ 94 w 442"/>
                <a:gd name="T59" fmla="*/ 213 h 894"/>
                <a:gd name="T60" fmla="*/ 108 w 442"/>
                <a:gd name="T61" fmla="*/ 223 h 894"/>
                <a:gd name="T62" fmla="*/ 51 w 442"/>
                <a:gd name="T63" fmla="*/ 229 h 894"/>
                <a:gd name="T64" fmla="*/ 6 w 442"/>
                <a:gd name="T65" fmla="*/ 275 h 894"/>
                <a:gd name="T66" fmla="*/ 17 w 442"/>
                <a:gd name="T67" fmla="*/ 423 h 894"/>
                <a:gd name="T68" fmla="*/ 55 w 442"/>
                <a:gd name="T69" fmla="*/ 438 h 894"/>
                <a:gd name="T70" fmla="*/ 117 w 442"/>
                <a:gd name="T71" fmla="*/ 450 h 894"/>
                <a:gd name="T72" fmla="*/ 191 w 442"/>
                <a:gd name="T73" fmla="*/ 458 h 894"/>
                <a:gd name="T74" fmla="*/ 208 w 442"/>
                <a:gd name="T75" fmla="*/ 464 h 894"/>
                <a:gd name="T76" fmla="*/ 97 w 442"/>
                <a:gd name="T77" fmla="*/ 481 h 894"/>
                <a:gd name="T78" fmla="*/ 39 w 442"/>
                <a:gd name="T79" fmla="*/ 520 h 894"/>
                <a:gd name="T80" fmla="*/ 45 w 442"/>
                <a:gd name="T81" fmla="*/ 618 h 894"/>
                <a:gd name="T82" fmla="*/ 75 w 442"/>
                <a:gd name="T83" fmla="*/ 684 h 894"/>
                <a:gd name="T84" fmla="*/ 149 w 442"/>
                <a:gd name="T85" fmla="*/ 693 h 894"/>
                <a:gd name="T86" fmla="*/ 223 w 442"/>
                <a:gd name="T87" fmla="*/ 691 h 894"/>
                <a:gd name="T88" fmla="*/ 183 w 442"/>
                <a:gd name="T89" fmla="*/ 704 h 894"/>
                <a:gd name="T90" fmla="*/ 133 w 442"/>
                <a:gd name="T91" fmla="*/ 728 h 894"/>
                <a:gd name="T92" fmla="*/ 111 w 442"/>
                <a:gd name="T93" fmla="*/ 772 h 894"/>
                <a:gd name="T94" fmla="*/ 129 w 442"/>
                <a:gd name="T95" fmla="*/ 840 h 894"/>
                <a:gd name="T96" fmla="*/ 207 w 442"/>
                <a:gd name="T97" fmla="*/ 894 h 894"/>
                <a:gd name="T98" fmla="*/ 315 w 442"/>
                <a:gd name="T99" fmla="*/ 871 h 894"/>
                <a:gd name="T100" fmla="*/ 410 w 442"/>
                <a:gd name="T101" fmla="*/ 807 h 894"/>
                <a:gd name="T102" fmla="*/ 402 w 442"/>
                <a:gd name="T103" fmla="*/ 715 h 894"/>
                <a:gd name="T104" fmla="*/ 367 w 442"/>
                <a:gd name="T105" fmla="*/ 689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42" h="894">
                  <a:moveTo>
                    <a:pt x="353" y="679"/>
                  </a:moveTo>
                  <a:lnTo>
                    <a:pt x="351" y="679"/>
                  </a:lnTo>
                  <a:lnTo>
                    <a:pt x="346" y="679"/>
                  </a:lnTo>
                  <a:lnTo>
                    <a:pt x="339" y="679"/>
                  </a:lnTo>
                  <a:lnTo>
                    <a:pt x="329" y="679"/>
                  </a:lnTo>
                  <a:lnTo>
                    <a:pt x="339" y="677"/>
                  </a:lnTo>
                  <a:lnTo>
                    <a:pt x="348" y="676"/>
                  </a:lnTo>
                  <a:lnTo>
                    <a:pt x="357" y="675"/>
                  </a:lnTo>
                  <a:lnTo>
                    <a:pt x="364" y="673"/>
                  </a:lnTo>
                  <a:lnTo>
                    <a:pt x="383" y="666"/>
                  </a:lnTo>
                  <a:lnTo>
                    <a:pt x="400" y="656"/>
                  </a:lnTo>
                  <a:lnTo>
                    <a:pt x="414" y="642"/>
                  </a:lnTo>
                  <a:lnTo>
                    <a:pt x="426" y="627"/>
                  </a:lnTo>
                  <a:lnTo>
                    <a:pt x="433" y="608"/>
                  </a:lnTo>
                  <a:lnTo>
                    <a:pt x="438" y="590"/>
                  </a:lnTo>
                  <a:lnTo>
                    <a:pt x="441" y="572"/>
                  </a:lnTo>
                  <a:lnTo>
                    <a:pt x="442" y="555"/>
                  </a:lnTo>
                  <a:lnTo>
                    <a:pt x="441" y="540"/>
                  </a:lnTo>
                  <a:lnTo>
                    <a:pt x="438" y="524"/>
                  </a:lnTo>
                  <a:lnTo>
                    <a:pt x="431" y="509"/>
                  </a:lnTo>
                  <a:lnTo>
                    <a:pt x="421" y="495"/>
                  </a:lnTo>
                  <a:lnTo>
                    <a:pt x="407" y="481"/>
                  </a:lnTo>
                  <a:lnTo>
                    <a:pt x="388" y="469"/>
                  </a:lnTo>
                  <a:lnTo>
                    <a:pt x="364" y="461"/>
                  </a:lnTo>
                  <a:lnTo>
                    <a:pt x="334" y="457"/>
                  </a:lnTo>
                  <a:lnTo>
                    <a:pt x="348" y="450"/>
                  </a:lnTo>
                  <a:lnTo>
                    <a:pt x="361" y="440"/>
                  </a:lnTo>
                  <a:lnTo>
                    <a:pt x="372" y="427"/>
                  </a:lnTo>
                  <a:lnTo>
                    <a:pt x="382" y="414"/>
                  </a:lnTo>
                  <a:lnTo>
                    <a:pt x="389" y="400"/>
                  </a:lnTo>
                  <a:lnTo>
                    <a:pt x="395" y="386"/>
                  </a:lnTo>
                  <a:lnTo>
                    <a:pt x="400" y="372"/>
                  </a:lnTo>
                  <a:lnTo>
                    <a:pt x="403" y="358"/>
                  </a:lnTo>
                  <a:lnTo>
                    <a:pt x="405" y="347"/>
                  </a:lnTo>
                  <a:lnTo>
                    <a:pt x="403" y="334"/>
                  </a:lnTo>
                  <a:lnTo>
                    <a:pt x="402" y="320"/>
                  </a:lnTo>
                  <a:lnTo>
                    <a:pt x="398" y="306"/>
                  </a:lnTo>
                  <a:lnTo>
                    <a:pt x="390" y="294"/>
                  </a:lnTo>
                  <a:lnTo>
                    <a:pt x="381" y="279"/>
                  </a:lnTo>
                  <a:lnTo>
                    <a:pt x="368" y="268"/>
                  </a:lnTo>
                  <a:lnTo>
                    <a:pt x="351" y="257"/>
                  </a:lnTo>
                  <a:lnTo>
                    <a:pt x="354" y="257"/>
                  </a:lnTo>
                  <a:lnTo>
                    <a:pt x="357" y="257"/>
                  </a:lnTo>
                  <a:lnTo>
                    <a:pt x="360" y="257"/>
                  </a:lnTo>
                  <a:lnTo>
                    <a:pt x="361" y="257"/>
                  </a:lnTo>
                  <a:lnTo>
                    <a:pt x="371" y="254"/>
                  </a:lnTo>
                  <a:lnTo>
                    <a:pt x="381" y="247"/>
                  </a:lnTo>
                  <a:lnTo>
                    <a:pt x="390" y="237"/>
                  </a:lnTo>
                  <a:lnTo>
                    <a:pt x="400" y="227"/>
                  </a:lnTo>
                  <a:lnTo>
                    <a:pt x="410" y="216"/>
                  </a:lnTo>
                  <a:lnTo>
                    <a:pt x="417" y="208"/>
                  </a:lnTo>
                  <a:lnTo>
                    <a:pt x="421" y="202"/>
                  </a:lnTo>
                  <a:lnTo>
                    <a:pt x="423" y="199"/>
                  </a:lnTo>
                  <a:lnTo>
                    <a:pt x="390" y="175"/>
                  </a:lnTo>
                  <a:lnTo>
                    <a:pt x="389" y="177"/>
                  </a:lnTo>
                  <a:lnTo>
                    <a:pt x="385" y="181"/>
                  </a:lnTo>
                  <a:lnTo>
                    <a:pt x="378" y="187"/>
                  </a:lnTo>
                  <a:lnTo>
                    <a:pt x="368" y="192"/>
                  </a:lnTo>
                  <a:lnTo>
                    <a:pt x="355" y="199"/>
                  </a:lnTo>
                  <a:lnTo>
                    <a:pt x="340" y="204"/>
                  </a:lnTo>
                  <a:lnTo>
                    <a:pt x="323" y="208"/>
                  </a:lnTo>
                  <a:lnTo>
                    <a:pt x="303" y="208"/>
                  </a:lnTo>
                  <a:lnTo>
                    <a:pt x="280" y="206"/>
                  </a:lnTo>
                  <a:lnTo>
                    <a:pt x="251" y="205"/>
                  </a:lnTo>
                  <a:lnTo>
                    <a:pt x="219" y="202"/>
                  </a:lnTo>
                  <a:lnTo>
                    <a:pt x="187" y="197"/>
                  </a:lnTo>
                  <a:lnTo>
                    <a:pt x="155" y="191"/>
                  </a:lnTo>
                  <a:lnTo>
                    <a:pt x="126" y="182"/>
                  </a:lnTo>
                  <a:lnTo>
                    <a:pt x="104" y="170"/>
                  </a:lnTo>
                  <a:lnTo>
                    <a:pt x="90" y="156"/>
                  </a:lnTo>
                  <a:lnTo>
                    <a:pt x="82" y="139"/>
                  </a:lnTo>
                  <a:lnTo>
                    <a:pt x="75" y="121"/>
                  </a:lnTo>
                  <a:lnTo>
                    <a:pt x="72" y="102"/>
                  </a:lnTo>
                  <a:lnTo>
                    <a:pt x="70" y="85"/>
                  </a:lnTo>
                  <a:lnTo>
                    <a:pt x="73" y="70"/>
                  </a:lnTo>
                  <a:lnTo>
                    <a:pt x="79" y="56"/>
                  </a:lnTo>
                  <a:lnTo>
                    <a:pt x="89" y="46"/>
                  </a:lnTo>
                  <a:lnTo>
                    <a:pt x="103" y="39"/>
                  </a:lnTo>
                  <a:lnTo>
                    <a:pt x="122" y="36"/>
                  </a:lnTo>
                  <a:lnTo>
                    <a:pt x="145" y="35"/>
                  </a:lnTo>
                  <a:lnTo>
                    <a:pt x="171" y="36"/>
                  </a:lnTo>
                  <a:lnTo>
                    <a:pt x="201" y="38"/>
                  </a:lnTo>
                  <a:lnTo>
                    <a:pt x="230" y="42"/>
                  </a:lnTo>
                  <a:lnTo>
                    <a:pt x="258" y="46"/>
                  </a:lnTo>
                  <a:lnTo>
                    <a:pt x="284" y="52"/>
                  </a:lnTo>
                  <a:lnTo>
                    <a:pt x="306" y="57"/>
                  </a:lnTo>
                  <a:lnTo>
                    <a:pt x="326" y="63"/>
                  </a:lnTo>
                  <a:lnTo>
                    <a:pt x="343" y="69"/>
                  </a:lnTo>
                  <a:lnTo>
                    <a:pt x="357" y="76"/>
                  </a:lnTo>
                  <a:lnTo>
                    <a:pt x="369" y="81"/>
                  </a:lnTo>
                  <a:lnTo>
                    <a:pt x="378" y="87"/>
                  </a:lnTo>
                  <a:lnTo>
                    <a:pt x="385" y="91"/>
                  </a:lnTo>
                  <a:lnTo>
                    <a:pt x="389" y="94"/>
                  </a:lnTo>
                  <a:lnTo>
                    <a:pt x="390" y="95"/>
                  </a:lnTo>
                  <a:lnTo>
                    <a:pt x="410" y="69"/>
                  </a:lnTo>
                  <a:lnTo>
                    <a:pt x="407" y="66"/>
                  </a:lnTo>
                  <a:lnTo>
                    <a:pt x="399" y="59"/>
                  </a:lnTo>
                  <a:lnTo>
                    <a:pt x="385" y="50"/>
                  </a:lnTo>
                  <a:lnTo>
                    <a:pt x="365" y="39"/>
                  </a:lnTo>
                  <a:lnTo>
                    <a:pt x="341" y="28"/>
                  </a:lnTo>
                  <a:lnTo>
                    <a:pt x="312" y="17"/>
                  </a:lnTo>
                  <a:lnTo>
                    <a:pt x="280" y="8"/>
                  </a:lnTo>
                  <a:lnTo>
                    <a:pt x="242" y="3"/>
                  </a:lnTo>
                  <a:lnTo>
                    <a:pt x="202" y="0"/>
                  </a:lnTo>
                  <a:lnTo>
                    <a:pt x="167" y="0"/>
                  </a:lnTo>
                  <a:lnTo>
                    <a:pt x="135" y="1"/>
                  </a:lnTo>
                  <a:lnTo>
                    <a:pt x="107" y="5"/>
                  </a:lnTo>
                  <a:lnTo>
                    <a:pt x="83" y="10"/>
                  </a:lnTo>
                  <a:lnTo>
                    <a:pt x="63" y="17"/>
                  </a:lnTo>
                  <a:lnTo>
                    <a:pt x="49" y="25"/>
                  </a:lnTo>
                  <a:lnTo>
                    <a:pt x="41" y="33"/>
                  </a:lnTo>
                  <a:lnTo>
                    <a:pt x="32" y="67"/>
                  </a:lnTo>
                  <a:lnTo>
                    <a:pt x="30" y="116"/>
                  </a:lnTo>
                  <a:lnTo>
                    <a:pt x="35" y="164"/>
                  </a:lnTo>
                  <a:lnTo>
                    <a:pt x="51" y="194"/>
                  </a:lnTo>
                  <a:lnTo>
                    <a:pt x="58" y="198"/>
                  </a:lnTo>
                  <a:lnTo>
                    <a:pt x="66" y="202"/>
                  </a:lnTo>
                  <a:lnTo>
                    <a:pt x="75" y="205"/>
                  </a:lnTo>
                  <a:lnTo>
                    <a:pt x="84" y="209"/>
                  </a:lnTo>
                  <a:lnTo>
                    <a:pt x="94" y="213"/>
                  </a:lnTo>
                  <a:lnTo>
                    <a:pt x="104" y="218"/>
                  </a:lnTo>
                  <a:lnTo>
                    <a:pt x="114" y="222"/>
                  </a:lnTo>
                  <a:lnTo>
                    <a:pt x="125" y="225"/>
                  </a:lnTo>
                  <a:lnTo>
                    <a:pt x="108" y="223"/>
                  </a:lnTo>
                  <a:lnTo>
                    <a:pt x="91" y="223"/>
                  </a:lnTo>
                  <a:lnTo>
                    <a:pt x="77" y="225"/>
                  </a:lnTo>
                  <a:lnTo>
                    <a:pt x="63" y="226"/>
                  </a:lnTo>
                  <a:lnTo>
                    <a:pt x="51" y="229"/>
                  </a:lnTo>
                  <a:lnTo>
                    <a:pt x="41" y="233"/>
                  </a:lnTo>
                  <a:lnTo>
                    <a:pt x="30" y="237"/>
                  </a:lnTo>
                  <a:lnTo>
                    <a:pt x="21" y="243"/>
                  </a:lnTo>
                  <a:lnTo>
                    <a:pt x="6" y="275"/>
                  </a:lnTo>
                  <a:lnTo>
                    <a:pt x="0" y="327"/>
                  </a:lnTo>
                  <a:lnTo>
                    <a:pt x="3" y="381"/>
                  </a:lnTo>
                  <a:lnTo>
                    <a:pt x="13" y="419"/>
                  </a:lnTo>
                  <a:lnTo>
                    <a:pt x="17" y="423"/>
                  </a:lnTo>
                  <a:lnTo>
                    <a:pt x="23" y="427"/>
                  </a:lnTo>
                  <a:lnTo>
                    <a:pt x="31" y="431"/>
                  </a:lnTo>
                  <a:lnTo>
                    <a:pt x="42" y="434"/>
                  </a:lnTo>
                  <a:lnTo>
                    <a:pt x="55" y="438"/>
                  </a:lnTo>
                  <a:lnTo>
                    <a:pt x="67" y="441"/>
                  </a:lnTo>
                  <a:lnTo>
                    <a:pt x="83" y="444"/>
                  </a:lnTo>
                  <a:lnTo>
                    <a:pt x="100" y="447"/>
                  </a:lnTo>
                  <a:lnTo>
                    <a:pt x="117" y="450"/>
                  </a:lnTo>
                  <a:lnTo>
                    <a:pt x="135" y="452"/>
                  </a:lnTo>
                  <a:lnTo>
                    <a:pt x="153" y="454"/>
                  </a:lnTo>
                  <a:lnTo>
                    <a:pt x="171" y="455"/>
                  </a:lnTo>
                  <a:lnTo>
                    <a:pt x="191" y="458"/>
                  </a:lnTo>
                  <a:lnTo>
                    <a:pt x="209" y="459"/>
                  </a:lnTo>
                  <a:lnTo>
                    <a:pt x="226" y="459"/>
                  </a:lnTo>
                  <a:lnTo>
                    <a:pt x="243" y="461"/>
                  </a:lnTo>
                  <a:lnTo>
                    <a:pt x="208" y="464"/>
                  </a:lnTo>
                  <a:lnTo>
                    <a:pt x="176" y="466"/>
                  </a:lnTo>
                  <a:lnTo>
                    <a:pt x="146" y="471"/>
                  </a:lnTo>
                  <a:lnTo>
                    <a:pt x="119" y="475"/>
                  </a:lnTo>
                  <a:lnTo>
                    <a:pt x="97" y="481"/>
                  </a:lnTo>
                  <a:lnTo>
                    <a:pt x="76" y="488"/>
                  </a:lnTo>
                  <a:lnTo>
                    <a:pt x="59" y="496"/>
                  </a:lnTo>
                  <a:lnTo>
                    <a:pt x="46" y="507"/>
                  </a:lnTo>
                  <a:lnTo>
                    <a:pt x="39" y="520"/>
                  </a:lnTo>
                  <a:lnTo>
                    <a:pt x="37" y="540"/>
                  </a:lnTo>
                  <a:lnTo>
                    <a:pt x="37" y="565"/>
                  </a:lnTo>
                  <a:lnTo>
                    <a:pt x="39" y="592"/>
                  </a:lnTo>
                  <a:lnTo>
                    <a:pt x="45" y="618"/>
                  </a:lnTo>
                  <a:lnTo>
                    <a:pt x="51" y="644"/>
                  </a:lnTo>
                  <a:lnTo>
                    <a:pt x="59" y="665"/>
                  </a:lnTo>
                  <a:lnTo>
                    <a:pt x="67" y="679"/>
                  </a:lnTo>
                  <a:lnTo>
                    <a:pt x="75" y="684"/>
                  </a:lnTo>
                  <a:lnTo>
                    <a:pt x="87" y="689"/>
                  </a:lnTo>
                  <a:lnTo>
                    <a:pt x="105" y="691"/>
                  </a:lnTo>
                  <a:lnTo>
                    <a:pt x="125" y="693"/>
                  </a:lnTo>
                  <a:lnTo>
                    <a:pt x="149" y="693"/>
                  </a:lnTo>
                  <a:lnTo>
                    <a:pt x="174" y="693"/>
                  </a:lnTo>
                  <a:lnTo>
                    <a:pt x="201" y="691"/>
                  </a:lnTo>
                  <a:lnTo>
                    <a:pt x="229" y="690"/>
                  </a:lnTo>
                  <a:lnTo>
                    <a:pt x="223" y="691"/>
                  </a:lnTo>
                  <a:lnTo>
                    <a:pt x="216" y="693"/>
                  </a:lnTo>
                  <a:lnTo>
                    <a:pt x="211" y="696"/>
                  </a:lnTo>
                  <a:lnTo>
                    <a:pt x="204" y="697"/>
                  </a:lnTo>
                  <a:lnTo>
                    <a:pt x="183" y="704"/>
                  </a:lnTo>
                  <a:lnTo>
                    <a:pt x="166" y="710"/>
                  </a:lnTo>
                  <a:lnTo>
                    <a:pt x="152" y="715"/>
                  </a:lnTo>
                  <a:lnTo>
                    <a:pt x="142" y="721"/>
                  </a:lnTo>
                  <a:lnTo>
                    <a:pt x="133" y="728"/>
                  </a:lnTo>
                  <a:lnTo>
                    <a:pt x="126" y="736"/>
                  </a:lnTo>
                  <a:lnTo>
                    <a:pt x="121" y="746"/>
                  </a:lnTo>
                  <a:lnTo>
                    <a:pt x="114" y="760"/>
                  </a:lnTo>
                  <a:lnTo>
                    <a:pt x="111" y="772"/>
                  </a:lnTo>
                  <a:lnTo>
                    <a:pt x="110" y="786"/>
                  </a:lnTo>
                  <a:lnTo>
                    <a:pt x="112" y="802"/>
                  </a:lnTo>
                  <a:lnTo>
                    <a:pt x="118" y="821"/>
                  </a:lnTo>
                  <a:lnTo>
                    <a:pt x="129" y="840"/>
                  </a:lnTo>
                  <a:lnTo>
                    <a:pt x="145" y="859"/>
                  </a:lnTo>
                  <a:lnTo>
                    <a:pt x="166" y="877"/>
                  </a:lnTo>
                  <a:lnTo>
                    <a:pt x="192" y="891"/>
                  </a:lnTo>
                  <a:lnTo>
                    <a:pt x="207" y="894"/>
                  </a:lnTo>
                  <a:lnTo>
                    <a:pt x="228" y="892"/>
                  </a:lnTo>
                  <a:lnTo>
                    <a:pt x="254" y="888"/>
                  </a:lnTo>
                  <a:lnTo>
                    <a:pt x="284" y="880"/>
                  </a:lnTo>
                  <a:lnTo>
                    <a:pt x="315" y="871"/>
                  </a:lnTo>
                  <a:lnTo>
                    <a:pt x="343" y="860"/>
                  </a:lnTo>
                  <a:lnTo>
                    <a:pt x="368" y="849"/>
                  </a:lnTo>
                  <a:lnTo>
                    <a:pt x="388" y="836"/>
                  </a:lnTo>
                  <a:lnTo>
                    <a:pt x="410" y="807"/>
                  </a:lnTo>
                  <a:lnTo>
                    <a:pt x="417" y="773"/>
                  </a:lnTo>
                  <a:lnTo>
                    <a:pt x="416" y="743"/>
                  </a:lnTo>
                  <a:lnTo>
                    <a:pt x="407" y="722"/>
                  </a:lnTo>
                  <a:lnTo>
                    <a:pt x="402" y="715"/>
                  </a:lnTo>
                  <a:lnTo>
                    <a:pt x="395" y="708"/>
                  </a:lnTo>
                  <a:lnTo>
                    <a:pt x="385" y="701"/>
                  </a:lnTo>
                  <a:lnTo>
                    <a:pt x="376" y="694"/>
                  </a:lnTo>
                  <a:lnTo>
                    <a:pt x="367" y="689"/>
                  </a:lnTo>
                  <a:lnTo>
                    <a:pt x="360" y="683"/>
                  </a:lnTo>
                  <a:lnTo>
                    <a:pt x="354" y="680"/>
                  </a:lnTo>
                  <a:lnTo>
                    <a:pt x="353" y="6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5" name="Freeform 13"/>
            <p:cNvSpPr>
              <a:spLocks/>
            </p:cNvSpPr>
            <p:nvPr/>
          </p:nvSpPr>
          <p:spPr bwMode="auto">
            <a:xfrm>
              <a:off x="2591" y="1506"/>
              <a:ext cx="144" cy="220"/>
            </a:xfrm>
            <a:custGeom>
              <a:avLst/>
              <a:gdLst>
                <a:gd name="T0" fmla="*/ 434 w 434"/>
                <a:gd name="T1" fmla="*/ 659 h 659"/>
                <a:gd name="T2" fmla="*/ 434 w 434"/>
                <a:gd name="T3" fmla="*/ 656 h 659"/>
                <a:gd name="T4" fmla="*/ 433 w 434"/>
                <a:gd name="T5" fmla="*/ 651 h 659"/>
                <a:gd name="T6" fmla="*/ 430 w 434"/>
                <a:gd name="T7" fmla="*/ 639 h 659"/>
                <a:gd name="T8" fmla="*/ 425 w 434"/>
                <a:gd name="T9" fmla="*/ 625 h 659"/>
                <a:gd name="T10" fmla="*/ 419 w 434"/>
                <a:gd name="T11" fmla="*/ 607 h 659"/>
                <a:gd name="T12" fmla="*/ 412 w 434"/>
                <a:gd name="T13" fmla="*/ 586 h 659"/>
                <a:gd name="T14" fmla="*/ 402 w 434"/>
                <a:gd name="T15" fmla="*/ 562 h 659"/>
                <a:gd name="T16" fmla="*/ 391 w 434"/>
                <a:gd name="T17" fmla="*/ 534 h 659"/>
                <a:gd name="T18" fmla="*/ 377 w 434"/>
                <a:gd name="T19" fmla="*/ 504 h 659"/>
                <a:gd name="T20" fmla="*/ 360 w 434"/>
                <a:gd name="T21" fmla="*/ 472 h 659"/>
                <a:gd name="T22" fmla="*/ 342 w 434"/>
                <a:gd name="T23" fmla="*/ 437 h 659"/>
                <a:gd name="T24" fmla="*/ 321 w 434"/>
                <a:gd name="T25" fmla="*/ 400 h 659"/>
                <a:gd name="T26" fmla="*/ 295 w 434"/>
                <a:gd name="T27" fmla="*/ 361 h 659"/>
                <a:gd name="T28" fmla="*/ 267 w 434"/>
                <a:gd name="T29" fmla="*/ 320 h 659"/>
                <a:gd name="T30" fmla="*/ 236 w 434"/>
                <a:gd name="T31" fmla="*/ 280 h 659"/>
                <a:gd name="T32" fmla="*/ 203 w 434"/>
                <a:gd name="T33" fmla="*/ 236 h 659"/>
                <a:gd name="T34" fmla="*/ 139 w 434"/>
                <a:gd name="T35" fmla="*/ 160 h 659"/>
                <a:gd name="T36" fmla="*/ 92 w 434"/>
                <a:gd name="T37" fmla="*/ 102 h 659"/>
                <a:gd name="T38" fmla="*/ 58 w 434"/>
                <a:gd name="T39" fmla="*/ 60 h 659"/>
                <a:gd name="T40" fmla="*/ 36 w 434"/>
                <a:gd name="T41" fmla="*/ 31 h 659"/>
                <a:gd name="T42" fmla="*/ 21 w 434"/>
                <a:gd name="T43" fmla="*/ 14 h 659"/>
                <a:gd name="T44" fmla="*/ 14 w 434"/>
                <a:gd name="T45" fmla="*/ 4 h 659"/>
                <a:gd name="T46" fmla="*/ 12 w 434"/>
                <a:gd name="T47" fmla="*/ 0 h 659"/>
                <a:gd name="T48" fmla="*/ 12 w 434"/>
                <a:gd name="T49" fmla="*/ 0 h 659"/>
                <a:gd name="T50" fmla="*/ 0 w 434"/>
                <a:gd name="T51" fmla="*/ 91 h 659"/>
                <a:gd name="T52" fmla="*/ 5 w 434"/>
                <a:gd name="T53" fmla="*/ 94 h 659"/>
                <a:gd name="T54" fmla="*/ 16 w 434"/>
                <a:gd name="T55" fmla="*/ 102 h 659"/>
                <a:gd name="T56" fmla="*/ 34 w 434"/>
                <a:gd name="T57" fmla="*/ 116 h 659"/>
                <a:gd name="T58" fmla="*/ 58 w 434"/>
                <a:gd name="T59" fmla="*/ 138 h 659"/>
                <a:gd name="T60" fmla="*/ 87 w 434"/>
                <a:gd name="T61" fmla="*/ 167 h 659"/>
                <a:gd name="T62" fmla="*/ 123 w 434"/>
                <a:gd name="T63" fmla="*/ 204 h 659"/>
                <a:gd name="T64" fmla="*/ 160 w 434"/>
                <a:gd name="T65" fmla="*/ 250 h 659"/>
                <a:gd name="T66" fmla="*/ 203 w 434"/>
                <a:gd name="T67" fmla="*/ 306 h 659"/>
                <a:gd name="T68" fmla="*/ 225 w 434"/>
                <a:gd name="T69" fmla="*/ 337 h 659"/>
                <a:gd name="T70" fmla="*/ 246 w 434"/>
                <a:gd name="T71" fmla="*/ 368 h 659"/>
                <a:gd name="T72" fmla="*/ 267 w 434"/>
                <a:gd name="T73" fmla="*/ 399 h 659"/>
                <a:gd name="T74" fmla="*/ 288 w 434"/>
                <a:gd name="T75" fmla="*/ 430 h 659"/>
                <a:gd name="T76" fmla="*/ 308 w 434"/>
                <a:gd name="T77" fmla="*/ 459 h 659"/>
                <a:gd name="T78" fmla="*/ 328 w 434"/>
                <a:gd name="T79" fmla="*/ 489 h 659"/>
                <a:gd name="T80" fmla="*/ 346 w 434"/>
                <a:gd name="T81" fmla="*/ 517 h 659"/>
                <a:gd name="T82" fmla="*/ 363 w 434"/>
                <a:gd name="T83" fmla="*/ 544 h 659"/>
                <a:gd name="T84" fmla="*/ 378 w 434"/>
                <a:gd name="T85" fmla="*/ 568 h 659"/>
                <a:gd name="T86" fmla="*/ 392 w 434"/>
                <a:gd name="T87" fmla="*/ 590 h 659"/>
                <a:gd name="T88" fmla="*/ 403 w 434"/>
                <a:gd name="T89" fmla="*/ 610 h 659"/>
                <a:gd name="T90" fmla="*/ 415 w 434"/>
                <a:gd name="T91" fmla="*/ 627 h 659"/>
                <a:gd name="T92" fmla="*/ 423 w 434"/>
                <a:gd name="T93" fmla="*/ 641 h 659"/>
                <a:gd name="T94" fmla="*/ 429 w 434"/>
                <a:gd name="T95" fmla="*/ 651 h 659"/>
                <a:gd name="T96" fmla="*/ 433 w 434"/>
                <a:gd name="T97" fmla="*/ 656 h 659"/>
                <a:gd name="T98" fmla="*/ 434 w 434"/>
                <a:gd name="T99" fmla="*/ 65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4" h="659">
                  <a:moveTo>
                    <a:pt x="434" y="659"/>
                  </a:moveTo>
                  <a:lnTo>
                    <a:pt x="434" y="656"/>
                  </a:lnTo>
                  <a:lnTo>
                    <a:pt x="433" y="651"/>
                  </a:lnTo>
                  <a:lnTo>
                    <a:pt x="430" y="639"/>
                  </a:lnTo>
                  <a:lnTo>
                    <a:pt x="425" y="625"/>
                  </a:lnTo>
                  <a:lnTo>
                    <a:pt x="419" y="607"/>
                  </a:lnTo>
                  <a:lnTo>
                    <a:pt x="412" y="586"/>
                  </a:lnTo>
                  <a:lnTo>
                    <a:pt x="402" y="562"/>
                  </a:lnTo>
                  <a:lnTo>
                    <a:pt x="391" y="534"/>
                  </a:lnTo>
                  <a:lnTo>
                    <a:pt x="377" y="504"/>
                  </a:lnTo>
                  <a:lnTo>
                    <a:pt x="360" y="472"/>
                  </a:lnTo>
                  <a:lnTo>
                    <a:pt x="342" y="437"/>
                  </a:lnTo>
                  <a:lnTo>
                    <a:pt x="321" y="400"/>
                  </a:lnTo>
                  <a:lnTo>
                    <a:pt x="295" y="361"/>
                  </a:lnTo>
                  <a:lnTo>
                    <a:pt x="267" y="320"/>
                  </a:lnTo>
                  <a:lnTo>
                    <a:pt x="236" y="280"/>
                  </a:lnTo>
                  <a:lnTo>
                    <a:pt x="203" y="236"/>
                  </a:lnTo>
                  <a:lnTo>
                    <a:pt x="139" y="160"/>
                  </a:lnTo>
                  <a:lnTo>
                    <a:pt x="92" y="102"/>
                  </a:lnTo>
                  <a:lnTo>
                    <a:pt x="58" y="60"/>
                  </a:lnTo>
                  <a:lnTo>
                    <a:pt x="36" y="31"/>
                  </a:lnTo>
                  <a:lnTo>
                    <a:pt x="21" y="14"/>
                  </a:lnTo>
                  <a:lnTo>
                    <a:pt x="14" y="4"/>
                  </a:lnTo>
                  <a:lnTo>
                    <a:pt x="12" y="0"/>
                  </a:lnTo>
                  <a:lnTo>
                    <a:pt x="12" y="0"/>
                  </a:lnTo>
                  <a:lnTo>
                    <a:pt x="0" y="91"/>
                  </a:lnTo>
                  <a:lnTo>
                    <a:pt x="5" y="94"/>
                  </a:lnTo>
                  <a:lnTo>
                    <a:pt x="16" y="102"/>
                  </a:lnTo>
                  <a:lnTo>
                    <a:pt x="34" y="116"/>
                  </a:lnTo>
                  <a:lnTo>
                    <a:pt x="58" y="138"/>
                  </a:lnTo>
                  <a:lnTo>
                    <a:pt x="87" y="167"/>
                  </a:lnTo>
                  <a:lnTo>
                    <a:pt x="123" y="204"/>
                  </a:lnTo>
                  <a:lnTo>
                    <a:pt x="160" y="250"/>
                  </a:lnTo>
                  <a:lnTo>
                    <a:pt x="203" y="306"/>
                  </a:lnTo>
                  <a:lnTo>
                    <a:pt x="225" y="337"/>
                  </a:lnTo>
                  <a:lnTo>
                    <a:pt x="246" y="368"/>
                  </a:lnTo>
                  <a:lnTo>
                    <a:pt x="267" y="399"/>
                  </a:lnTo>
                  <a:lnTo>
                    <a:pt x="288" y="430"/>
                  </a:lnTo>
                  <a:lnTo>
                    <a:pt x="308" y="459"/>
                  </a:lnTo>
                  <a:lnTo>
                    <a:pt x="328" y="489"/>
                  </a:lnTo>
                  <a:lnTo>
                    <a:pt x="346" y="517"/>
                  </a:lnTo>
                  <a:lnTo>
                    <a:pt x="363" y="544"/>
                  </a:lnTo>
                  <a:lnTo>
                    <a:pt x="378" y="568"/>
                  </a:lnTo>
                  <a:lnTo>
                    <a:pt x="392" y="590"/>
                  </a:lnTo>
                  <a:lnTo>
                    <a:pt x="403" y="610"/>
                  </a:lnTo>
                  <a:lnTo>
                    <a:pt x="415" y="627"/>
                  </a:lnTo>
                  <a:lnTo>
                    <a:pt x="423" y="641"/>
                  </a:lnTo>
                  <a:lnTo>
                    <a:pt x="429" y="651"/>
                  </a:lnTo>
                  <a:lnTo>
                    <a:pt x="433" y="656"/>
                  </a:lnTo>
                  <a:lnTo>
                    <a:pt x="434" y="6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6" name="Freeform 14"/>
            <p:cNvSpPr>
              <a:spLocks/>
            </p:cNvSpPr>
            <p:nvPr/>
          </p:nvSpPr>
          <p:spPr bwMode="auto">
            <a:xfrm>
              <a:off x="2454" y="1648"/>
              <a:ext cx="131" cy="306"/>
            </a:xfrm>
            <a:custGeom>
              <a:avLst/>
              <a:gdLst>
                <a:gd name="T0" fmla="*/ 58 w 395"/>
                <a:gd name="T1" fmla="*/ 0 h 917"/>
                <a:gd name="T2" fmla="*/ 60 w 395"/>
                <a:gd name="T3" fmla="*/ 10 h 917"/>
                <a:gd name="T4" fmla="*/ 67 w 395"/>
                <a:gd name="T5" fmla="*/ 38 h 917"/>
                <a:gd name="T6" fmla="*/ 80 w 395"/>
                <a:gd name="T7" fmla="*/ 84 h 917"/>
                <a:gd name="T8" fmla="*/ 98 w 395"/>
                <a:gd name="T9" fmla="*/ 145 h 917"/>
                <a:gd name="T10" fmla="*/ 121 w 395"/>
                <a:gd name="T11" fmla="*/ 221 h 917"/>
                <a:gd name="T12" fmla="*/ 149 w 395"/>
                <a:gd name="T13" fmla="*/ 308 h 917"/>
                <a:gd name="T14" fmla="*/ 182 w 395"/>
                <a:gd name="T15" fmla="*/ 408 h 917"/>
                <a:gd name="T16" fmla="*/ 220 w 395"/>
                <a:gd name="T17" fmla="*/ 516 h 917"/>
                <a:gd name="T18" fmla="*/ 260 w 395"/>
                <a:gd name="T19" fmla="*/ 620 h 917"/>
                <a:gd name="T20" fmla="*/ 293 w 395"/>
                <a:gd name="T21" fmla="*/ 706 h 917"/>
                <a:gd name="T22" fmla="*/ 324 w 395"/>
                <a:gd name="T23" fmla="*/ 776 h 917"/>
                <a:gd name="T24" fmla="*/ 348 w 395"/>
                <a:gd name="T25" fmla="*/ 830 h 917"/>
                <a:gd name="T26" fmla="*/ 368 w 395"/>
                <a:gd name="T27" fmla="*/ 870 h 917"/>
                <a:gd name="T28" fmla="*/ 383 w 395"/>
                <a:gd name="T29" fmla="*/ 897 h 917"/>
                <a:gd name="T30" fmla="*/ 392 w 395"/>
                <a:gd name="T31" fmla="*/ 913 h 917"/>
                <a:gd name="T32" fmla="*/ 395 w 395"/>
                <a:gd name="T33" fmla="*/ 917 h 917"/>
                <a:gd name="T34" fmla="*/ 392 w 395"/>
                <a:gd name="T35" fmla="*/ 913 h 917"/>
                <a:gd name="T36" fmla="*/ 386 w 395"/>
                <a:gd name="T37" fmla="*/ 903 h 917"/>
                <a:gd name="T38" fmla="*/ 375 w 395"/>
                <a:gd name="T39" fmla="*/ 884 h 917"/>
                <a:gd name="T40" fmla="*/ 362 w 395"/>
                <a:gd name="T41" fmla="*/ 862 h 917"/>
                <a:gd name="T42" fmla="*/ 345 w 395"/>
                <a:gd name="T43" fmla="*/ 834 h 917"/>
                <a:gd name="T44" fmla="*/ 326 w 395"/>
                <a:gd name="T45" fmla="*/ 800 h 917"/>
                <a:gd name="T46" fmla="*/ 306 w 395"/>
                <a:gd name="T47" fmla="*/ 764 h 917"/>
                <a:gd name="T48" fmla="*/ 284 w 395"/>
                <a:gd name="T49" fmla="*/ 724 h 917"/>
                <a:gd name="T50" fmla="*/ 261 w 395"/>
                <a:gd name="T51" fmla="*/ 682 h 917"/>
                <a:gd name="T52" fmla="*/ 237 w 395"/>
                <a:gd name="T53" fmla="*/ 637 h 917"/>
                <a:gd name="T54" fmla="*/ 213 w 395"/>
                <a:gd name="T55" fmla="*/ 591 h 917"/>
                <a:gd name="T56" fmla="*/ 191 w 395"/>
                <a:gd name="T57" fmla="*/ 544 h 917"/>
                <a:gd name="T58" fmla="*/ 170 w 395"/>
                <a:gd name="T59" fmla="*/ 498 h 917"/>
                <a:gd name="T60" fmla="*/ 150 w 395"/>
                <a:gd name="T61" fmla="*/ 453 h 917"/>
                <a:gd name="T62" fmla="*/ 132 w 395"/>
                <a:gd name="T63" fmla="*/ 408 h 917"/>
                <a:gd name="T64" fmla="*/ 116 w 395"/>
                <a:gd name="T65" fmla="*/ 366 h 917"/>
                <a:gd name="T66" fmla="*/ 90 w 395"/>
                <a:gd name="T67" fmla="*/ 287 h 917"/>
                <a:gd name="T68" fmla="*/ 66 w 395"/>
                <a:gd name="T69" fmla="*/ 215 h 917"/>
                <a:gd name="T70" fmla="*/ 46 w 395"/>
                <a:gd name="T71" fmla="*/ 153 h 917"/>
                <a:gd name="T72" fmla="*/ 29 w 395"/>
                <a:gd name="T73" fmla="*/ 100 h 917"/>
                <a:gd name="T74" fmla="*/ 17 w 395"/>
                <a:gd name="T75" fmla="*/ 58 h 917"/>
                <a:gd name="T76" fmla="*/ 7 w 395"/>
                <a:gd name="T77" fmla="*/ 27 h 917"/>
                <a:gd name="T78" fmla="*/ 1 w 395"/>
                <a:gd name="T79" fmla="*/ 7 h 917"/>
                <a:gd name="T80" fmla="*/ 0 w 395"/>
                <a:gd name="T81" fmla="*/ 0 h 917"/>
                <a:gd name="T82" fmla="*/ 58 w 395"/>
                <a:gd name="T83" fmla="*/ 0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5" h="917">
                  <a:moveTo>
                    <a:pt x="58" y="0"/>
                  </a:moveTo>
                  <a:lnTo>
                    <a:pt x="60" y="10"/>
                  </a:lnTo>
                  <a:lnTo>
                    <a:pt x="67" y="38"/>
                  </a:lnTo>
                  <a:lnTo>
                    <a:pt x="80" y="84"/>
                  </a:lnTo>
                  <a:lnTo>
                    <a:pt x="98" y="145"/>
                  </a:lnTo>
                  <a:lnTo>
                    <a:pt x="121" y="221"/>
                  </a:lnTo>
                  <a:lnTo>
                    <a:pt x="149" y="308"/>
                  </a:lnTo>
                  <a:lnTo>
                    <a:pt x="182" y="408"/>
                  </a:lnTo>
                  <a:lnTo>
                    <a:pt x="220" y="516"/>
                  </a:lnTo>
                  <a:lnTo>
                    <a:pt x="260" y="620"/>
                  </a:lnTo>
                  <a:lnTo>
                    <a:pt x="293" y="706"/>
                  </a:lnTo>
                  <a:lnTo>
                    <a:pt x="324" y="776"/>
                  </a:lnTo>
                  <a:lnTo>
                    <a:pt x="348" y="830"/>
                  </a:lnTo>
                  <a:lnTo>
                    <a:pt x="368" y="870"/>
                  </a:lnTo>
                  <a:lnTo>
                    <a:pt x="383" y="897"/>
                  </a:lnTo>
                  <a:lnTo>
                    <a:pt x="392" y="913"/>
                  </a:lnTo>
                  <a:lnTo>
                    <a:pt x="395" y="917"/>
                  </a:lnTo>
                  <a:lnTo>
                    <a:pt x="392" y="913"/>
                  </a:lnTo>
                  <a:lnTo>
                    <a:pt x="386" y="903"/>
                  </a:lnTo>
                  <a:lnTo>
                    <a:pt x="375" y="884"/>
                  </a:lnTo>
                  <a:lnTo>
                    <a:pt x="362" y="862"/>
                  </a:lnTo>
                  <a:lnTo>
                    <a:pt x="345" y="834"/>
                  </a:lnTo>
                  <a:lnTo>
                    <a:pt x="326" y="800"/>
                  </a:lnTo>
                  <a:lnTo>
                    <a:pt x="306" y="764"/>
                  </a:lnTo>
                  <a:lnTo>
                    <a:pt x="284" y="724"/>
                  </a:lnTo>
                  <a:lnTo>
                    <a:pt x="261" y="682"/>
                  </a:lnTo>
                  <a:lnTo>
                    <a:pt x="237" y="637"/>
                  </a:lnTo>
                  <a:lnTo>
                    <a:pt x="213" y="591"/>
                  </a:lnTo>
                  <a:lnTo>
                    <a:pt x="191" y="544"/>
                  </a:lnTo>
                  <a:lnTo>
                    <a:pt x="170" y="498"/>
                  </a:lnTo>
                  <a:lnTo>
                    <a:pt x="150" y="453"/>
                  </a:lnTo>
                  <a:lnTo>
                    <a:pt x="132" y="408"/>
                  </a:lnTo>
                  <a:lnTo>
                    <a:pt x="116" y="366"/>
                  </a:lnTo>
                  <a:lnTo>
                    <a:pt x="90" y="287"/>
                  </a:lnTo>
                  <a:lnTo>
                    <a:pt x="66" y="215"/>
                  </a:lnTo>
                  <a:lnTo>
                    <a:pt x="46" y="153"/>
                  </a:lnTo>
                  <a:lnTo>
                    <a:pt x="29" y="100"/>
                  </a:lnTo>
                  <a:lnTo>
                    <a:pt x="17" y="58"/>
                  </a:lnTo>
                  <a:lnTo>
                    <a:pt x="7" y="27"/>
                  </a:lnTo>
                  <a:lnTo>
                    <a:pt x="1" y="7"/>
                  </a:lnTo>
                  <a:lnTo>
                    <a:pt x="0" y="0"/>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7" name="Freeform 15"/>
            <p:cNvSpPr>
              <a:spLocks/>
            </p:cNvSpPr>
            <p:nvPr/>
          </p:nvSpPr>
          <p:spPr bwMode="auto">
            <a:xfrm>
              <a:off x="2409" y="1306"/>
              <a:ext cx="52" cy="64"/>
            </a:xfrm>
            <a:custGeom>
              <a:avLst/>
              <a:gdLst>
                <a:gd name="T0" fmla="*/ 56 w 157"/>
                <a:gd name="T1" fmla="*/ 0 h 194"/>
                <a:gd name="T2" fmla="*/ 0 w 157"/>
                <a:gd name="T3" fmla="*/ 194 h 194"/>
                <a:gd name="T4" fmla="*/ 25 w 157"/>
                <a:gd name="T5" fmla="*/ 194 h 194"/>
                <a:gd name="T6" fmla="*/ 53 w 157"/>
                <a:gd name="T7" fmla="*/ 96 h 194"/>
                <a:gd name="T8" fmla="*/ 55 w 157"/>
                <a:gd name="T9" fmla="*/ 95 h 194"/>
                <a:gd name="T10" fmla="*/ 59 w 157"/>
                <a:gd name="T11" fmla="*/ 90 h 194"/>
                <a:gd name="T12" fmla="*/ 66 w 157"/>
                <a:gd name="T13" fmla="*/ 86 h 194"/>
                <a:gd name="T14" fmla="*/ 75 w 157"/>
                <a:gd name="T15" fmla="*/ 79 h 194"/>
                <a:gd name="T16" fmla="*/ 84 w 157"/>
                <a:gd name="T17" fmla="*/ 73 h 194"/>
                <a:gd name="T18" fmla="*/ 94 w 157"/>
                <a:gd name="T19" fmla="*/ 69 h 194"/>
                <a:gd name="T20" fmla="*/ 103 w 157"/>
                <a:gd name="T21" fmla="*/ 65 h 194"/>
                <a:gd name="T22" fmla="*/ 111 w 157"/>
                <a:gd name="T23" fmla="*/ 64 h 194"/>
                <a:gd name="T24" fmla="*/ 125 w 157"/>
                <a:gd name="T25" fmla="*/ 66 h 194"/>
                <a:gd name="T26" fmla="*/ 134 w 157"/>
                <a:gd name="T27" fmla="*/ 72 h 194"/>
                <a:gd name="T28" fmla="*/ 139 w 157"/>
                <a:gd name="T29" fmla="*/ 79 h 194"/>
                <a:gd name="T30" fmla="*/ 141 w 157"/>
                <a:gd name="T31" fmla="*/ 82 h 194"/>
                <a:gd name="T32" fmla="*/ 157 w 157"/>
                <a:gd name="T33" fmla="*/ 26 h 194"/>
                <a:gd name="T34" fmla="*/ 56 w 157"/>
                <a:gd name="T35" fmla="*/ 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94">
                  <a:moveTo>
                    <a:pt x="56" y="0"/>
                  </a:moveTo>
                  <a:lnTo>
                    <a:pt x="0" y="194"/>
                  </a:lnTo>
                  <a:lnTo>
                    <a:pt x="25" y="194"/>
                  </a:lnTo>
                  <a:lnTo>
                    <a:pt x="53" y="96"/>
                  </a:lnTo>
                  <a:lnTo>
                    <a:pt x="55" y="95"/>
                  </a:lnTo>
                  <a:lnTo>
                    <a:pt x="59" y="90"/>
                  </a:lnTo>
                  <a:lnTo>
                    <a:pt x="66" y="86"/>
                  </a:lnTo>
                  <a:lnTo>
                    <a:pt x="75" y="79"/>
                  </a:lnTo>
                  <a:lnTo>
                    <a:pt x="84" y="73"/>
                  </a:lnTo>
                  <a:lnTo>
                    <a:pt x="94" y="69"/>
                  </a:lnTo>
                  <a:lnTo>
                    <a:pt x="103" y="65"/>
                  </a:lnTo>
                  <a:lnTo>
                    <a:pt x="111" y="64"/>
                  </a:lnTo>
                  <a:lnTo>
                    <a:pt x="125" y="66"/>
                  </a:lnTo>
                  <a:lnTo>
                    <a:pt x="134" y="72"/>
                  </a:lnTo>
                  <a:lnTo>
                    <a:pt x="139" y="79"/>
                  </a:lnTo>
                  <a:lnTo>
                    <a:pt x="141" y="82"/>
                  </a:lnTo>
                  <a:lnTo>
                    <a:pt x="157" y="26"/>
                  </a:lnTo>
                  <a:lnTo>
                    <a:pt x="5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8" name="Freeform 16"/>
            <p:cNvSpPr>
              <a:spLocks/>
            </p:cNvSpPr>
            <p:nvPr/>
          </p:nvSpPr>
          <p:spPr bwMode="auto">
            <a:xfrm>
              <a:off x="2431" y="1613"/>
              <a:ext cx="106" cy="41"/>
            </a:xfrm>
            <a:custGeom>
              <a:avLst/>
              <a:gdLst>
                <a:gd name="T0" fmla="*/ 3 w 319"/>
                <a:gd name="T1" fmla="*/ 52 h 125"/>
                <a:gd name="T2" fmla="*/ 6 w 319"/>
                <a:gd name="T3" fmla="*/ 54 h 125"/>
                <a:gd name="T4" fmla="*/ 16 w 319"/>
                <a:gd name="T5" fmla="*/ 59 h 125"/>
                <a:gd name="T6" fmla="*/ 30 w 319"/>
                <a:gd name="T7" fmla="*/ 65 h 125"/>
                <a:gd name="T8" fmla="*/ 49 w 319"/>
                <a:gd name="T9" fmla="*/ 71 h 125"/>
                <a:gd name="T10" fmla="*/ 75 w 319"/>
                <a:gd name="T11" fmla="*/ 76 h 125"/>
                <a:gd name="T12" fmla="*/ 104 w 319"/>
                <a:gd name="T13" fmla="*/ 78 h 125"/>
                <a:gd name="T14" fmla="*/ 138 w 319"/>
                <a:gd name="T15" fmla="*/ 76 h 125"/>
                <a:gd name="T16" fmla="*/ 176 w 319"/>
                <a:gd name="T17" fmla="*/ 69 h 125"/>
                <a:gd name="T18" fmla="*/ 212 w 319"/>
                <a:gd name="T19" fmla="*/ 59 h 125"/>
                <a:gd name="T20" fmla="*/ 243 w 319"/>
                <a:gd name="T21" fmla="*/ 48 h 125"/>
                <a:gd name="T22" fmla="*/ 268 w 319"/>
                <a:gd name="T23" fmla="*/ 37 h 125"/>
                <a:gd name="T24" fmla="*/ 288 w 319"/>
                <a:gd name="T25" fmla="*/ 26 h 125"/>
                <a:gd name="T26" fmla="*/ 302 w 319"/>
                <a:gd name="T27" fmla="*/ 16 h 125"/>
                <a:gd name="T28" fmla="*/ 312 w 319"/>
                <a:gd name="T29" fmla="*/ 7 h 125"/>
                <a:gd name="T30" fmla="*/ 318 w 319"/>
                <a:gd name="T31" fmla="*/ 2 h 125"/>
                <a:gd name="T32" fmla="*/ 319 w 319"/>
                <a:gd name="T33" fmla="*/ 0 h 125"/>
                <a:gd name="T34" fmla="*/ 315 w 319"/>
                <a:gd name="T35" fmla="*/ 6 h 125"/>
                <a:gd name="T36" fmla="*/ 303 w 319"/>
                <a:gd name="T37" fmla="*/ 20 h 125"/>
                <a:gd name="T38" fmla="*/ 287 w 319"/>
                <a:gd name="T39" fmla="*/ 40 h 125"/>
                <a:gd name="T40" fmla="*/ 263 w 319"/>
                <a:gd name="T41" fmla="*/ 62 h 125"/>
                <a:gd name="T42" fmla="*/ 233 w 319"/>
                <a:gd name="T43" fmla="*/ 86 h 125"/>
                <a:gd name="T44" fmla="*/ 200 w 319"/>
                <a:gd name="T45" fmla="*/ 106 h 125"/>
                <a:gd name="T46" fmla="*/ 162 w 319"/>
                <a:gd name="T47" fmla="*/ 120 h 125"/>
                <a:gd name="T48" fmla="*/ 121 w 319"/>
                <a:gd name="T49" fmla="*/ 125 h 125"/>
                <a:gd name="T50" fmla="*/ 83 w 319"/>
                <a:gd name="T51" fmla="*/ 125 h 125"/>
                <a:gd name="T52" fmla="*/ 55 w 319"/>
                <a:gd name="T53" fmla="*/ 124 h 125"/>
                <a:gd name="T54" fmla="*/ 34 w 319"/>
                <a:gd name="T55" fmla="*/ 121 h 125"/>
                <a:gd name="T56" fmla="*/ 18 w 319"/>
                <a:gd name="T57" fmla="*/ 118 h 125"/>
                <a:gd name="T58" fmla="*/ 9 w 319"/>
                <a:gd name="T59" fmla="*/ 117 h 125"/>
                <a:gd name="T60" fmla="*/ 3 w 319"/>
                <a:gd name="T61" fmla="*/ 114 h 125"/>
                <a:gd name="T62" fmla="*/ 0 w 319"/>
                <a:gd name="T63" fmla="*/ 113 h 125"/>
                <a:gd name="T64" fmla="*/ 0 w 319"/>
                <a:gd name="T65" fmla="*/ 113 h 125"/>
                <a:gd name="T66" fmla="*/ 3 w 319"/>
                <a:gd name="T67"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9" h="125">
                  <a:moveTo>
                    <a:pt x="3" y="52"/>
                  </a:moveTo>
                  <a:lnTo>
                    <a:pt x="6" y="54"/>
                  </a:lnTo>
                  <a:lnTo>
                    <a:pt x="16" y="59"/>
                  </a:lnTo>
                  <a:lnTo>
                    <a:pt x="30" y="65"/>
                  </a:lnTo>
                  <a:lnTo>
                    <a:pt x="49" y="71"/>
                  </a:lnTo>
                  <a:lnTo>
                    <a:pt x="75" y="76"/>
                  </a:lnTo>
                  <a:lnTo>
                    <a:pt x="104" y="78"/>
                  </a:lnTo>
                  <a:lnTo>
                    <a:pt x="138" y="76"/>
                  </a:lnTo>
                  <a:lnTo>
                    <a:pt x="176" y="69"/>
                  </a:lnTo>
                  <a:lnTo>
                    <a:pt x="212" y="59"/>
                  </a:lnTo>
                  <a:lnTo>
                    <a:pt x="243" y="48"/>
                  </a:lnTo>
                  <a:lnTo>
                    <a:pt x="268" y="37"/>
                  </a:lnTo>
                  <a:lnTo>
                    <a:pt x="288" y="26"/>
                  </a:lnTo>
                  <a:lnTo>
                    <a:pt x="302" y="16"/>
                  </a:lnTo>
                  <a:lnTo>
                    <a:pt x="312" y="7"/>
                  </a:lnTo>
                  <a:lnTo>
                    <a:pt x="318" y="2"/>
                  </a:lnTo>
                  <a:lnTo>
                    <a:pt x="319" y="0"/>
                  </a:lnTo>
                  <a:lnTo>
                    <a:pt x="315" y="6"/>
                  </a:lnTo>
                  <a:lnTo>
                    <a:pt x="303" y="20"/>
                  </a:lnTo>
                  <a:lnTo>
                    <a:pt x="287" y="40"/>
                  </a:lnTo>
                  <a:lnTo>
                    <a:pt x="263" y="62"/>
                  </a:lnTo>
                  <a:lnTo>
                    <a:pt x="233" y="86"/>
                  </a:lnTo>
                  <a:lnTo>
                    <a:pt x="200" y="106"/>
                  </a:lnTo>
                  <a:lnTo>
                    <a:pt x="162" y="120"/>
                  </a:lnTo>
                  <a:lnTo>
                    <a:pt x="121" y="125"/>
                  </a:lnTo>
                  <a:lnTo>
                    <a:pt x="83" y="125"/>
                  </a:lnTo>
                  <a:lnTo>
                    <a:pt x="55" y="124"/>
                  </a:lnTo>
                  <a:lnTo>
                    <a:pt x="34" y="121"/>
                  </a:lnTo>
                  <a:lnTo>
                    <a:pt x="18" y="118"/>
                  </a:lnTo>
                  <a:lnTo>
                    <a:pt x="9" y="117"/>
                  </a:lnTo>
                  <a:lnTo>
                    <a:pt x="3" y="114"/>
                  </a:lnTo>
                  <a:lnTo>
                    <a:pt x="0" y="113"/>
                  </a:lnTo>
                  <a:lnTo>
                    <a:pt x="0" y="113"/>
                  </a:lnTo>
                  <a:lnTo>
                    <a:pt x="3"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29" name="Freeform 17"/>
            <p:cNvSpPr>
              <a:spLocks/>
            </p:cNvSpPr>
            <p:nvPr/>
          </p:nvSpPr>
          <p:spPr bwMode="auto">
            <a:xfrm>
              <a:off x="2444" y="1454"/>
              <a:ext cx="48" cy="111"/>
            </a:xfrm>
            <a:custGeom>
              <a:avLst/>
              <a:gdLst>
                <a:gd name="T0" fmla="*/ 76 w 146"/>
                <a:gd name="T1" fmla="*/ 0 h 334"/>
                <a:gd name="T2" fmla="*/ 73 w 146"/>
                <a:gd name="T3" fmla="*/ 2 h 334"/>
                <a:gd name="T4" fmla="*/ 68 w 146"/>
                <a:gd name="T5" fmla="*/ 14 h 334"/>
                <a:gd name="T6" fmla="*/ 61 w 146"/>
                <a:gd name="T7" fmla="*/ 29 h 334"/>
                <a:gd name="T8" fmla="*/ 54 w 146"/>
                <a:gd name="T9" fmla="*/ 52 h 334"/>
                <a:gd name="T10" fmla="*/ 50 w 146"/>
                <a:gd name="T11" fmla="*/ 80 h 334"/>
                <a:gd name="T12" fmla="*/ 48 w 146"/>
                <a:gd name="T13" fmla="*/ 112 h 334"/>
                <a:gd name="T14" fmla="*/ 52 w 146"/>
                <a:gd name="T15" fmla="*/ 150 h 334"/>
                <a:gd name="T16" fmla="*/ 65 w 146"/>
                <a:gd name="T17" fmla="*/ 192 h 334"/>
                <a:gd name="T18" fmla="*/ 80 w 146"/>
                <a:gd name="T19" fmla="*/ 232 h 334"/>
                <a:gd name="T20" fmla="*/ 96 w 146"/>
                <a:gd name="T21" fmla="*/ 264 h 334"/>
                <a:gd name="T22" fmla="*/ 110 w 146"/>
                <a:gd name="T23" fmla="*/ 289 h 334"/>
                <a:gd name="T24" fmla="*/ 123 w 146"/>
                <a:gd name="T25" fmla="*/ 308 h 334"/>
                <a:gd name="T26" fmla="*/ 132 w 146"/>
                <a:gd name="T27" fmla="*/ 320 h 334"/>
                <a:gd name="T28" fmla="*/ 139 w 146"/>
                <a:gd name="T29" fmla="*/ 329 h 334"/>
                <a:gd name="T30" fmla="*/ 145 w 146"/>
                <a:gd name="T31" fmla="*/ 333 h 334"/>
                <a:gd name="T32" fmla="*/ 146 w 146"/>
                <a:gd name="T33" fmla="*/ 334 h 334"/>
                <a:gd name="T34" fmla="*/ 141 w 146"/>
                <a:gd name="T35" fmla="*/ 331 h 334"/>
                <a:gd name="T36" fmla="*/ 128 w 146"/>
                <a:gd name="T37" fmla="*/ 323 h 334"/>
                <a:gd name="T38" fmla="*/ 109 w 146"/>
                <a:gd name="T39" fmla="*/ 308 h 334"/>
                <a:gd name="T40" fmla="*/ 85 w 146"/>
                <a:gd name="T41" fmla="*/ 288 h 334"/>
                <a:gd name="T42" fmla="*/ 61 w 146"/>
                <a:gd name="T43" fmla="*/ 264 h 334"/>
                <a:gd name="T44" fmla="*/ 37 w 146"/>
                <a:gd name="T45" fmla="*/ 234 h 334"/>
                <a:gd name="T46" fmla="*/ 19 w 146"/>
                <a:gd name="T47" fmla="*/ 199 h 334"/>
                <a:gd name="T48" fmla="*/ 5 w 146"/>
                <a:gd name="T49" fmla="*/ 161 h 334"/>
                <a:gd name="T50" fmla="*/ 0 w 146"/>
                <a:gd name="T51" fmla="*/ 123 h 334"/>
                <a:gd name="T52" fmla="*/ 5 w 146"/>
                <a:gd name="T53" fmla="*/ 90 h 334"/>
                <a:gd name="T54" fmla="*/ 16 w 146"/>
                <a:gd name="T55" fmla="*/ 62 h 334"/>
                <a:gd name="T56" fmla="*/ 30 w 146"/>
                <a:gd name="T57" fmla="*/ 39 h 334"/>
                <a:gd name="T58" fmla="*/ 47 w 146"/>
                <a:gd name="T59" fmla="*/ 22 h 334"/>
                <a:gd name="T60" fmla="*/ 61 w 146"/>
                <a:gd name="T61" fmla="*/ 10 h 334"/>
                <a:gd name="T62" fmla="*/ 72 w 146"/>
                <a:gd name="T63" fmla="*/ 2 h 334"/>
                <a:gd name="T64" fmla="*/ 76 w 146"/>
                <a:gd name="T6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334">
                  <a:moveTo>
                    <a:pt x="76" y="0"/>
                  </a:moveTo>
                  <a:lnTo>
                    <a:pt x="73" y="2"/>
                  </a:lnTo>
                  <a:lnTo>
                    <a:pt x="68" y="14"/>
                  </a:lnTo>
                  <a:lnTo>
                    <a:pt x="61" y="29"/>
                  </a:lnTo>
                  <a:lnTo>
                    <a:pt x="54" y="52"/>
                  </a:lnTo>
                  <a:lnTo>
                    <a:pt x="50" y="80"/>
                  </a:lnTo>
                  <a:lnTo>
                    <a:pt x="48" y="112"/>
                  </a:lnTo>
                  <a:lnTo>
                    <a:pt x="52" y="150"/>
                  </a:lnTo>
                  <a:lnTo>
                    <a:pt x="65" y="192"/>
                  </a:lnTo>
                  <a:lnTo>
                    <a:pt x="80" y="232"/>
                  </a:lnTo>
                  <a:lnTo>
                    <a:pt x="96" y="264"/>
                  </a:lnTo>
                  <a:lnTo>
                    <a:pt x="110" y="289"/>
                  </a:lnTo>
                  <a:lnTo>
                    <a:pt x="123" y="308"/>
                  </a:lnTo>
                  <a:lnTo>
                    <a:pt x="132" y="320"/>
                  </a:lnTo>
                  <a:lnTo>
                    <a:pt x="139" y="329"/>
                  </a:lnTo>
                  <a:lnTo>
                    <a:pt x="145" y="333"/>
                  </a:lnTo>
                  <a:lnTo>
                    <a:pt x="146" y="334"/>
                  </a:lnTo>
                  <a:lnTo>
                    <a:pt x="141" y="331"/>
                  </a:lnTo>
                  <a:lnTo>
                    <a:pt x="128" y="323"/>
                  </a:lnTo>
                  <a:lnTo>
                    <a:pt x="109" y="308"/>
                  </a:lnTo>
                  <a:lnTo>
                    <a:pt x="85" y="288"/>
                  </a:lnTo>
                  <a:lnTo>
                    <a:pt x="61" y="264"/>
                  </a:lnTo>
                  <a:lnTo>
                    <a:pt x="37" y="234"/>
                  </a:lnTo>
                  <a:lnTo>
                    <a:pt x="19" y="199"/>
                  </a:lnTo>
                  <a:lnTo>
                    <a:pt x="5" y="161"/>
                  </a:lnTo>
                  <a:lnTo>
                    <a:pt x="0" y="123"/>
                  </a:lnTo>
                  <a:lnTo>
                    <a:pt x="5" y="90"/>
                  </a:lnTo>
                  <a:lnTo>
                    <a:pt x="16" y="62"/>
                  </a:lnTo>
                  <a:lnTo>
                    <a:pt x="30" y="39"/>
                  </a:lnTo>
                  <a:lnTo>
                    <a:pt x="47" y="22"/>
                  </a:lnTo>
                  <a:lnTo>
                    <a:pt x="61" y="10"/>
                  </a:lnTo>
                  <a:lnTo>
                    <a:pt x="72" y="2"/>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0" name="Freeform 18"/>
            <p:cNvSpPr>
              <a:spLocks/>
            </p:cNvSpPr>
            <p:nvPr/>
          </p:nvSpPr>
          <p:spPr bwMode="auto">
            <a:xfrm>
              <a:off x="2390" y="1354"/>
              <a:ext cx="209" cy="191"/>
            </a:xfrm>
            <a:custGeom>
              <a:avLst/>
              <a:gdLst>
                <a:gd name="T0" fmla="*/ 592 w 627"/>
                <a:gd name="T1" fmla="*/ 565 h 573"/>
                <a:gd name="T2" fmla="*/ 606 w 627"/>
                <a:gd name="T3" fmla="*/ 510 h 573"/>
                <a:gd name="T4" fmla="*/ 622 w 627"/>
                <a:gd name="T5" fmla="*/ 419 h 573"/>
                <a:gd name="T6" fmla="*/ 627 w 627"/>
                <a:gd name="T7" fmla="*/ 311 h 573"/>
                <a:gd name="T8" fmla="*/ 606 w 627"/>
                <a:gd name="T9" fmla="*/ 209 h 573"/>
                <a:gd name="T10" fmla="*/ 554 w 627"/>
                <a:gd name="T11" fmla="*/ 135 h 573"/>
                <a:gd name="T12" fmla="*/ 487 w 627"/>
                <a:gd name="T13" fmla="*/ 86 h 573"/>
                <a:gd name="T14" fmla="*/ 424 w 627"/>
                <a:gd name="T15" fmla="*/ 50 h 573"/>
                <a:gd name="T16" fmla="*/ 377 w 627"/>
                <a:gd name="T17" fmla="*/ 25 h 573"/>
                <a:gd name="T18" fmla="*/ 345 w 627"/>
                <a:gd name="T19" fmla="*/ 10 h 573"/>
                <a:gd name="T20" fmla="*/ 320 w 627"/>
                <a:gd name="T21" fmla="*/ 1 h 573"/>
                <a:gd name="T22" fmla="*/ 299 w 627"/>
                <a:gd name="T23" fmla="*/ 0 h 573"/>
                <a:gd name="T24" fmla="*/ 279 w 627"/>
                <a:gd name="T25" fmla="*/ 4 h 573"/>
                <a:gd name="T26" fmla="*/ 237 w 627"/>
                <a:gd name="T27" fmla="*/ 14 h 573"/>
                <a:gd name="T28" fmla="*/ 182 w 627"/>
                <a:gd name="T29" fmla="*/ 26 h 573"/>
                <a:gd name="T30" fmla="*/ 122 w 627"/>
                <a:gd name="T31" fmla="*/ 36 h 573"/>
                <a:gd name="T32" fmla="*/ 68 w 627"/>
                <a:gd name="T33" fmla="*/ 41 h 573"/>
                <a:gd name="T34" fmla="*/ 30 w 627"/>
                <a:gd name="T35" fmla="*/ 48 h 573"/>
                <a:gd name="T36" fmla="*/ 8 w 627"/>
                <a:gd name="T37" fmla="*/ 63 h 573"/>
                <a:gd name="T38" fmla="*/ 0 w 627"/>
                <a:gd name="T39" fmla="*/ 87 h 573"/>
                <a:gd name="T40" fmla="*/ 5 w 627"/>
                <a:gd name="T41" fmla="*/ 121 h 573"/>
                <a:gd name="T42" fmla="*/ 25 w 627"/>
                <a:gd name="T43" fmla="*/ 156 h 573"/>
                <a:gd name="T44" fmla="*/ 56 w 627"/>
                <a:gd name="T45" fmla="*/ 188 h 573"/>
                <a:gd name="T46" fmla="*/ 101 w 627"/>
                <a:gd name="T47" fmla="*/ 209 h 573"/>
                <a:gd name="T48" fmla="*/ 157 w 627"/>
                <a:gd name="T49" fmla="*/ 213 h 573"/>
                <a:gd name="T50" fmla="*/ 210 w 627"/>
                <a:gd name="T51" fmla="*/ 208 h 573"/>
                <a:gd name="T52" fmla="*/ 252 w 627"/>
                <a:gd name="T53" fmla="*/ 198 h 573"/>
                <a:gd name="T54" fmla="*/ 276 w 627"/>
                <a:gd name="T55" fmla="*/ 191 h 573"/>
                <a:gd name="T56" fmla="*/ 275 w 627"/>
                <a:gd name="T57" fmla="*/ 191 h 573"/>
                <a:gd name="T58" fmla="*/ 242 w 627"/>
                <a:gd name="T59" fmla="*/ 195 h 573"/>
                <a:gd name="T60" fmla="*/ 193 w 627"/>
                <a:gd name="T61" fmla="*/ 197 h 573"/>
                <a:gd name="T62" fmla="*/ 140 w 627"/>
                <a:gd name="T63" fmla="*/ 190 h 573"/>
                <a:gd name="T64" fmla="*/ 96 w 627"/>
                <a:gd name="T65" fmla="*/ 170 h 573"/>
                <a:gd name="T66" fmla="*/ 68 w 627"/>
                <a:gd name="T67" fmla="*/ 143 h 573"/>
                <a:gd name="T68" fmla="*/ 52 w 627"/>
                <a:gd name="T69" fmla="*/ 116 h 573"/>
                <a:gd name="T70" fmla="*/ 49 w 627"/>
                <a:gd name="T71" fmla="*/ 95 h 573"/>
                <a:gd name="T72" fmla="*/ 54 w 627"/>
                <a:gd name="T73" fmla="*/ 84 h 573"/>
                <a:gd name="T74" fmla="*/ 71 w 627"/>
                <a:gd name="T75" fmla="*/ 79 h 573"/>
                <a:gd name="T76" fmla="*/ 98 w 627"/>
                <a:gd name="T77" fmla="*/ 77 h 573"/>
                <a:gd name="T78" fmla="*/ 132 w 627"/>
                <a:gd name="T79" fmla="*/ 76 h 573"/>
                <a:gd name="T80" fmla="*/ 172 w 627"/>
                <a:gd name="T81" fmla="*/ 71 h 573"/>
                <a:gd name="T82" fmla="*/ 220 w 627"/>
                <a:gd name="T83" fmla="*/ 62 h 573"/>
                <a:gd name="T84" fmla="*/ 265 w 627"/>
                <a:gd name="T85" fmla="*/ 52 h 573"/>
                <a:gd name="T86" fmla="*/ 304 w 627"/>
                <a:gd name="T87" fmla="*/ 45 h 573"/>
                <a:gd name="T88" fmla="*/ 335 w 627"/>
                <a:gd name="T89" fmla="*/ 50 h 573"/>
                <a:gd name="T90" fmla="*/ 382 w 627"/>
                <a:gd name="T91" fmla="*/ 77 h 573"/>
                <a:gd name="T92" fmla="*/ 432 w 627"/>
                <a:gd name="T93" fmla="*/ 115 h 573"/>
                <a:gd name="T94" fmla="*/ 478 w 627"/>
                <a:gd name="T95" fmla="*/ 146 h 573"/>
                <a:gd name="T96" fmla="*/ 508 w 627"/>
                <a:gd name="T97" fmla="*/ 161 h 573"/>
                <a:gd name="T98" fmla="*/ 539 w 627"/>
                <a:gd name="T99" fmla="*/ 192 h 573"/>
                <a:gd name="T100" fmla="*/ 568 w 627"/>
                <a:gd name="T101" fmla="*/ 239 h 573"/>
                <a:gd name="T102" fmla="*/ 589 w 627"/>
                <a:gd name="T103" fmla="*/ 299 h 573"/>
                <a:gd name="T104" fmla="*/ 598 w 627"/>
                <a:gd name="T105" fmla="*/ 412 h 573"/>
                <a:gd name="T106" fmla="*/ 591 w 627"/>
                <a:gd name="T107" fmla="*/ 550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7" h="573">
                  <a:moveTo>
                    <a:pt x="589" y="573"/>
                  </a:moveTo>
                  <a:lnTo>
                    <a:pt x="592" y="565"/>
                  </a:lnTo>
                  <a:lnTo>
                    <a:pt x="598" y="544"/>
                  </a:lnTo>
                  <a:lnTo>
                    <a:pt x="606" y="510"/>
                  </a:lnTo>
                  <a:lnTo>
                    <a:pt x="615" y="468"/>
                  </a:lnTo>
                  <a:lnTo>
                    <a:pt x="622" y="419"/>
                  </a:lnTo>
                  <a:lnTo>
                    <a:pt x="627" y="365"/>
                  </a:lnTo>
                  <a:lnTo>
                    <a:pt x="627" y="311"/>
                  </a:lnTo>
                  <a:lnTo>
                    <a:pt x="620" y="257"/>
                  </a:lnTo>
                  <a:lnTo>
                    <a:pt x="606" y="209"/>
                  </a:lnTo>
                  <a:lnTo>
                    <a:pt x="582" y="169"/>
                  </a:lnTo>
                  <a:lnTo>
                    <a:pt x="554" y="135"/>
                  </a:lnTo>
                  <a:lnTo>
                    <a:pt x="522" y="108"/>
                  </a:lnTo>
                  <a:lnTo>
                    <a:pt x="487" y="86"/>
                  </a:lnTo>
                  <a:lnTo>
                    <a:pt x="453" y="66"/>
                  </a:lnTo>
                  <a:lnTo>
                    <a:pt x="424" y="50"/>
                  </a:lnTo>
                  <a:lnTo>
                    <a:pt x="398" y="36"/>
                  </a:lnTo>
                  <a:lnTo>
                    <a:pt x="377" y="25"/>
                  </a:lnTo>
                  <a:lnTo>
                    <a:pt x="360" y="15"/>
                  </a:lnTo>
                  <a:lnTo>
                    <a:pt x="345" y="10"/>
                  </a:lnTo>
                  <a:lnTo>
                    <a:pt x="331" y="4"/>
                  </a:lnTo>
                  <a:lnTo>
                    <a:pt x="320" y="1"/>
                  </a:lnTo>
                  <a:lnTo>
                    <a:pt x="308" y="1"/>
                  </a:lnTo>
                  <a:lnTo>
                    <a:pt x="299" y="0"/>
                  </a:lnTo>
                  <a:lnTo>
                    <a:pt x="290" y="1"/>
                  </a:lnTo>
                  <a:lnTo>
                    <a:pt x="279" y="4"/>
                  </a:lnTo>
                  <a:lnTo>
                    <a:pt x="261" y="8"/>
                  </a:lnTo>
                  <a:lnTo>
                    <a:pt x="237" y="14"/>
                  </a:lnTo>
                  <a:lnTo>
                    <a:pt x="212" y="19"/>
                  </a:lnTo>
                  <a:lnTo>
                    <a:pt x="182" y="26"/>
                  </a:lnTo>
                  <a:lnTo>
                    <a:pt x="153" y="32"/>
                  </a:lnTo>
                  <a:lnTo>
                    <a:pt x="122" y="36"/>
                  </a:lnTo>
                  <a:lnTo>
                    <a:pt x="94" y="39"/>
                  </a:lnTo>
                  <a:lnTo>
                    <a:pt x="68" y="41"/>
                  </a:lnTo>
                  <a:lnTo>
                    <a:pt x="47" y="43"/>
                  </a:lnTo>
                  <a:lnTo>
                    <a:pt x="30" y="48"/>
                  </a:lnTo>
                  <a:lnTo>
                    <a:pt x="16" y="55"/>
                  </a:lnTo>
                  <a:lnTo>
                    <a:pt x="8" y="63"/>
                  </a:lnTo>
                  <a:lnTo>
                    <a:pt x="1" y="73"/>
                  </a:lnTo>
                  <a:lnTo>
                    <a:pt x="0" y="87"/>
                  </a:lnTo>
                  <a:lnTo>
                    <a:pt x="1" y="102"/>
                  </a:lnTo>
                  <a:lnTo>
                    <a:pt x="5" y="121"/>
                  </a:lnTo>
                  <a:lnTo>
                    <a:pt x="14" y="139"/>
                  </a:lnTo>
                  <a:lnTo>
                    <a:pt x="25" y="156"/>
                  </a:lnTo>
                  <a:lnTo>
                    <a:pt x="39" y="173"/>
                  </a:lnTo>
                  <a:lnTo>
                    <a:pt x="56" y="188"/>
                  </a:lnTo>
                  <a:lnTo>
                    <a:pt x="77" y="201"/>
                  </a:lnTo>
                  <a:lnTo>
                    <a:pt x="101" y="209"/>
                  </a:lnTo>
                  <a:lnTo>
                    <a:pt x="129" y="213"/>
                  </a:lnTo>
                  <a:lnTo>
                    <a:pt x="157" y="213"/>
                  </a:lnTo>
                  <a:lnTo>
                    <a:pt x="185" y="212"/>
                  </a:lnTo>
                  <a:lnTo>
                    <a:pt x="210" y="208"/>
                  </a:lnTo>
                  <a:lnTo>
                    <a:pt x="233" y="204"/>
                  </a:lnTo>
                  <a:lnTo>
                    <a:pt x="252" y="198"/>
                  </a:lnTo>
                  <a:lnTo>
                    <a:pt x="266" y="194"/>
                  </a:lnTo>
                  <a:lnTo>
                    <a:pt x="276" y="191"/>
                  </a:lnTo>
                  <a:lnTo>
                    <a:pt x="279" y="190"/>
                  </a:lnTo>
                  <a:lnTo>
                    <a:pt x="275" y="191"/>
                  </a:lnTo>
                  <a:lnTo>
                    <a:pt x="262" y="192"/>
                  </a:lnTo>
                  <a:lnTo>
                    <a:pt x="242" y="195"/>
                  </a:lnTo>
                  <a:lnTo>
                    <a:pt x="220" y="197"/>
                  </a:lnTo>
                  <a:lnTo>
                    <a:pt x="193" y="197"/>
                  </a:lnTo>
                  <a:lnTo>
                    <a:pt x="167" y="195"/>
                  </a:lnTo>
                  <a:lnTo>
                    <a:pt x="140" y="190"/>
                  </a:lnTo>
                  <a:lnTo>
                    <a:pt x="116" y="181"/>
                  </a:lnTo>
                  <a:lnTo>
                    <a:pt x="96" y="170"/>
                  </a:lnTo>
                  <a:lnTo>
                    <a:pt x="81" y="156"/>
                  </a:lnTo>
                  <a:lnTo>
                    <a:pt x="68" y="143"/>
                  </a:lnTo>
                  <a:lnTo>
                    <a:pt x="59" y="129"/>
                  </a:lnTo>
                  <a:lnTo>
                    <a:pt x="52" y="116"/>
                  </a:lnTo>
                  <a:lnTo>
                    <a:pt x="49" y="105"/>
                  </a:lnTo>
                  <a:lnTo>
                    <a:pt x="49" y="95"/>
                  </a:lnTo>
                  <a:lnTo>
                    <a:pt x="50" y="88"/>
                  </a:lnTo>
                  <a:lnTo>
                    <a:pt x="54" y="84"/>
                  </a:lnTo>
                  <a:lnTo>
                    <a:pt x="61" y="81"/>
                  </a:lnTo>
                  <a:lnTo>
                    <a:pt x="71" y="79"/>
                  </a:lnTo>
                  <a:lnTo>
                    <a:pt x="84" y="79"/>
                  </a:lnTo>
                  <a:lnTo>
                    <a:pt x="98" y="77"/>
                  </a:lnTo>
                  <a:lnTo>
                    <a:pt x="113" y="77"/>
                  </a:lnTo>
                  <a:lnTo>
                    <a:pt x="132" y="76"/>
                  </a:lnTo>
                  <a:lnTo>
                    <a:pt x="151" y="74"/>
                  </a:lnTo>
                  <a:lnTo>
                    <a:pt x="172" y="71"/>
                  </a:lnTo>
                  <a:lnTo>
                    <a:pt x="196" y="67"/>
                  </a:lnTo>
                  <a:lnTo>
                    <a:pt x="220" y="62"/>
                  </a:lnTo>
                  <a:lnTo>
                    <a:pt x="242" y="56"/>
                  </a:lnTo>
                  <a:lnTo>
                    <a:pt x="265" y="52"/>
                  </a:lnTo>
                  <a:lnTo>
                    <a:pt x="286" y="48"/>
                  </a:lnTo>
                  <a:lnTo>
                    <a:pt x="304" y="45"/>
                  </a:lnTo>
                  <a:lnTo>
                    <a:pt x="320" y="45"/>
                  </a:lnTo>
                  <a:lnTo>
                    <a:pt x="335" y="50"/>
                  </a:lnTo>
                  <a:lnTo>
                    <a:pt x="356" y="62"/>
                  </a:lnTo>
                  <a:lnTo>
                    <a:pt x="382" y="77"/>
                  </a:lnTo>
                  <a:lnTo>
                    <a:pt x="407" y="97"/>
                  </a:lnTo>
                  <a:lnTo>
                    <a:pt x="432" y="115"/>
                  </a:lnTo>
                  <a:lnTo>
                    <a:pt x="457" y="133"/>
                  </a:lnTo>
                  <a:lnTo>
                    <a:pt x="478" y="146"/>
                  </a:lnTo>
                  <a:lnTo>
                    <a:pt x="494" y="154"/>
                  </a:lnTo>
                  <a:lnTo>
                    <a:pt x="508" y="161"/>
                  </a:lnTo>
                  <a:lnTo>
                    <a:pt x="523" y="174"/>
                  </a:lnTo>
                  <a:lnTo>
                    <a:pt x="539" y="192"/>
                  </a:lnTo>
                  <a:lnTo>
                    <a:pt x="554" y="213"/>
                  </a:lnTo>
                  <a:lnTo>
                    <a:pt x="568" y="239"/>
                  </a:lnTo>
                  <a:lnTo>
                    <a:pt x="581" y="268"/>
                  </a:lnTo>
                  <a:lnTo>
                    <a:pt x="589" y="299"/>
                  </a:lnTo>
                  <a:lnTo>
                    <a:pt x="595" y="334"/>
                  </a:lnTo>
                  <a:lnTo>
                    <a:pt x="598" y="412"/>
                  </a:lnTo>
                  <a:lnTo>
                    <a:pt x="595" y="489"/>
                  </a:lnTo>
                  <a:lnTo>
                    <a:pt x="591" y="550"/>
                  </a:lnTo>
                  <a:lnTo>
                    <a:pt x="589" y="5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1" name="Freeform 19"/>
            <p:cNvSpPr>
              <a:spLocks/>
            </p:cNvSpPr>
            <p:nvPr/>
          </p:nvSpPr>
          <p:spPr bwMode="auto">
            <a:xfrm>
              <a:off x="2449" y="1421"/>
              <a:ext cx="77" cy="22"/>
            </a:xfrm>
            <a:custGeom>
              <a:avLst/>
              <a:gdLst>
                <a:gd name="T0" fmla="*/ 41 w 232"/>
                <a:gd name="T1" fmla="*/ 0 h 67"/>
                <a:gd name="T2" fmla="*/ 43 w 232"/>
                <a:gd name="T3" fmla="*/ 0 h 67"/>
                <a:gd name="T4" fmla="*/ 50 w 232"/>
                <a:gd name="T5" fmla="*/ 3 h 67"/>
                <a:gd name="T6" fmla="*/ 62 w 232"/>
                <a:gd name="T7" fmla="*/ 5 h 67"/>
                <a:gd name="T8" fmla="*/ 74 w 232"/>
                <a:gd name="T9" fmla="*/ 10 h 67"/>
                <a:gd name="T10" fmla="*/ 91 w 232"/>
                <a:gd name="T11" fmla="*/ 14 h 67"/>
                <a:gd name="T12" fmla="*/ 108 w 232"/>
                <a:gd name="T13" fmla="*/ 20 h 67"/>
                <a:gd name="T14" fmla="*/ 125 w 232"/>
                <a:gd name="T15" fmla="*/ 27 h 67"/>
                <a:gd name="T16" fmla="*/ 142 w 232"/>
                <a:gd name="T17" fmla="*/ 32 h 67"/>
                <a:gd name="T18" fmla="*/ 159 w 232"/>
                <a:gd name="T19" fmla="*/ 38 h 67"/>
                <a:gd name="T20" fmla="*/ 174 w 232"/>
                <a:gd name="T21" fmla="*/ 43 h 67"/>
                <a:gd name="T22" fmla="*/ 189 w 232"/>
                <a:gd name="T23" fmla="*/ 48 h 67"/>
                <a:gd name="T24" fmla="*/ 204 w 232"/>
                <a:gd name="T25" fmla="*/ 52 h 67"/>
                <a:gd name="T26" fmla="*/ 215 w 232"/>
                <a:gd name="T27" fmla="*/ 55 h 67"/>
                <a:gd name="T28" fmla="*/ 223 w 232"/>
                <a:gd name="T29" fmla="*/ 57 h 67"/>
                <a:gd name="T30" fmla="*/ 230 w 232"/>
                <a:gd name="T31" fmla="*/ 59 h 67"/>
                <a:gd name="T32" fmla="*/ 232 w 232"/>
                <a:gd name="T33" fmla="*/ 59 h 67"/>
                <a:gd name="T34" fmla="*/ 227 w 232"/>
                <a:gd name="T35" fmla="*/ 59 h 67"/>
                <a:gd name="T36" fmla="*/ 213 w 232"/>
                <a:gd name="T37" fmla="*/ 62 h 67"/>
                <a:gd name="T38" fmla="*/ 194 w 232"/>
                <a:gd name="T39" fmla="*/ 63 h 67"/>
                <a:gd name="T40" fmla="*/ 168 w 232"/>
                <a:gd name="T41" fmla="*/ 66 h 67"/>
                <a:gd name="T42" fmla="*/ 140 w 232"/>
                <a:gd name="T43" fmla="*/ 67 h 67"/>
                <a:gd name="T44" fmla="*/ 111 w 232"/>
                <a:gd name="T45" fmla="*/ 67 h 67"/>
                <a:gd name="T46" fmla="*/ 83 w 232"/>
                <a:gd name="T47" fmla="*/ 66 h 67"/>
                <a:gd name="T48" fmla="*/ 57 w 232"/>
                <a:gd name="T49" fmla="*/ 62 h 67"/>
                <a:gd name="T50" fmla="*/ 36 w 232"/>
                <a:gd name="T51" fmla="*/ 55 h 67"/>
                <a:gd name="T52" fmla="*/ 22 w 232"/>
                <a:gd name="T53" fmla="*/ 48 h 67"/>
                <a:gd name="T54" fmla="*/ 11 w 232"/>
                <a:gd name="T55" fmla="*/ 38 h 67"/>
                <a:gd name="T56" fmla="*/ 6 w 232"/>
                <a:gd name="T57" fmla="*/ 29 h 67"/>
                <a:gd name="T58" fmla="*/ 1 w 232"/>
                <a:gd name="T59" fmla="*/ 22 h 67"/>
                <a:gd name="T60" fmla="*/ 0 w 232"/>
                <a:gd name="T61" fmla="*/ 15 h 67"/>
                <a:gd name="T62" fmla="*/ 0 w 232"/>
                <a:gd name="T63" fmla="*/ 11 h 67"/>
                <a:gd name="T64" fmla="*/ 0 w 232"/>
                <a:gd name="T65" fmla="*/ 10 h 67"/>
                <a:gd name="T66" fmla="*/ 41 w 232"/>
                <a:gd name="T6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2" h="67">
                  <a:moveTo>
                    <a:pt x="41" y="0"/>
                  </a:moveTo>
                  <a:lnTo>
                    <a:pt x="43" y="0"/>
                  </a:lnTo>
                  <a:lnTo>
                    <a:pt x="50" y="3"/>
                  </a:lnTo>
                  <a:lnTo>
                    <a:pt x="62" y="5"/>
                  </a:lnTo>
                  <a:lnTo>
                    <a:pt x="74" y="10"/>
                  </a:lnTo>
                  <a:lnTo>
                    <a:pt x="91" y="14"/>
                  </a:lnTo>
                  <a:lnTo>
                    <a:pt x="108" y="20"/>
                  </a:lnTo>
                  <a:lnTo>
                    <a:pt x="125" y="27"/>
                  </a:lnTo>
                  <a:lnTo>
                    <a:pt x="142" y="32"/>
                  </a:lnTo>
                  <a:lnTo>
                    <a:pt x="159" y="38"/>
                  </a:lnTo>
                  <a:lnTo>
                    <a:pt x="174" y="43"/>
                  </a:lnTo>
                  <a:lnTo>
                    <a:pt x="189" y="48"/>
                  </a:lnTo>
                  <a:lnTo>
                    <a:pt x="204" y="52"/>
                  </a:lnTo>
                  <a:lnTo>
                    <a:pt x="215" y="55"/>
                  </a:lnTo>
                  <a:lnTo>
                    <a:pt x="223" y="57"/>
                  </a:lnTo>
                  <a:lnTo>
                    <a:pt x="230" y="59"/>
                  </a:lnTo>
                  <a:lnTo>
                    <a:pt x="232" y="59"/>
                  </a:lnTo>
                  <a:lnTo>
                    <a:pt x="227" y="59"/>
                  </a:lnTo>
                  <a:lnTo>
                    <a:pt x="213" y="62"/>
                  </a:lnTo>
                  <a:lnTo>
                    <a:pt x="194" y="63"/>
                  </a:lnTo>
                  <a:lnTo>
                    <a:pt x="168" y="66"/>
                  </a:lnTo>
                  <a:lnTo>
                    <a:pt x="140" y="67"/>
                  </a:lnTo>
                  <a:lnTo>
                    <a:pt x="111" y="67"/>
                  </a:lnTo>
                  <a:lnTo>
                    <a:pt x="83" y="66"/>
                  </a:lnTo>
                  <a:lnTo>
                    <a:pt x="57" y="62"/>
                  </a:lnTo>
                  <a:lnTo>
                    <a:pt x="36" y="55"/>
                  </a:lnTo>
                  <a:lnTo>
                    <a:pt x="22" y="48"/>
                  </a:lnTo>
                  <a:lnTo>
                    <a:pt x="11" y="38"/>
                  </a:lnTo>
                  <a:lnTo>
                    <a:pt x="6" y="29"/>
                  </a:lnTo>
                  <a:lnTo>
                    <a:pt x="1" y="22"/>
                  </a:lnTo>
                  <a:lnTo>
                    <a:pt x="0" y="15"/>
                  </a:lnTo>
                  <a:lnTo>
                    <a:pt x="0" y="11"/>
                  </a:lnTo>
                  <a:lnTo>
                    <a:pt x="0" y="1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2" name="Freeform 20"/>
            <p:cNvSpPr>
              <a:spLocks/>
            </p:cNvSpPr>
            <p:nvPr/>
          </p:nvSpPr>
          <p:spPr bwMode="auto">
            <a:xfrm>
              <a:off x="2450" y="1430"/>
              <a:ext cx="53" cy="34"/>
            </a:xfrm>
            <a:custGeom>
              <a:avLst/>
              <a:gdLst>
                <a:gd name="T0" fmla="*/ 35 w 158"/>
                <a:gd name="T1" fmla="*/ 0 h 104"/>
                <a:gd name="T2" fmla="*/ 35 w 158"/>
                <a:gd name="T3" fmla="*/ 1 h 104"/>
                <a:gd name="T4" fmla="*/ 38 w 158"/>
                <a:gd name="T5" fmla="*/ 7 h 104"/>
                <a:gd name="T6" fmla="*/ 40 w 158"/>
                <a:gd name="T7" fmla="*/ 14 h 104"/>
                <a:gd name="T8" fmla="*/ 46 w 158"/>
                <a:gd name="T9" fmla="*/ 23 h 104"/>
                <a:gd name="T10" fmla="*/ 54 w 158"/>
                <a:gd name="T11" fmla="*/ 35 h 104"/>
                <a:gd name="T12" fmla="*/ 66 w 158"/>
                <a:gd name="T13" fmla="*/ 47 h 104"/>
                <a:gd name="T14" fmla="*/ 81 w 158"/>
                <a:gd name="T15" fmla="*/ 60 h 104"/>
                <a:gd name="T16" fmla="*/ 101 w 158"/>
                <a:gd name="T17" fmla="*/ 73 h 104"/>
                <a:gd name="T18" fmla="*/ 120 w 158"/>
                <a:gd name="T19" fmla="*/ 83 h 104"/>
                <a:gd name="T20" fmla="*/ 135 w 158"/>
                <a:gd name="T21" fmla="*/ 91 h 104"/>
                <a:gd name="T22" fmla="*/ 144 w 158"/>
                <a:gd name="T23" fmla="*/ 97 h 104"/>
                <a:gd name="T24" fmla="*/ 151 w 158"/>
                <a:gd name="T25" fmla="*/ 99 h 104"/>
                <a:gd name="T26" fmla="*/ 156 w 158"/>
                <a:gd name="T27" fmla="*/ 102 h 104"/>
                <a:gd name="T28" fmla="*/ 157 w 158"/>
                <a:gd name="T29" fmla="*/ 104 h 104"/>
                <a:gd name="T30" fmla="*/ 158 w 158"/>
                <a:gd name="T31" fmla="*/ 104 h 104"/>
                <a:gd name="T32" fmla="*/ 158 w 158"/>
                <a:gd name="T33" fmla="*/ 104 h 104"/>
                <a:gd name="T34" fmla="*/ 156 w 158"/>
                <a:gd name="T35" fmla="*/ 104 h 104"/>
                <a:gd name="T36" fmla="*/ 147 w 158"/>
                <a:gd name="T37" fmla="*/ 104 h 104"/>
                <a:gd name="T38" fmla="*/ 136 w 158"/>
                <a:gd name="T39" fmla="*/ 104 h 104"/>
                <a:gd name="T40" fmla="*/ 122 w 158"/>
                <a:gd name="T41" fmla="*/ 102 h 104"/>
                <a:gd name="T42" fmla="*/ 106 w 158"/>
                <a:gd name="T43" fmla="*/ 101 h 104"/>
                <a:gd name="T44" fmla="*/ 90 w 158"/>
                <a:gd name="T45" fmla="*/ 99 h 104"/>
                <a:gd name="T46" fmla="*/ 76 w 158"/>
                <a:gd name="T47" fmla="*/ 95 h 104"/>
                <a:gd name="T48" fmla="*/ 63 w 158"/>
                <a:gd name="T49" fmla="*/ 90 h 104"/>
                <a:gd name="T50" fmla="*/ 52 w 158"/>
                <a:gd name="T51" fmla="*/ 81 h 104"/>
                <a:gd name="T52" fmla="*/ 42 w 158"/>
                <a:gd name="T53" fmla="*/ 70 h 104"/>
                <a:gd name="T54" fmla="*/ 31 w 158"/>
                <a:gd name="T55" fmla="*/ 56 h 104"/>
                <a:gd name="T56" fmla="*/ 21 w 158"/>
                <a:gd name="T57" fmla="*/ 40 h 104"/>
                <a:gd name="T58" fmla="*/ 12 w 158"/>
                <a:gd name="T59" fmla="*/ 28 h 104"/>
                <a:gd name="T60" fmla="*/ 5 w 158"/>
                <a:gd name="T61" fmla="*/ 16 h 104"/>
                <a:gd name="T62" fmla="*/ 1 w 158"/>
                <a:gd name="T63" fmla="*/ 8 h 104"/>
                <a:gd name="T64" fmla="*/ 0 w 158"/>
                <a:gd name="T65" fmla="*/ 5 h 104"/>
                <a:gd name="T66" fmla="*/ 35 w 158"/>
                <a:gd name="T6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8" h="104">
                  <a:moveTo>
                    <a:pt x="35" y="0"/>
                  </a:moveTo>
                  <a:lnTo>
                    <a:pt x="35" y="1"/>
                  </a:lnTo>
                  <a:lnTo>
                    <a:pt x="38" y="7"/>
                  </a:lnTo>
                  <a:lnTo>
                    <a:pt x="40" y="14"/>
                  </a:lnTo>
                  <a:lnTo>
                    <a:pt x="46" y="23"/>
                  </a:lnTo>
                  <a:lnTo>
                    <a:pt x="54" y="35"/>
                  </a:lnTo>
                  <a:lnTo>
                    <a:pt x="66" y="47"/>
                  </a:lnTo>
                  <a:lnTo>
                    <a:pt x="81" y="60"/>
                  </a:lnTo>
                  <a:lnTo>
                    <a:pt x="101" y="73"/>
                  </a:lnTo>
                  <a:lnTo>
                    <a:pt x="120" y="83"/>
                  </a:lnTo>
                  <a:lnTo>
                    <a:pt x="135" y="91"/>
                  </a:lnTo>
                  <a:lnTo>
                    <a:pt x="144" y="97"/>
                  </a:lnTo>
                  <a:lnTo>
                    <a:pt x="151" y="99"/>
                  </a:lnTo>
                  <a:lnTo>
                    <a:pt x="156" y="102"/>
                  </a:lnTo>
                  <a:lnTo>
                    <a:pt x="157" y="104"/>
                  </a:lnTo>
                  <a:lnTo>
                    <a:pt x="158" y="104"/>
                  </a:lnTo>
                  <a:lnTo>
                    <a:pt x="158" y="104"/>
                  </a:lnTo>
                  <a:lnTo>
                    <a:pt x="156" y="104"/>
                  </a:lnTo>
                  <a:lnTo>
                    <a:pt x="147" y="104"/>
                  </a:lnTo>
                  <a:lnTo>
                    <a:pt x="136" y="104"/>
                  </a:lnTo>
                  <a:lnTo>
                    <a:pt x="122" y="102"/>
                  </a:lnTo>
                  <a:lnTo>
                    <a:pt x="106" y="101"/>
                  </a:lnTo>
                  <a:lnTo>
                    <a:pt x="90" y="99"/>
                  </a:lnTo>
                  <a:lnTo>
                    <a:pt x="76" y="95"/>
                  </a:lnTo>
                  <a:lnTo>
                    <a:pt x="63" y="90"/>
                  </a:lnTo>
                  <a:lnTo>
                    <a:pt x="52" y="81"/>
                  </a:lnTo>
                  <a:lnTo>
                    <a:pt x="42" y="70"/>
                  </a:lnTo>
                  <a:lnTo>
                    <a:pt x="31" y="56"/>
                  </a:lnTo>
                  <a:lnTo>
                    <a:pt x="21" y="40"/>
                  </a:lnTo>
                  <a:lnTo>
                    <a:pt x="12" y="28"/>
                  </a:lnTo>
                  <a:lnTo>
                    <a:pt x="5" y="16"/>
                  </a:lnTo>
                  <a:lnTo>
                    <a:pt x="1" y="8"/>
                  </a:lnTo>
                  <a:lnTo>
                    <a:pt x="0" y="5"/>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3" name="Freeform 21"/>
            <p:cNvSpPr>
              <a:spLocks/>
            </p:cNvSpPr>
            <p:nvPr/>
          </p:nvSpPr>
          <p:spPr bwMode="auto">
            <a:xfrm>
              <a:off x="2327" y="1584"/>
              <a:ext cx="70" cy="48"/>
            </a:xfrm>
            <a:custGeom>
              <a:avLst/>
              <a:gdLst>
                <a:gd name="T0" fmla="*/ 165 w 210"/>
                <a:gd name="T1" fmla="*/ 0 h 143"/>
                <a:gd name="T2" fmla="*/ 162 w 210"/>
                <a:gd name="T3" fmla="*/ 0 h 143"/>
                <a:gd name="T4" fmla="*/ 155 w 210"/>
                <a:gd name="T5" fmla="*/ 0 h 143"/>
                <a:gd name="T6" fmla="*/ 144 w 210"/>
                <a:gd name="T7" fmla="*/ 0 h 143"/>
                <a:gd name="T8" fmla="*/ 131 w 210"/>
                <a:gd name="T9" fmla="*/ 1 h 143"/>
                <a:gd name="T10" fmla="*/ 114 w 210"/>
                <a:gd name="T11" fmla="*/ 2 h 143"/>
                <a:gd name="T12" fmla="*/ 97 w 210"/>
                <a:gd name="T13" fmla="*/ 4 h 143"/>
                <a:gd name="T14" fmla="*/ 80 w 210"/>
                <a:gd name="T15" fmla="*/ 7 h 143"/>
                <a:gd name="T16" fmla="*/ 64 w 210"/>
                <a:gd name="T17" fmla="*/ 11 h 143"/>
                <a:gd name="T18" fmla="*/ 50 w 210"/>
                <a:gd name="T19" fmla="*/ 15 h 143"/>
                <a:gd name="T20" fmla="*/ 38 w 210"/>
                <a:gd name="T21" fmla="*/ 19 h 143"/>
                <a:gd name="T22" fmla="*/ 28 w 210"/>
                <a:gd name="T23" fmla="*/ 23 h 143"/>
                <a:gd name="T24" fmla="*/ 23 w 210"/>
                <a:gd name="T25" fmla="*/ 28 h 143"/>
                <a:gd name="T26" fmla="*/ 17 w 210"/>
                <a:gd name="T27" fmla="*/ 32 h 143"/>
                <a:gd name="T28" fmla="*/ 13 w 210"/>
                <a:gd name="T29" fmla="*/ 37 h 143"/>
                <a:gd name="T30" fmla="*/ 7 w 210"/>
                <a:gd name="T31" fmla="*/ 45 h 143"/>
                <a:gd name="T32" fmla="*/ 3 w 210"/>
                <a:gd name="T33" fmla="*/ 54 h 143"/>
                <a:gd name="T34" fmla="*/ 0 w 210"/>
                <a:gd name="T35" fmla="*/ 61 h 143"/>
                <a:gd name="T36" fmla="*/ 0 w 210"/>
                <a:gd name="T37" fmla="*/ 71 h 143"/>
                <a:gd name="T38" fmla="*/ 2 w 210"/>
                <a:gd name="T39" fmla="*/ 82 h 143"/>
                <a:gd name="T40" fmla="*/ 6 w 210"/>
                <a:gd name="T41" fmla="*/ 95 h 143"/>
                <a:gd name="T42" fmla="*/ 13 w 210"/>
                <a:gd name="T43" fmla="*/ 108 h 143"/>
                <a:gd name="T44" fmla="*/ 23 w 210"/>
                <a:gd name="T45" fmla="*/ 120 h 143"/>
                <a:gd name="T46" fmla="*/ 38 w 210"/>
                <a:gd name="T47" fmla="*/ 132 h 143"/>
                <a:gd name="T48" fmla="*/ 57 w 210"/>
                <a:gd name="T49" fmla="*/ 142 h 143"/>
                <a:gd name="T50" fmla="*/ 66 w 210"/>
                <a:gd name="T51" fmla="*/ 143 h 143"/>
                <a:gd name="T52" fmla="*/ 80 w 210"/>
                <a:gd name="T53" fmla="*/ 142 h 143"/>
                <a:gd name="T54" fmla="*/ 99 w 210"/>
                <a:gd name="T55" fmla="*/ 139 h 143"/>
                <a:gd name="T56" fmla="*/ 118 w 210"/>
                <a:gd name="T57" fmla="*/ 134 h 143"/>
                <a:gd name="T58" fmla="*/ 139 w 210"/>
                <a:gd name="T59" fmla="*/ 129 h 143"/>
                <a:gd name="T60" fmla="*/ 159 w 210"/>
                <a:gd name="T61" fmla="*/ 122 h 143"/>
                <a:gd name="T62" fmla="*/ 176 w 210"/>
                <a:gd name="T63" fmla="*/ 113 h 143"/>
                <a:gd name="T64" fmla="*/ 189 w 210"/>
                <a:gd name="T65" fmla="*/ 105 h 143"/>
                <a:gd name="T66" fmla="*/ 204 w 210"/>
                <a:gd name="T67" fmla="*/ 85 h 143"/>
                <a:gd name="T68" fmla="*/ 210 w 210"/>
                <a:gd name="T69" fmla="*/ 63 h 143"/>
                <a:gd name="T70" fmla="*/ 208 w 210"/>
                <a:gd name="T71" fmla="*/ 42 h 143"/>
                <a:gd name="T72" fmla="*/ 203 w 210"/>
                <a:gd name="T73" fmla="*/ 29 h 143"/>
                <a:gd name="T74" fmla="*/ 193 w 210"/>
                <a:gd name="T75" fmla="*/ 19 h 143"/>
                <a:gd name="T76" fmla="*/ 180 w 210"/>
                <a:gd name="T77" fmla="*/ 9 h 143"/>
                <a:gd name="T78" fmla="*/ 169 w 210"/>
                <a:gd name="T79" fmla="*/ 2 h 143"/>
                <a:gd name="T80" fmla="*/ 165 w 210"/>
                <a:gd name="T81"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0" h="143">
                  <a:moveTo>
                    <a:pt x="165" y="0"/>
                  </a:moveTo>
                  <a:lnTo>
                    <a:pt x="162" y="0"/>
                  </a:lnTo>
                  <a:lnTo>
                    <a:pt x="155" y="0"/>
                  </a:lnTo>
                  <a:lnTo>
                    <a:pt x="144" y="0"/>
                  </a:lnTo>
                  <a:lnTo>
                    <a:pt x="131" y="1"/>
                  </a:lnTo>
                  <a:lnTo>
                    <a:pt x="114" y="2"/>
                  </a:lnTo>
                  <a:lnTo>
                    <a:pt x="97" y="4"/>
                  </a:lnTo>
                  <a:lnTo>
                    <a:pt x="80" y="7"/>
                  </a:lnTo>
                  <a:lnTo>
                    <a:pt x="64" y="11"/>
                  </a:lnTo>
                  <a:lnTo>
                    <a:pt x="50" y="15"/>
                  </a:lnTo>
                  <a:lnTo>
                    <a:pt x="38" y="19"/>
                  </a:lnTo>
                  <a:lnTo>
                    <a:pt x="28" y="23"/>
                  </a:lnTo>
                  <a:lnTo>
                    <a:pt x="23" y="28"/>
                  </a:lnTo>
                  <a:lnTo>
                    <a:pt x="17" y="32"/>
                  </a:lnTo>
                  <a:lnTo>
                    <a:pt x="13" y="37"/>
                  </a:lnTo>
                  <a:lnTo>
                    <a:pt x="7" y="45"/>
                  </a:lnTo>
                  <a:lnTo>
                    <a:pt x="3" y="54"/>
                  </a:lnTo>
                  <a:lnTo>
                    <a:pt x="0" y="61"/>
                  </a:lnTo>
                  <a:lnTo>
                    <a:pt x="0" y="71"/>
                  </a:lnTo>
                  <a:lnTo>
                    <a:pt x="2" y="82"/>
                  </a:lnTo>
                  <a:lnTo>
                    <a:pt x="6" y="95"/>
                  </a:lnTo>
                  <a:lnTo>
                    <a:pt x="13" y="108"/>
                  </a:lnTo>
                  <a:lnTo>
                    <a:pt x="23" y="120"/>
                  </a:lnTo>
                  <a:lnTo>
                    <a:pt x="38" y="132"/>
                  </a:lnTo>
                  <a:lnTo>
                    <a:pt x="57" y="142"/>
                  </a:lnTo>
                  <a:lnTo>
                    <a:pt x="66" y="143"/>
                  </a:lnTo>
                  <a:lnTo>
                    <a:pt x="80" y="142"/>
                  </a:lnTo>
                  <a:lnTo>
                    <a:pt x="99" y="139"/>
                  </a:lnTo>
                  <a:lnTo>
                    <a:pt x="118" y="134"/>
                  </a:lnTo>
                  <a:lnTo>
                    <a:pt x="139" y="129"/>
                  </a:lnTo>
                  <a:lnTo>
                    <a:pt x="159" y="122"/>
                  </a:lnTo>
                  <a:lnTo>
                    <a:pt x="176" y="113"/>
                  </a:lnTo>
                  <a:lnTo>
                    <a:pt x="189" y="105"/>
                  </a:lnTo>
                  <a:lnTo>
                    <a:pt x="204" y="85"/>
                  </a:lnTo>
                  <a:lnTo>
                    <a:pt x="210" y="63"/>
                  </a:lnTo>
                  <a:lnTo>
                    <a:pt x="208" y="42"/>
                  </a:lnTo>
                  <a:lnTo>
                    <a:pt x="203" y="29"/>
                  </a:lnTo>
                  <a:lnTo>
                    <a:pt x="193" y="19"/>
                  </a:lnTo>
                  <a:lnTo>
                    <a:pt x="180" y="9"/>
                  </a:lnTo>
                  <a:lnTo>
                    <a:pt x="169" y="2"/>
                  </a:lnTo>
                  <a:lnTo>
                    <a:pt x="165" y="0"/>
                  </a:lnTo>
                  <a:close/>
                </a:path>
              </a:pathLst>
            </a:custGeom>
            <a:solidFill>
              <a:srgbClr val="EDA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4" name="Freeform 22"/>
            <p:cNvSpPr>
              <a:spLocks/>
            </p:cNvSpPr>
            <p:nvPr/>
          </p:nvSpPr>
          <p:spPr bwMode="auto">
            <a:xfrm>
              <a:off x="2302" y="1511"/>
              <a:ext cx="105" cy="55"/>
            </a:xfrm>
            <a:custGeom>
              <a:avLst/>
              <a:gdLst>
                <a:gd name="T0" fmla="*/ 8 w 315"/>
                <a:gd name="T1" fmla="*/ 34 h 165"/>
                <a:gd name="T2" fmla="*/ 20 w 315"/>
                <a:gd name="T3" fmla="*/ 25 h 165"/>
                <a:gd name="T4" fmla="*/ 35 w 315"/>
                <a:gd name="T5" fmla="*/ 18 h 165"/>
                <a:gd name="T6" fmla="*/ 55 w 315"/>
                <a:gd name="T7" fmla="*/ 14 h 165"/>
                <a:gd name="T8" fmla="*/ 76 w 315"/>
                <a:gd name="T9" fmla="*/ 10 h 165"/>
                <a:gd name="T10" fmla="*/ 101 w 315"/>
                <a:gd name="T11" fmla="*/ 7 h 165"/>
                <a:gd name="T12" fmla="*/ 131 w 315"/>
                <a:gd name="T13" fmla="*/ 6 h 165"/>
                <a:gd name="T14" fmla="*/ 161 w 315"/>
                <a:gd name="T15" fmla="*/ 3 h 165"/>
                <a:gd name="T16" fmla="*/ 197 w 315"/>
                <a:gd name="T17" fmla="*/ 0 h 165"/>
                <a:gd name="T18" fmla="*/ 229 w 315"/>
                <a:gd name="T19" fmla="*/ 0 h 165"/>
                <a:gd name="T20" fmla="*/ 256 w 315"/>
                <a:gd name="T21" fmla="*/ 3 h 165"/>
                <a:gd name="T22" fmla="*/ 275 w 315"/>
                <a:gd name="T23" fmla="*/ 10 h 165"/>
                <a:gd name="T24" fmla="*/ 292 w 315"/>
                <a:gd name="T25" fmla="*/ 20 h 165"/>
                <a:gd name="T26" fmla="*/ 302 w 315"/>
                <a:gd name="T27" fmla="*/ 31 h 165"/>
                <a:gd name="T28" fmla="*/ 309 w 315"/>
                <a:gd name="T29" fmla="*/ 44 h 165"/>
                <a:gd name="T30" fmla="*/ 313 w 315"/>
                <a:gd name="T31" fmla="*/ 56 h 165"/>
                <a:gd name="T32" fmla="*/ 315 w 315"/>
                <a:gd name="T33" fmla="*/ 68 h 165"/>
                <a:gd name="T34" fmla="*/ 313 w 315"/>
                <a:gd name="T35" fmla="*/ 80 h 165"/>
                <a:gd name="T36" fmla="*/ 312 w 315"/>
                <a:gd name="T37" fmla="*/ 93 h 165"/>
                <a:gd name="T38" fmla="*/ 307 w 315"/>
                <a:gd name="T39" fmla="*/ 106 h 165"/>
                <a:gd name="T40" fmla="*/ 302 w 315"/>
                <a:gd name="T41" fmla="*/ 117 h 165"/>
                <a:gd name="T42" fmla="*/ 293 w 315"/>
                <a:gd name="T43" fmla="*/ 128 h 165"/>
                <a:gd name="T44" fmla="*/ 282 w 315"/>
                <a:gd name="T45" fmla="*/ 138 h 165"/>
                <a:gd name="T46" fmla="*/ 270 w 315"/>
                <a:gd name="T47" fmla="*/ 146 h 165"/>
                <a:gd name="T48" fmla="*/ 254 w 315"/>
                <a:gd name="T49" fmla="*/ 151 h 165"/>
                <a:gd name="T50" fmla="*/ 244 w 315"/>
                <a:gd name="T51" fmla="*/ 152 h 165"/>
                <a:gd name="T52" fmla="*/ 232 w 315"/>
                <a:gd name="T53" fmla="*/ 153 h 165"/>
                <a:gd name="T54" fmla="*/ 218 w 315"/>
                <a:gd name="T55" fmla="*/ 155 h 165"/>
                <a:gd name="T56" fmla="*/ 202 w 315"/>
                <a:gd name="T57" fmla="*/ 158 h 165"/>
                <a:gd name="T58" fmla="*/ 184 w 315"/>
                <a:gd name="T59" fmla="*/ 159 h 165"/>
                <a:gd name="T60" fmla="*/ 166 w 315"/>
                <a:gd name="T61" fmla="*/ 160 h 165"/>
                <a:gd name="T62" fmla="*/ 147 w 315"/>
                <a:gd name="T63" fmla="*/ 162 h 165"/>
                <a:gd name="T64" fmla="*/ 129 w 315"/>
                <a:gd name="T65" fmla="*/ 163 h 165"/>
                <a:gd name="T66" fmla="*/ 111 w 315"/>
                <a:gd name="T67" fmla="*/ 163 h 165"/>
                <a:gd name="T68" fmla="*/ 93 w 315"/>
                <a:gd name="T69" fmla="*/ 165 h 165"/>
                <a:gd name="T70" fmla="*/ 76 w 315"/>
                <a:gd name="T71" fmla="*/ 165 h 165"/>
                <a:gd name="T72" fmla="*/ 62 w 315"/>
                <a:gd name="T73" fmla="*/ 163 h 165"/>
                <a:gd name="T74" fmla="*/ 48 w 315"/>
                <a:gd name="T75" fmla="*/ 162 h 165"/>
                <a:gd name="T76" fmla="*/ 36 w 315"/>
                <a:gd name="T77" fmla="*/ 160 h 165"/>
                <a:gd name="T78" fmla="*/ 29 w 315"/>
                <a:gd name="T79" fmla="*/ 158 h 165"/>
                <a:gd name="T80" fmla="*/ 24 w 315"/>
                <a:gd name="T81" fmla="*/ 155 h 165"/>
                <a:gd name="T82" fmla="*/ 11 w 315"/>
                <a:gd name="T83" fmla="*/ 130 h 165"/>
                <a:gd name="T84" fmla="*/ 3 w 315"/>
                <a:gd name="T85" fmla="*/ 93 h 165"/>
                <a:gd name="T86" fmla="*/ 0 w 315"/>
                <a:gd name="T87" fmla="*/ 58 h 165"/>
                <a:gd name="T88" fmla="*/ 8 w 315"/>
                <a:gd name="T89" fmla="*/ 3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 h="165">
                  <a:moveTo>
                    <a:pt x="8" y="34"/>
                  </a:moveTo>
                  <a:lnTo>
                    <a:pt x="20" y="25"/>
                  </a:lnTo>
                  <a:lnTo>
                    <a:pt x="35" y="18"/>
                  </a:lnTo>
                  <a:lnTo>
                    <a:pt x="55" y="14"/>
                  </a:lnTo>
                  <a:lnTo>
                    <a:pt x="76" y="10"/>
                  </a:lnTo>
                  <a:lnTo>
                    <a:pt x="101" y="7"/>
                  </a:lnTo>
                  <a:lnTo>
                    <a:pt x="131" y="6"/>
                  </a:lnTo>
                  <a:lnTo>
                    <a:pt x="161" y="3"/>
                  </a:lnTo>
                  <a:lnTo>
                    <a:pt x="197" y="0"/>
                  </a:lnTo>
                  <a:lnTo>
                    <a:pt x="229" y="0"/>
                  </a:lnTo>
                  <a:lnTo>
                    <a:pt x="256" y="3"/>
                  </a:lnTo>
                  <a:lnTo>
                    <a:pt x="275" y="10"/>
                  </a:lnTo>
                  <a:lnTo>
                    <a:pt x="292" y="20"/>
                  </a:lnTo>
                  <a:lnTo>
                    <a:pt x="302" y="31"/>
                  </a:lnTo>
                  <a:lnTo>
                    <a:pt x="309" y="44"/>
                  </a:lnTo>
                  <a:lnTo>
                    <a:pt x="313" y="56"/>
                  </a:lnTo>
                  <a:lnTo>
                    <a:pt x="315" y="68"/>
                  </a:lnTo>
                  <a:lnTo>
                    <a:pt x="313" y="80"/>
                  </a:lnTo>
                  <a:lnTo>
                    <a:pt x="312" y="93"/>
                  </a:lnTo>
                  <a:lnTo>
                    <a:pt x="307" y="106"/>
                  </a:lnTo>
                  <a:lnTo>
                    <a:pt x="302" y="117"/>
                  </a:lnTo>
                  <a:lnTo>
                    <a:pt x="293" y="128"/>
                  </a:lnTo>
                  <a:lnTo>
                    <a:pt x="282" y="138"/>
                  </a:lnTo>
                  <a:lnTo>
                    <a:pt x="270" y="146"/>
                  </a:lnTo>
                  <a:lnTo>
                    <a:pt x="254" y="151"/>
                  </a:lnTo>
                  <a:lnTo>
                    <a:pt x="244" y="152"/>
                  </a:lnTo>
                  <a:lnTo>
                    <a:pt x="232" y="153"/>
                  </a:lnTo>
                  <a:lnTo>
                    <a:pt x="218" y="155"/>
                  </a:lnTo>
                  <a:lnTo>
                    <a:pt x="202" y="158"/>
                  </a:lnTo>
                  <a:lnTo>
                    <a:pt x="184" y="159"/>
                  </a:lnTo>
                  <a:lnTo>
                    <a:pt x="166" y="160"/>
                  </a:lnTo>
                  <a:lnTo>
                    <a:pt x="147" y="162"/>
                  </a:lnTo>
                  <a:lnTo>
                    <a:pt x="129" y="163"/>
                  </a:lnTo>
                  <a:lnTo>
                    <a:pt x="111" y="163"/>
                  </a:lnTo>
                  <a:lnTo>
                    <a:pt x="93" y="165"/>
                  </a:lnTo>
                  <a:lnTo>
                    <a:pt x="76" y="165"/>
                  </a:lnTo>
                  <a:lnTo>
                    <a:pt x="62" y="163"/>
                  </a:lnTo>
                  <a:lnTo>
                    <a:pt x="48" y="162"/>
                  </a:lnTo>
                  <a:lnTo>
                    <a:pt x="36" y="160"/>
                  </a:lnTo>
                  <a:lnTo>
                    <a:pt x="29" y="158"/>
                  </a:lnTo>
                  <a:lnTo>
                    <a:pt x="24" y="155"/>
                  </a:lnTo>
                  <a:lnTo>
                    <a:pt x="11" y="130"/>
                  </a:lnTo>
                  <a:lnTo>
                    <a:pt x="3" y="93"/>
                  </a:lnTo>
                  <a:lnTo>
                    <a:pt x="0" y="58"/>
                  </a:lnTo>
                  <a:lnTo>
                    <a:pt x="8" y="34"/>
                  </a:lnTo>
                  <a:close/>
                </a:path>
              </a:pathLst>
            </a:custGeom>
            <a:solidFill>
              <a:srgbClr val="EDA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5" name="Freeform 23"/>
            <p:cNvSpPr>
              <a:spLocks/>
            </p:cNvSpPr>
            <p:nvPr/>
          </p:nvSpPr>
          <p:spPr bwMode="auto">
            <a:xfrm>
              <a:off x="2290" y="1433"/>
              <a:ext cx="104" cy="57"/>
            </a:xfrm>
            <a:custGeom>
              <a:avLst/>
              <a:gdLst>
                <a:gd name="T0" fmla="*/ 14 w 312"/>
                <a:gd name="T1" fmla="*/ 12 h 169"/>
                <a:gd name="T2" fmla="*/ 27 w 312"/>
                <a:gd name="T3" fmla="*/ 5 h 169"/>
                <a:gd name="T4" fmla="*/ 44 w 312"/>
                <a:gd name="T5" fmla="*/ 1 h 169"/>
                <a:gd name="T6" fmla="*/ 64 w 312"/>
                <a:gd name="T7" fmla="*/ 0 h 169"/>
                <a:gd name="T8" fmla="*/ 86 w 312"/>
                <a:gd name="T9" fmla="*/ 0 h 169"/>
                <a:gd name="T10" fmla="*/ 111 w 312"/>
                <a:gd name="T11" fmla="*/ 1 h 169"/>
                <a:gd name="T12" fmla="*/ 141 w 312"/>
                <a:gd name="T13" fmla="*/ 4 h 169"/>
                <a:gd name="T14" fmla="*/ 172 w 312"/>
                <a:gd name="T15" fmla="*/ 7 h 169"/>
                <a:gd name="T16" fmla="*/ 207 w 312"/>
                <a:gd name="T17" fmla="*/ 10 h 169"/>
                <a:gd name="T18" fmla="*/ 239 w 312"/>
                <a:gd name="T19" fmla="*/ 15 h 169"/>
                <a:gd name="T20" fmla="*/ 264 w 312"/>
                <a:gd name="T21" fmla="*/ 22 h 169"/>
                <a:gd name="T22" fmla="*/ 283 w 312"/>
                <a:gd name="T23" fmla="*/ 34 h 169"/>
                <a:gd name="T24" fmla="*/ 297 w 312"/>
                <a:gd name="T25" fmla="*/ 45 h 169"/>
                <a:gd name="T26" fmla="*/ 307 w 312"/>
                <a:gd name="T27" fmla="*/ 59 h 169"/>
                <a:gd name="T28" fmla="*/ 311 w 312"/>
                <a:gd name="T29" fmla="*/ 72 h 169"/>
                <a:gd name="T30" fmla="*/ 312 w 312"/>
                <a:gd name="T31" fmla="*/ 86 h 169"/>
                <a:gd name="T32" fmla="*/ 312 w 312"/>
                <a:gd name="T33" fmla="*/ 97 h 169"/>
                <a:gd name="T34" fmla="*/ 309 w 312"/>
                <a:gd name="T35" fmla="*/ 109 h 169"/>
                <a:gd name="T36" fmla="*/ 305 w 312"/>
                <a:gd name="T37" fmla="*/ 121 h 169"/>
                <a:gd name="T38" fmla="*/ 298 w 312"/>
                <a:gd name="T39" fmla="*/ 133 h 169"/>
                <a:gd name="T40" fmla="*/ 291 w 312"/>
                <a:gd name="T41" fmla="*/ 145 h 169"/>
                <a:gd name="T42" fmla="*/ 280 w 312"/>
                <a:gd name="T43" fmla="*/ 154 h 169"/>
                <a:gd name="T44" fmla="*/ 269 w 312"/>
                <a:gd name="T45" fmla="*/ 161 h 169"/>
                <a:gd name="T46" fmla="*/ 255 w 312"/>
                <a:gd name="T47" fmla="*/ 167 h 169"/>
                <a:gd name="T48" fmla="*/ 239 w 312"/>
                <a:gd name="T49" fmla="*/ 169 h 169"/>
                <a:gd name="T50" fmla="*/ 229 w 312"/>
                <a:gd name="T51" fmla="*/ 169 h 169"/>
                <a:gd name="T52" fmla="*/ 217 w 312"/>
                <a:gd name="T53" fmla="*/ 169 h 169"/>
                <a:gd name="T54" fmla="*/ 203 w 312"/>
                <a:gd name="T55" fmla="*/ 167 h 169"/>
                <a:gd name="T56" fmla="*/ 186 w 312"/>
                <a:gd name="T57" fmla="*/ 166 h 169"/>
                <a:gd name="T58" fmla="*/ 169 w 312"/>
                <a:gd name="T59" fmla="*/ 164 h 169"/>
                <a:gd name="T60" fmla="*/ 151 w 312"/>
                <a:gd name="T61" fmla="*/ 163 h 169"/>
                <a:gd name="T62" fmla="*/ 132 w 312"/>
                <a:gd name="T63" fmla="*/ 161 h 169"/>
                <a:gd name="T64" fmla="*/ 113 w 312"/>
                <a:gd name="T65" fmla="*/ 159 h 169"/>
                <a:gd name="T66" fmla="*/ 95 w 312"/>
                <a:gd name="T67" fmla="*/ 157 h 169"/>
                <a:gd name="T68" fmla="*/ 78 w 312"/>
                <a:gd name="T69" fmla="*/ 154 h 169"/>
                <a:gd name="T70" fmla="*/ 61 w 312"/>
                <a:gd name="T71" fmla="*/ 152 h 169"/>
                <a:gd name="T72" fmla="*/ 45 w 312"/>
                <a:gd name="T73" fmla="*/ 149 h 169"/>
                <a:gd name="T74" fmla="*/ 33 w 312"/>
                <a:gd name="T75" fmla="*/ 145 h 169"/>
                <a:gd name="T76" fmla="*/ 23 w 312"/>
                <a:gd name="T77" fmla="*/ 142 h 169"/>
                <a:gd name="T78" fmla="*/ 14 w 312"/>
                <a:gd name="T79" fmla="*/ 138 h 169"/>
                <a:gd name="T80" fmla="*/ 10 w 312"/>
                <a:gd name="T81" fmla="*/ 133 h 169"/>
                <a:gd name="T82" fmla="*/ 2 w 312"/>
                <a:gd name="T83" fmla="*/ 107 h 169"/>
                <a:gd name="T84" fmla="*/ 0 w 312"/>
                <a:gd name="T85" fmla="*/ 70 h 169"/>
                <a:gd name="T86" fmla="*/ 3 w 312"/>
                <a:gd name="T87" fmla="*/ 34 h 169"/>
                <a:gd name="T88" fmla="*/ 14 w 312"/>
                <a:gd name="T89" fmla="*/ 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2" h="169">
                  <a:moveTo>
                    <a:pt x="14" y="12"/>
                  </a:moveTo>
                  <a:lnTo>
                    <a:pt x="27" y="5"/>
                  </a:lnTo>
                  <a:lnTo>
                    <a:pt x="44" y="1"/>
                  </a:lnTo>
                  <a:lnTo>
                    <a:pt x="64" y="0"/>
                  </a:lnTo>
                  <a:lnTo>
                    <a:pt x="86" y="0"/>
                  </a:lnTo>
                  <a:lnTo>
                    <a:pt x="111" y="1"/>
                  </a:lnTo>
                  <a:lnTo>
                    <a:pt x="141" y="4"/>
                  </a:lnTo>
                  <a:lnTo>
                    <a:pt x="172" y="7"/>
                  </a:lnTo>
                  <a:lnTo>
                    <a:pt x="207" y="10"/>
                  </a:lnTo>
                  <a:lnTo>
                    <a:pt x="239" y="15"/>
                  </a:lnTo>
                  <a:lnTo>
                    <a:pt x="264" y="22"/>
                  </a:lnTo>
                  <a:lnTo>
                    <a:pt x="283" y="34"/>
                  </a:lnTo>
                  <a:lnTo>
                    <a:pt x="297" y="45"/>
                  </a:lnTo>
                  <a:lnTo>
                    <a:pt x="307" y="59"/>
                  </a:lnTo>
                  <a:lnTo>
                    <a:pt x="311" y="72"/>
                  </a:lnTo>
                  <a:lnTo>
                    <a:pt x="312" y="86"/>
                  </a:lnTo>
                  <a:lnTo>
                    <a:pt x="312" y="97"/>
                  </a:lnTo>
                  <a:lnTo>
                    <a:pt x="309" y="109"/>
                  </a:lnTo>
                  <a:lnTo>
                    <a:pt x="305" y="121"/>
                  </a:lnTo>
                  <a:lnTo>
                    <a:pt x="298" y="133"/>
                  </a:lnTo>
                  <a:lnTo>
                    <a:pt x="291" y="145"/>
                  </a:lnTo>
                  <a:lnTo>
                    <a:pt x="280" y="154"/>
                  </a:lnTo>
                  <a:lnTo>
                    <a:pt x="269" y="161"/>
                  </a:lnTo>
                  <a:lnTo>
                    <a:pt x="255" y="167"/>
                  </a:lnTo>
                  <a:lnTo>
                    <a:pt x="239" y="169"/>
                  </a:lnTo>
                  <a:lnTo>
                    <a:pt x="229" y="169"/>
                  </a:lnTo>
                  <a:lnTo>
                    <a:pt x="217" y="169"/>
                  </a:lnTo>
                  <a:lnTo>
                    <a:pt x="203" y="167"/>
                  </a:lnTo>
                  <a:lnTo>
                    <a:pt x="186" y="166"/>
                  </a:lnTo>
                  <a:lnTo>
                    <a:pt x="169" y="164"/>
                  </a:lnTo>
                  <a:lnTo>
                    <a:pt x="151" y="163"/>
                  </a:lnTo>
                  <a:lnTo>
                    <a:pt x="132" y="161"/>
                  </a:lnTo>
                  <a:lnTo>
                    <a:pt x="113" y="159"/>
                  </a:lnTo>
                  <a:lnTo>
                    <a:pt x="95" y="157"/>
                  </a:lnTo>
                  <a:lnTo>
                    <a:pt x="78" y="154"/>
                  </a:lnTo>
                  <a:lnTo>
                    <a:pt x="61" y="152"/>
                  </a:lnTo>
                  <a:lnTo>
                    <a:pt x="45" y="149"/>
                  </a:lnTo>
                  <a:lnTo>
                    <a:pt x="33" y="145"/>
                  </a:lnTo>
                  <a:lnTo>
                    <a:pt x="23" y="142"/>
                  </a:lnTo>
                  <a:lnTo>
                    <a:pt x="14" y="138"/>
                  </a:lnTo>
                  <a:lnTo>
                    <a:pt x="10" y="133"/>
                  </a:lnTo>
                  <a:lnTo>
                    <a:pt x="2" y="107"/>
                  </a:lnTo>
                  <a:lnTo>
                    <a:pt x="0" y="70"/>
                  </a:lnTo>
                  <a:lnTo>
                    <a:pt x="3" y="34"/>
                  </a:lnTo>
                  <a:lnTo>
                    <a:pt x="14" y="12"/>
                  </a:lnTo>
                  <a:close/>
                </a:path>
              </a:pathLst>
            </a:custGeom>
            <a:solidFill>
              <a:srgbClr val="EDA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6" name="Freeform 24"/>
            <p:cNvSpPr>
              <a:spLocks/>
            </p:cNvSpPr>
            <p:nvPr/>
          </p:nvSpPr>
          <p:spPr bwMode="auto">
            <a:xfrm>
              <a:off x="2447" y="1314"/>
              <a:ext cx="18" cy="53"/>
            </a:xfrm>
            <a:custGeom>
              <a:avLst/>
              <a:gdLst>
                <a:gd name="T0" fmla="*/ 36 w 56"/>
                <a:gd name="T1" fmla="*/ 147 h 159"/>
                <a:gd name="T2" fmla="*/ 45 w 56"/>
                <a:gd name="T3" fmla="*/ 85 h 159"/>
                <a:gd name="T4" fmla="*/ 50 w 56"/>
                <a:gd name="T5" fmla="*/ 39 h 159"/>
                <a:gd name="T6" fmla="*/ 55 w 56"/>
                <a:gd name="T7" fmla="*/ 10 h 159"/>
                <a:gd name="T8" fmla="*/ 56 w 56"/>
                <a:gd name="T9" fmla="*/ 0 h 159"/>
                <a:gd name="T10" fmla="*/ 27 w 56"/>
                <a:gd name="T11" fmla="*/ 7 h 159"/>
                <a:gd name="T12" fmla="*/ 25 w 56"/>
                <a:gd name="T13" fmla="*/ 15 h 159"/>
                <a:gd name="T14" fmla="*/ 20 w 56"/>
                <a:gd name="T15" fmla="*/ 43 h 159"/>
                <a:gd name="T16" fmla="*/ 11 w 56"/>
                <a:gd name="T17" fmla="*/ 91 h 159"/>
                <a:gd name="T18" fmla="*/ 0 w 56"/>
                <a:gd name="T19" fmla="*/ 159 h 159"/>
                <a:gd name="T20" fmla="*/ 36 w 56"/>
                <a:gd name="T21" fmla="*/ 14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59">
                  <a:moveTo>
                    <a:pt x="36" y="147"/>
                  </a:moveTo>
                  <a:lnTo>
                    <a:pt x="45" y="85"/>
                  </a:lnTo>
                  <a:lnTo>
                    <a:pt x="50" y="39"/>
                  </a:lnTo>
                  <a:lnTo>
                    <a:pt x="55" y="10"/>
                  </a:lnTo>
                  <a:lnTo>
                    <a:pt x="56" y="0"/>
                  </a:lnTo>
                  <a:lnTo>
                    <a:pt x="27" y="7"/>
                  </a:lnTo>
                  <a:lnTo>
                    <a:pt x="25" y="15"/>
                  </a:lnTo>
                  <a:lnTo>
                    <a:pt x="20" y="43"/>
                  </a:lnTo>
                  <a:lnTo>
                    <a:pt x="11" y="91"/>
                  </a:lnTo>
                  <a:lnTo>
                    <a:pt x="0" y="159"/>
                  </a:lnTo>
                  <a:lnTo>
                    <a:pt x="36"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7" name="Freeform 25"/>
            <p:cNvSpPr>
              <a:spLocks/>
            </p:cNvSpPr>
            <p:nvPr/>
          </p:nvSpPr>
          <p:spPr bwMode="auto">
            <a:xfrm>
              <a:off x="2355" y="1424"/>
              <a:ext cx="97" cy="323"/>
            </a:xfrm>
            <a:custGeom>
              <a:avLst/>
              <a:gdLst>
                <a:gd name="T0" fmla="*/ 261 w 289"/>
                <a:gd name="T1" fmla="*/ 2 h 970"/>
                <a:gd name="T2" fmla="*/ 254 w 289"/>
                <a:gd name="T3" fmla="*/ 2 h 970"/>
                <a:gd name="T4" fmla="*/ 250 w 289"/>
                <a:gd name="T5" fmla="*/ 8 h 970"/>
                <a:gd name="T6" fmla="*/ 250 w 289"/>
                <a:gd name="T7" fmla="*/ 17 h 970"/>
                <a:gd name="T8" fmla="*/ 239 w 289"/>
                <a:gd name="T9" fmla="*/ 116 h 970"/>
                <a:gd name="T10" fmla="*/ 222 w 289"/>
                <a:gd name="T11" fmla="*/ 322 h 970"/>
                <a:gd name="T12" fmla="*/ 209 w 289"/>
                <a:gd name="T13" fmla="*/ 517 h 970"/>
                <a:gd name="T14" fmla="*/ 199 w 289"/>
                <a:gd name="T15" fmla="*/ 666 h 970"/>
                <a:gd name="T16" fmla="*/ 194 w 289"/>
                <a:gd name="T17" fmla="*/ 743 h 970"/>
                <a:gd name="T18" fmla="*/ 183 w 289"/>
                <a:gd name="T19" fmla="*/ 807 h 970"/>
                <a:gd name="T20" fmla="*/ 167 w 289"/>
                <a:gd name="T21" fmla="*/ 860 h 970"/>
                <a:gd name="T22" fmla="*/ 146 w 289"/>
                <a:gd name="T23" fmla="*/ 894 h 970"/>
                <a:gd name="T24" fmla="*/ 119 w 289"/>
                <a:gd name="T25" fmla="*/ 905 h 970"/>
                <a:gd name="T26" fmla="*/ 90 w 289"/>
                <a:gd name="T27" fmla="*/ 898 h 970"/>
                <a:gd name="T28" fmla="*/ 63 w 289"/>
                <a:gd name="T29" fmla="*/ 881 h 970"/>
                <a:gd name="T30" fmla="*/ 45 w 289"/>
                <a:gd name="T31" fmla="*/ 855 h 970"/>
                <a:gd name="T32" fmla="*/ 42 w 289"/>
                <a:gd name="T33" fmla="*/ 788 h 970"/>
                <a:gd name="T34" fmla="*/ 51 w 289"/>
                <a:gd name="T35" fmla="*/ 659 h 970"/>
                <a:gd name="T36" fmla="*/ 22 w 289"/>
                <a:gd name="T37" fmla="*/ 637 h 970"/>
                <a:gd name="T38" fmla="*/ 20 w 289"/>
                <a:gd name="T39" fmla="*/ 637 h 970"/>
                <a:gd name="T40" fmla="*/ 10 w 289"/>
                <a:gd name="T41" fmla="*/ 705 h 970"/>
                <a:gd name="T42" fmla="*/ 1 w 289"/>
                <a:gd name="T43" fmla="*/ 783 h 970"/>
                <a:gd name="T44" fmla="*/ 4 w 289"/>
                <a:gd name="T45" fmla="*/ 864 h 970"/>
                <a:gd name="T46" fmla="*/ 37 w 289"/>
                <a:gd name="T47" fmla="*/ 933 h 970"/>
                <a:gd name="T48" fmla="*/ 118 w 289"/>
                <a:gd name="T49" fmla="*/ 970 h 970"/>
                <a:gd name="T50" fmla="*/ 202 w 289"/>
                <a:gd name="T51" fmla="*/ 926 h 970"/>
                <a:gd name="T52" fmla="*/ 239 w 289"/>
                <a:gd name="T53" fmla="*/ 790 h 970"/>
                <a:gd name="T54" fmla="*/ 250 w 289"/>
                <a:gd name="T55" fmla="*/ 583 h 970"/>
                <a:gd name="T56" fmla="*/ 260 w 289"/>
                <a:gd name="T57" fmla="*/ 331 h 970"/>
                <a:gd name="T58" fmla="*/ 274 w 289"/>
                <a:gd name="T59" fmla="*/ 157 h 970"/>
                <a:gd name="T60" fmla="*/ 289 w 289"/>
                <a:gd name="T61" fmla="*/ 0 h 970"/>
                <a:gd name="T62" fmla="*/ 278 w 289"/>
                <a:gd name="T63" fmla="*/ 1 h 970"/>
                <a:gd name="T64" fmla="*/ 265 w 289"/>
                <a:gd name="T65" fmla="*/ 2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9" h="970">
                  <a:moveTo>
                    <a:pt x="265" y="2"/>
                  </a:moveTo>
                  <a:lnTo>
                    <a:pt x="261" y="2"/>
                  </a:lnTo>
                  <a:lnTo>
                    <a:pt x="258" y="2"/>
                  </a:lnTo>
                  <a:lnTo>
                    <a:pt x="254" y="2"/>
                  </a:lnTo>
                  <a:lnTo>
                    <a:pt x="251" y="2"/>
                  </a:lnTo>
                  <a:lnTo>
                    <a:pt x="250" y="8"/>
                  </a:lnTo>
                  <a:lnTo>
                    <a:pt x="250" y="12"/>
                  </a:lnTo>
                  <a:lnTo>
                    <a:pt x="250" y="17"/>
                  </a:lnTo>
                  <a:lnTo>
                    <a:pt x="249" y="22"/>
                  </a:lnTo>
                  <a:lnTo>
                    <a:pt x="239" y="116"/>
                  </a:lnTo>
                  <a:lnTo>
                    <a:pt x="230" y="218"/>
                  </a:lnTo>
                  <a:lnTo>
                    <a:pt x="222" y="322"/>
                  </a:lnTo>
                  <a:lnTo>
                    <a:pt x="215" y="423"/>
                  </a:lnTo>
                  <a:lnTo>
                    <a:pt x="209" y="517"/>
                  </a:lnTo>
                  <a:lnTo>
                    <a:pt x="204" y="600"/>
                  </a:lnTo>
                  <a:lnTo>
                    <a:pt x="199" y="666"/>
                  </a:lnTo>
                  <a:lnTo>
                    <a:pt x="197" y="711"/>
                  </a:lnTo>
                  <a:lnTo>
                    <a:pt x="194" y="743"/>
                  </a:lnTo>
                  <a:lnTo>
                    <a:pt x="190" y="776"/>
                  </a:lnTo>
                  <a:lnTo>
                    <a:pt x="183" y="807"/>
                  </a:lnTo>
                  <a:lnTo>
                    <a:pt x="176" y="835"/>
                  </a:lnTo>
                  <a:lnTo>
                    <a:pt x="167" y="860"/>
                  </a:lnTo>
                  <a:lnTo>
                    <a:pt x="157" y="880"/>
                  </a:lnTo>
                  <a:lnTo>
                    <a:pt x="146" y="894"/>
                  </a:lnTo>
                  <a:lnTo>
                    <a:pt x="133" y="902"/>
                  </a:lnTo>
                  <a:lnTo>
                    <a:pt x="119" y="905"/>
                  </a:lnTo>
                  <a:lnTo>
                    <a:pt x="105" y="904"/>
                  </a:lnTo>
                  <a:lnTo>
                    <a:pt x="90" y="898"/>
                  </a:lnTo>
                  <a:lnTo>
                    <a:pt x="76" y="891"/>
                  </a:lnTo>
                  <a:lnTo>
                    <a:pt x="63" y="881"/>
                  </a:lnTo>
                  <a:lnTo>
                    <a:pt x="52" y="869"/>
                  </a:lnTo>
                  <a:lnTo>
                    <a:pt x="45" y="855"/>
                  </a:lnTo>
                  <a:lnTo>
                    <a:pt x="42" y="839"/>
                  </a:lnTo>
                  <a:lnTo>
                    <a:pt x="42" y="788"/>
                  </a:lnTo>
                  <a:lnTo>
                    <a:pt x="46" y="720"/>
                  </a:lnTo>
                  <a:lnTo>
                    <a:pt x="51" y="659"/>
                  </a:lnTo>
                  <a:lnTo>
                    <a:pt x="52" y="632"/>
                  </a:lnTo>
                  <a:lnTo>
                    <a:pt x="22" y="637"/>
                  </a:lnTo>
                  <a:lnTo>
                    <a:pt x="21" y="635"/>
                  </a:lnTo>
                  <a:lnTo>
                    <a:pt x="20" y="637"/>
                  </a:lnTo>
                  <a:lnTo>
                    <a:pt x="15" y="656"/>
                  </a:lnTo>
                  <a:lnTo>
                    <a:pt x="10" y="705"/>
                  </a:lnTo>
                  <a:lnTo>
                    <a:pt x="6" y="742"/>
                  </a:lnTo>
                  <a:lnTo>
                    <a:pt x="1" y="783"/>
                  </a:lnTo>
                  <a:lnTo>
                    <a:pt x="0" y="824"/>
                  </a:lnTo>
                  <a:lnTo>
                    <a:pt x="4" y="864"/>
                  </a:lnTo>
                  <a:lnTo>
                    <a:pt x="15" y="902"/>
                  </a:lnTo>
                  <a:lnTo>
                    <a:pt x="37" y="933"/>
                  </a:lnTo>
                  <a:lnTo>
                    <a:pt x="69" y="957"/>
                  </a:lnTo>
                  <a:lnTo>
                    <a:pt x="118" y="970"/>
                  </a:lnTo>
                  <a:lnTo>
                    <a:pt x="167" y="961"/>
                  </a:lnTo>
                  <a:lnTo>
                    <a:pt x="202" y="926"/>
                  </a:lnTo>
                  <a:lnTo>
                    <a:pt x="225" y="869"/>
                  </a:lnTo>
                  <a:lnTo>
                    <a:pt x="239" y="790"/>
                  </a:lnTo>
                  <a:lnTo>
                    <a:pt x="246" y="693"/>
                  </a:lnTo>
                  <a:lnTo>
                    <a:pt x="250" y="583"/>
                  </a:lnTo>
                  <a:lnTo>
                    <a:pt x="254" y="461"/>
                  </a:lnTo>
                  <a:lnTo>
                    <a:pt x="260" y="331"/>
                  </a:lnTo>
                  <a:lnTo>
                    <a:pt x="267" y="243"/>
                  </a:lnTo>
                  <a:lnTo>
                    <a:pt x="274" y="157"/>
                  </a:lnTo>
                  <a:lnTo>
                    <a:pt x="281" y="76"/>
                  </a:lnTo>
                  <a:lnTo>
                    <a:pt x="289" y="0"/>
                  </a:lnTo>
                  <a:lnTo>
                    <a:pt x="284" y="0"/>
                  </a:lnTo>
                  <a:lnTo>
                    <a:pt x="278" y="1"/>
                  </a:lnTo>
                  <a:lnTo>
                    <a:pt x="272" y="1"/>
                  </a:lnTo>
                  <a:lnTo>
                    <a:pt x="26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8" name="Freeform 26"/>
            <p:cNvSpPr>
              <a:spLocks/>
            </p:cNvSpPr>
            <p:nvPr/>
          </p:nvSpPr>
          <p:spPr bwMode="auto">
            <a:xfrm>
              <a:off x="2370" y="1099"/>
              <a:ext cx="203" cy="203"/>
            </a:xfrm>
            <a:custGeom>
              <a:avLst/>
              <a:gdLst>
                <a:gd name="T0" fmla="*/ 271 w 607"/>
                <a:gd name="T1" fmla="*/ 2 h 608"/>
                <a:gd name="T2" fmla="*/ 212 w 607"/>
                <a:gd name="T3" fmla="*/ 14 h 608"/>
                <a:gd name="T4" fmla="*/ 157 w 607"/>
                <a:gd name="T5" fmla="*/ 37 h 608"/>
                <a:gd name="T6" fmla="*/ 110 w 607"/>
                <a:gd name="T7" fmla="*/ 69 h 608"/>
                <a:gd name="T8" fmla="*/ 69 w 607"/>
                <a:gd name="T9" fmla="*/ 111 h 608"/>
                <a:gd name="T10" fmla="*/ 36 w 607"/>
                <a:gd name="T11" fmla="*/ 159 h 608"/>
                <a:gd name="T12" fmla="*/ 14 w 607"/>
                <a:gd name="T13" fmla="*/ 214 h 608"/>
                <a:gd name="T14" fmla="*/ 1 w 607"/>
                <a:gd name="T15" fmla="*/ 273 h 608"/>
                <a:gd name="T16" fmla="*/ 1 w 607"/>
                <a:gd name="T17" fmla="*/ 335 h 608"/>
                <a:gd name="T18" fmla="*/ 14 w 607"/>
                <a:gd name="T19" fmla="*/ 394 h 608"/>
                <a:gd name="T20" fmla="*/ 36 w 607"/>
                <a:gd name="T21" fmla="*/ 449 h 608"/>
                <a:gd name="T22" fmla="*/ 69 w 607"/>
                <a:gd name="T23" fmla="*/ 498 h 608"/>
                <a:gd name="T24" fmla="*/ 110 w 607"/>
                <a:gd name="T25" fmla="*/ 539 h 608"/>
                <a:gd name="T26" fmla="*/ 157 w 607"/>
                <a:gd name="T27" fmla="*/ 571 h 608"/>
                <a:gd name="T28" fmla="*/ 212 w 607"/>
                <a:gd name="T29" fmla="*/ 594 h 608"/>
                <a:gd name="T30" fmla="*/ 271 w 607"/>
                <a:gd name="T31" fmla="*/ 606 h 608"/>
                <a:gd name="T32" fmla="*/ 333 w 607"/>
                <a:gd name="T33" fmla="*/ 606 h 608"/>
                <a:gd name="T34" fmla="*/ 393 w 607"/>
                <a:gd name="T35" fmla="*/ 594 h 608"/>
                <a:gd name="T36" fmla="*/ 448 w 607"/>
                <a:gd name="T37" fmla="*/ 571 h 608"/>
                <a:gd name="T38" fmla="*/ 496 w 607"/>
                <a:gd name="T39" fmla="*/ 539 h 608"/>
                <a:gd name="T40" fmla="*/ 536 w 607"/>
                <a:gd name="T41" fmla="*/ 498 h 608"/>
                <a:gd name="T42" fmla="*/ 570 w 607"/>
                <a:gd name="T43" fmla="*/ 449 h 608"/>
                <a:gd name="T44" fmla="*/ 593 w 607"/>
                <a:gd name="T45" fmla="*/ 394 h 608"/>
                <a:gd name="T46" fmla="*/ 605 w 607"/>
                <a:gd name="T47" fmla="*/ 335 h 608"/>
                <a:gd name="T48" fmla="*/ 605 w 607"/>
                <a:gd name="T49" fmla="*/ 273 h 608"/>
                <a:gd name="T50" fmla="*/ 593 w 607"/>
                <a:gd name="T51" fmla="*/ 214 h 608"/>
                <a:gd name="T52" fmla="*/ 570 w 607"/>
                <a:gd name="T53" fmla="*/ 159 h 608"/>
                <a:gd name="T54" fmla="*/ 536 w 607"/>
                <a:gd name="T55" fmla="*/ 111 h 608"/>
                <a:gd name="T56" fmla="*/ 496 w 607"/>
                <a:gd name="T57" fmla="*/ 69 h 608"/>
                <a:gd name="T58" fmla="*/ 448 w 607"/>
                <a:gd name="T59" fmla="*/ 37 h 608"/>
                <a:gd name="T60" fmla="*/ 393 w 607"/>
                <a:gd name="T61" fmla="*/ 14 h 608"/>
                <a:gd name="T62" fmla="*/ 333 w 607"/>
                <a:gd name="T63" fmla="*/ 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7" h="608">
                  <a:moveTo>
                    <a:pt x="302" y="0"/>
                  </a:moveTo>
                  <a:lnTo>
                    <a:pt x="271" y="2"/>
                  </a:lnTo>
                  <a:lnTo>
                    <a:pt x="242" y="6"/>
                  </a:lnTo>
                  <a:lnTo>
                    <a:pt x="212" y="14"/>
                  </a:lnTo>
                  <a:lnTo>
                    <a:pt x="184" y="24"/>
                  </a:lnTo>
                  <a:lnTo>
                    <a:pt x="157" y="37"/>
                  </a:lnTo>
                  <a:lnTo>
                    <a:pt x="133" y="52"/>
                  </a:lnTo>
                  <a:lnTo>
                    <a:pt x="110" y="69"/>
                  </a:lnTo>
                  <a:lnTo>
                    <a:pt x="88" y="89"/>
                  </a:lnTo>
                  <a:lnTo>
                    <a:pt x="69" y="111"/>
                  </a:lnTo>
                  <a:lnTo>
                    <a:pt x="52" y="134"/>
                  </a:lnTo>
                  <a:lnTo>
                    <a:pt x="36" y="159"/>
                  </a:lnTo>
                  <a:lnTo>
                    <a:pt x="24" y="186"/>
                  </a:lnTo>
                  <a:lnTo>
                    <a:pt x="14" y="214"/>
                  </a:lnTo>
                  <a:lnTo>
                    <a:pt x="6" y="244"/>
                  </a:lnTo>
                  <a:lnTo>
                    <a:pt x="1" y="273"/>
                  </a:lnTo>
                  <a:lnTo>
                    <a:pt x="0" y="304"/>
                  </a:lnTo>
                  <a:lnTo>
                    <a:pt x="1" y="335"/>
                  </a:lnTo>
                  <a:lnTo>
                    <a:pt x="6" y="366"/>
                  </a:lnTo>
                  <a:lnTo>
                    <a:pt x="14" y="394"/>
                  </a:lnTo>
                  <a:lnTo>
                    <a:pt x="24" y="422"/>
                  </a:lnTo>
                  <a:lnTo>
                    <a:pt x="36" y="449"/>
                  </a:lnTo>
                  <a:lnTo>
                    <a:pt x="52" y="474"/>
                  </a:lnTo>
                  <a:lnTo>
                    <a:pt x="69" y="498"/>
                  </a:lnTo>
                  <a:lnTo>
                    <a:pt x="88" y="519"/>
                  </a:lnTo>
                  <a:lnTo>
                    <a:pt x="110" y="539"/>
                  </a:lnTo>
                  <a:lnTo>
                    <a:pt x="133" y="556"/>
                  </a:lnTo>
                  <a:lnTo>
                    <a:pt x="157" y="571"/>
                  </a:lnTo>
                  <a:lnTo>
                    <a:pt x="184" y="584"/>
                  </a:lnTo>
                  <a:lnTo>
                    <a:pt x="212" y="594"/>
                  </a:lnTo>
                  <a:lnTo>
                    <a:pt x="242" y="602"/>
                  </a:lnTo>
                  <a:lnTo>
                    <a:pt x="271" y="606"/>
                  </a:lnTo>
                  <a:lnTo>
                    <a:pt x="302" y="608"/>
                  </a:lnTo>
                  <a:lnTo>
                    <a:pt x="333" y="606"/>
                  </a:lnTo>
                  <a:lnTo>
                    <a:pt x="364" y="602"/>
                  </a:lnTo>
                  <a:lnTo>
                    <a:pt x="393" y="594"/>
                  </a:lnTo>
                  <a:lnTo>
                    <a:pt x="421" y="584"/>
                  </a:lnTo>
                  <a:lnTo>
                    <a:pt x="448" y="571"/>
                  </a:lnTo>
                  <a:lnTo>
                    <a:pt x="472" y="556"/>
                  </a:lnTo>
                  <a:lnTo>
                    <a:pt x="496" y="539"/>
                  </a:lnTo>
                  <a:lnTo>
                    <a:pt x="518" y="519"/>
                  </a:lnTo>
                  <a:lnTo>
                    <a:pt x="536" y="498"/>
                  </a:lnTo>
                  <a:lnTo>
                    <a:pt x="555" y="474"/>
                  </a:lnTo>
                  <a:lnTo>
                    <a:pt x="570" y="449"/>
                  </a:lnTo>
                  <a:lnTo>
                    <a:pt x="583" y="422"/>
                  </a:lnTo>
                  <a:lnTo>
                    <a:pt x="593" y="394"/>
                  </a:lnTo>
                  <a:lnTo>
                    <a:pt x="601" y="366"/>
                  </a:lnTo>
                  <a:lnTo>
                    <a:pt x="605" y="335"/>
                  </a:lnTo>
                  <a:lnTo>
                    <a:pt x="607" y="304"/>
                  </a:lnTo>
                  <a:lnTo>
                    <a:pt x="605" y="273"/>
                  </a:lnTo>
                  <a:lnTo>
                    <a:pt x="601" y="244"/>
                  </a:lnTo>
                  <a:lnTo>
                    <a:pt x="593" y="214"/>
                  </a:lnTo>
                  <a:lnTo>
                    <a:pt x="583" y="186"/>
                  </a:lnTo>
                  <a:lnTo>
                    <a:pt x="570" y="159"/>
                  </a:lnTo>
                  <a:lnTo>
                    <a:pt x="555" y="134"/>
                  </a:lnTo>
                  <a:lnTo>
                    <a:pt x="536" y="111"/>
                  </a:lnTo>
                  <a:lnTo>
                    <a:pt x="518" y="89"/>
                  </a:lnTo>
                  <a:lnTo>
                    <a:pt x="496" y="69"/>
                  </a:lnTo>
                  <a:lnTo>
                    <a:pt x="472" y="52"/>
                  </a:lnTo>
                  <a:lnTo>
                    <a:pt x="448" y="37"/>
                  </a:lnTo>
                  <a:lnTo>
                    <a:pt x="421" y="24"/>
                  </a:lnTo>
                  <a:lnTo>
                    <a:pt x="393" y="14"/>
                  </a:lnTo>
                  <a:lnTo>
                    <a:pt x="364" y="6"/>
                  </a:lnTo>
                  <a:lnTo>
                    <a:pt x="333" y="2"/>
                  </a:lnTo>
                  <a:lnTo>
                    <a:pt x="302"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39" name="Freeform 27"/>
            <p:cNvSpPr>
              <a:spLocks/>
            </p:cNvSpPr>
            <p:nvPr/>
          </p:nvSpPr>
          <p:spPr bwMode="auto">
            <a:xfrm>
              <a:off x="2382" y="1154"/>
              <a:ext cx="171" cy="135"/>
            </a:xfrm>
            <a:custGeom>
              <a:avLst/>
              <a:gdLst>
                <a:gd name="T0" fmla="*/ 262 w 513"/>
                <a:gd name="T1" fmla="*/ 360 h 405"/>
                <a:gd name="T2" fmla="*/ 210 w 513"/>
                <a:gd name="T3" fmla="*/ 350 h 405"/>
                <a:gd name="T4" fmla="*/ 162 w 513"/>
                <a:gd name="T5" fmla="*/ 329 h 405"/>
                <a:gd name="T6" fmla="*/ 120 w 513"/>
                <a:gd name="T7" fmla="*/ 301 h 405"/>
                <a:gd name="T8" fmla="*/ 83 w 513"/>
                <a:gd name="T9" fmla="*/ 264 h 405"/>
                <a:gd name="T10" fmla="*/ 55 w 513"/>
                <a:gd name="T11" fmla="*/ 222 h 405"/>
                <a:gd name="T12" fmla="*/ 34 w 513"/>
                <a:gd name="T13" fmla="*/ 174 h 405"/>
                <a:gd name="T14" fmla="*/ 24 w 513"/>
                <a:gd name="T15" fmla="*/ 122 h 405"/>
                <a:gd name="T16" fmla="*/ 24 w 513"/>
                <a:gd name="T17" fmla="*/ 70 h 405"/>
                <a:gd name="T18" fmla="*/ 33 w 513"/>
                <a:gd name="T19" fmla="*/ 22 h 405"/>
                <a:gd name="T20" fmla="*/ 24 w 513"/>
                <a:gd name="T21" fmla="*/ 32 h 405"/>
                <a:gd name="T22" fmla="*/ 3 w 513"/>
                <a:gd name="T23" fmla="*/ 101 h 405"/>
                <a:gd name="T24" fmla="*/ 2 w 513"/>
                <a:gd name="T25" fmla="*/ 166 h 405"/>
                <a:gd name="T26" fmla="*/ 13 w 513"/>
                <a:gd name="T27" fmla="*/ 218 h 405"/>
                <a:gd name="T28" fmla="*/ 33 w 513"/>
                <a:gd name="T29" fmla="*/ 266 h 405"/>
                <a:gd name="T30" fmla="*/ 61 w 513"/>
                <a:gd name="T31" fmla="*/ 308 h 405"/>
                <a:gd name="T32" fmla="*/ 97 w 513"/>
                <a:gd name="T33" fmla="*/ 344 h 405"/>
                <a:gd name="T34" fmla="*/ 140 w 513"/>
                <a:gd name="T35" fmla="*/ 372 h 405"/>
                <a:gd name="T36" fmla="*/ 187 w 513"/>
                <a:gd name="T37" fmla="*/ 394 h 405"/>
                <a:gd name="T38" fmla="*/ 239 w 513"/>
                <a:gd name="T39" fmla="*/ 403 h 405"/>
                <a:gd name="T40" fmla="*/ 287 w 513"/>
                <a:gd name="T41" fmla="*/ 403 h 405"/>
                <a:gd name="T42" fmla="*/ 328 w 513"/>
                <a:gd name="T43" fmla="*/ 398 h 405"/>
                <a:gd name="T44" fmla="*/ 366 w 513"/>
                <a:gd name="T45" fmla="*/ 385 h 405"/>
                <a:gd name="T46" fmla="*/ 402 w 513"/>
                <a:gd name="T47" fmla="*/ 368 h 405"/>
                <a:gd name="T48" fmla="*/ 433 w 513"/>
                <a:gd name="T49" fmla="*/ 346 h 405"/>
                <a:gd name="T50" fmla="*/ 463 w 513"/>
                <a:gd name="T51" fmla="*/ 319 h 405"/>
                <a:gd name="T52" fmla="*/ 486 w 513"/>
                <a:gd name="T53" fmla="*/ 288 h 405"/>
                <a:gd name="T54" fmla="*/ 505 w 513"/>
                <a:gd name="T55" fmla="*/ 254 h 405"/>
                <a:gd name="T56" fmla="*/ 505 w 513"/>
                <a:gd name="T57" fmla="*/ 250 h 405"/>
                <a:gd name="T58" fmla="*/ 484 w 513"/>
                <a:gd name="T59" fmla="*/ 275 h 405"/>
                <a:gd name="T60" fmla="*/ 460 w 513"/>
                <a:gd name="T61" fmla="*/ 298 h 405"/>
                <a:gd name="T62" fmla="*/ 433 w 513"/>
                <a:gd name="T63" fmla="*/ 318 h 405"/>
                <a:gd name="T64" fmla="*/ 405 w 513"/>
                <a:gd name="T65" fmla="*/ 334 h 405"/>
                <a:gd name="T66" fmla="*/ 374 w 513"/>
                <a:gd name="T67" fmla="*/ 347 h 405"/>
                <a:gd name="T68" fmla="*/ 340 w 513"/>
                <a:gd name="T69" fmla="*/ 356 h 405"/>
                <a:gd name="T70" fmla="*/ 307 w 513"/>
                <a:gd name="T71" fmla="*/ 361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3" h="405">
                  <a:moveTo>
                    <a:pt x="288" y="361"/>
                  </a:moveTo>
                  <a:lnTo>
                    <a:pt x="262" y="360"/>
                  </a:lnTo>
                  <a:lnTo>
                    <a:pt x="235" y="356"/>
                  </a:lnTo>
                  <a:lnTo>
                    <a:pt x="210" y="350"/>
                  </a:lnTo>
                  <a:lnTo>
                    <a:pt x="184" y="340"/>
                  </a:lnTo>
                  <a:lnTo>
                    <a:pt x="162" y="329"/>
                  </a:lnTo>
                  <a:lnTo>
                    <a:pt x="140" y="316"/>
                  </a:lnTo>
                  <a:lnTo>
                    <a:pt x="120" y="301"/>
                  </a:lnTo>
                  <a:lnTo>
                    <a:pt x="100" y="284"/>
                  </a:lnTo>
                  <a:lnTo>
                    <a:pt x="83" y="264"/>
                  </a:lnTo>
                  <a:lnTo>
                    <a:pt x="68" y="244"/>
                  </a:lnTo>
                  <a:lnTo>
                    <a:pt x="55" y="222"/>
                  </a:lnTo>
                  <a:lnTo>
                    <a:pt x="44" y="199"/>
                  </a:lnTo>
                  <a:lnTo>
                    <a:pt x="34" y="174"/>
                  </a:lnTo>
                  <a:lnTo>
                    <a:pt x="29" y="149"/>
                  </a:lnTo>
                  <a:lnTo>
                    <a:pt x="24" y="122"/>
                  </a:lnTo>
                  <a:lnTo>
                    <a:pt x="23" y="95"/>
                  </a:lnTo>
                  <a:lnTo>
                    <a:pt x="24" y="70"/>
                  </a:lnTo>
                  <a:lnTo>
                    <a:pt x="27" y="46"/>
                  </a:lnTo>
                  <a:lnTo>
                    <a:pt x="33" y="22"/>
                  </a:lnTo>
                  <a:lnTo>
                    <a:pt x="41" y="0"/>
                  </a:lnTo>
                  <a:lnTo>
                    <a:pt x="24" y="32"/>
                  </a:lnTo>
                  <a:lnTo>
                    <a:pt x="12" y="66"/>
                  </a:lnTo>
                  <a:lnTo>
                    <a:pt x="3" y="101"/>
                  </a:lnTo>
                  <a:lnTo>
                    <a:pt x="0" y="139"/>
                  </a:lnTo>
                  <a:lnTo>
                    <a:pt x="2" y="166"/>
                  </a:lnTo>
                  <a:lnTo>
                    <a:pt x="6" y="192"/>
                  </a:lnTo>
                  <a:lnTo>
                    <a:pt x="13" y="218"/>
                  </a:lnTo>
                  <a:lnTo>
                    <a:pt x="22" y="243"/>
                  </a:lnTo>
                  <a:lnTo>
                    <a:pt x="33" y="266"/>
                  </a:lnTo>
                  <a:lnTo>
                    <a:pt x="45" y="288"/>
                  </a:lnTo>
                  <a:lnTo>
                    <a:pt x="61" y="308"/>
                  </a:lnTo>
                  <a:lnTo>
                    <a:pt x="79" y="327"/>
                  </a:lnTo>
                  <a:lnTo>
                    <a:pt x="97" y="344"/>
                  </a:lnTo>
                  <a:lnTo>
                    <a:pt x="117" y="360"/>
                  </a:lnTo>
                  <a:lnTo>
                    <a:pt x="140" y="372"/>
                  </a:lnTo>
                  <a:lnTo>
                    <a:pt x="163" y="384"/>
                  </a:lnTo>
                  <a:lnTo>
                    <a:pt x="187" y="394"/>
                  </a:lnTo>
                  <a:lnTo>
                    <a:pt x="213" y="399"/>
                  </a:lnTo>
                  <a:lnTo>
                    <a:pt x="239" y="403"/>
                  </a:lnTo>
                  <a:lnTo>
                    <a:pt x="266" y="405"/>
                  </a:lnTo>
                  <a:lnTo>
                    <a:pt x="287" y="403"/>
                  </a:lnTo>
                  <a:lnTo>
                    <a:pt x="308" y="402"/>
                  </a:lnTo>
                  <a:lnTo>
                    <a:pt x="328" y="398"/>
                  </a:lnTo>
                  <a:lnTo>
                    <a:pt x="347" y="392"/>
                  </a:lnTo>
                  <a:lnTo>
                    <a:pt x="366" y="385"/>
                  </a:lnTo>
                  <a:lnTo>
                    <a:pt x="384" y="377"/>
                  </a:lnTo>
                  <a:lnTo>
                    <a:pt x="402" y="368"/>
                  </a:lnTo>
                  <a:lnTo>
                    <a:pt x="418" y="357"/>
                  </a:lnTo>
                  <a:lnTo>
                    <a:pt x="433" y="346"/>
                  </a:lnTo>
                  <a:lnTo>
                    <a:pt x="448" y="333"/>
                  </a:lnTo>
                  <a:lnTo>
                    <a:pt x="463" y="319"/>
                  </a:lnTo>
                  <a:lnTo>
                    <a:pt x="475" y="304"/>
                  </a:lnTo>
                  <a:lnTo>
                    <a:pt x="486" y="288"/>
                  </a:lnTo>
                  <a:lnTo>
                    <a:pt x="496" y="271"/>
                  </a:lnTo>
                  <a:lnTo>
                    <a:pt x="505" y="254"/>
                  </a:lnTo>
                  <a:lnTo>
                    <a:pt x="513" y="236"/>
                  </a:lnTo>
                  <a:lnTo>
                    <a:pt x="505" y="250"/>
                  </a:lnTo>
                  <a:lnTo>
                    <a:pt x="493" y="263"/>
                  </a:lnTo>
                  <a:lnTo>
                    <a:pt x="484" y="275"/>
                  </a:lnTo>
                  <a:lnTo>
                    <a:pt x="472" y="287"/>
                  </a:lnTo>
                  <a:lnTo>
                    <a:pt x="460" y="298"/>
                  </a:lnTo>
                  <a:lnTo>
                    <a:pt x="447" y="308"/>
                  </a:lnTo>
                  <a:lnTo>
                    <a:pt x="433" y="318"/>
                  </a:lnTo>
                  <a:lnTo>
                    <a:pt x="419" y="326"/>
                  </a:lnTo>
                  <a:lnTo>
                    <a:pt x="405" y="334"/>
                  </a:lnTo>
                  <a:lnTo>
                    <a:pt x="389" y="341"/>
                  </a:lnTo>
                  <a:lnTo>
                    <a:pt x="374" y="347"/>
                  </a:lnTo>
                  <a:lnTo>
                    <a:pt x="357" y="353"/>
                  </a:lnTo>
                  <a:lnTo>
                    <a:pt x="340" y="356"/>
                  </a:lnTo>
                  <a:lnTo>
                    <a:pt x="323" y="358"/>
                  </a:lnTo>
                  <a:lnTo>
                    <a:pt x="307" y="361"/>
                  </a:lnTo>
                  <a:lnTo>
                    <a:pt x="288" y="36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0" name="Freeform 28"/>
            <p:cNvSpPr>
              <a:spLocks/>
            </p:cNvSpPr>
            <p:nvPr/>
          </p:nvSpPr>
          <p:spPr bwMode="auto">
            <a:xfrm>
              <a:off x="2584" y="1173"/>
              <a:ext cx="19" cy="26"/>
            </a:xfrm>
            <a:custGeom>
              <a:avLst/>
              <a:gdLst>
                <a:gd name="T0" fmla="*/ 58 w 58"/>
                <a:gd name="T1" fmla="*/ 24 h 79"/>
                <a:gd name="T2" fmla="*/ 58 w 58"/>
                <a:gd name="T3" fmla="*/ 36 h 79"/>
                <a:gd name="T4" fmla="*/ 55 w 58"/>
                <a:gd name="T5" fmla="*/ 45 h 79"/>
                <a:gd name="T6" fmla="*/ 51 w 58"/>
                <a:gd name="T7" fmla="*/ 54 h 79"/>
                <a:gd name="T8" fmla="*/ 44 w 58"/>
                <a:gd name="T9" fmla="*/ 61 h 79"/>
                <a:gd name="T10" fmla="*/ 35 w 58"/>
                <a:gd name="T11" fmla="*/ 68 h 79"/>
                <a:gd name="T12" fmla="*/ 26 w 58"/>
                <a:gd name="T13" fmla="*/ 72 h 79"/>
                <a:gd name="T14" fmla="*/ 16 w 58"/>
                <a:gd name="T15" fmla="*/ 76 h 79"/>
                <a:gd name="T16" fmla="*/ 6 w 58"/>
                <a:gd name="T17" fmla="*/ 79 h 79"/>
                <a:gd name="T18" fmla="*/ 6 w 58"/>
                <a:gd name="T19" fmla="*/ 64 h 79"/>
                <a:gd name="T20" fmla="*/ 5 w 58"/>
                <a:gd name="T21" fmla="*/ 47 h 79"/>
                <a:gd name="T22" fmla="*/ 3 w 58"/>
                <a:gd name="T23" fmla="*/ 31 h 79"/>
                <a:gd name="T24" fmla="*/ 0 w 58"/>
                <a:gd name="T25" fmla="*/ 16 h 79"/>
                <a:gd name="T26" fmla="*/ 7 w 58"/>
                <a:gd name="T27" fmla="*/ 12 h 79"/>
                <a:gd name="T28" fmla="*/ 14 w 58"/>
                <a:gd name="T29" fmla="*/ 8 h 79"/>
                <a:gd name="T30" fmla="*/ 24 w 58"/>
                <a:gd name="T31" fmla="*/ 3 h 79"/>
                <a:gd name="T32" fmla="*/ 33 w 58"/>
                <a:gd name="T33" fmla="*/ 0 h 79"/>
                <a:gd name="T34" fmla="*/ 41 w 58"/>
                <a:gd name="T35" fmla="*/ 2 h 79"/>
                <a:gd name="T36" fmla="*/ 48 w 58"/>
                <a:gd name="T37" fmla="*/ 5 h 79"/>
                <a:gd name="T38" fmla="*/ 55 w 58"/>
                <a:gd name="T39" fmla="*/ 12 h 79"/>
                <a:gd name="T40" fmla="*/ 58 w 58"/>
                <a:gd name="T41"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79">
                  <a:moveTo>
                    <a:pt x="58" y="24"/>
                  </a:moveTo>
                  <a:lnTo>
                    <a:pt x="58" y="36"/>
                  </a:lnTo>
                  <a:lnTo>
                    <a:pt x="55" y="45"/>
                  </a:lnTo>
                  <a:lnTo>
                    <a:pt x="51" y="54"/>
                  </a:lnTo>
                  <a:lnTo>
                    <a:pt x="44" y="61"/>
                  </a:lnTo>
                  <a:lnTo>
                    <a:pt x="35" y="68"/>
                  </a:lnTo>
                  <a:lnTo>
                    <a:pt x="26" y="72"/>
                  </a:lnTo>
                  <a:lnTo>
                    <a:pt x="16" y="76"/>
                  </a:lnTo>
                  <a:lnTo>
                    <a:pt x="6" y="79"/>
                  </a:lnTo>
                  <a:lnTo>
                    <a:pt x="6" y="64"/>
                  </a:lnTo>
                  <a:lnTo>
                    <a:pt x="5" y="47"/>
                  </a:lnTo>
                  <a:lnTo>
                    <a:pt x="3" y="31"/>
                  </a:lnTo>
                  <a:lnTo>
                    <a:pt x="0" y="16"/>
                  </a:lnTo>
                  <a:lnTo>
                    <a:pt x="7" y="12"/>
                  </a:lnTo>
                  <a:lnTo>
                    <a:pt x="14" y="8"/>
                  </a:lnTo>
                  <a:lnTo>
                    <a:pt x="24" y="3"/>
                  </a:lnTo>
                  <a:lnTo>
                    <a:pt x="33" y="0"/>
                  </a:lnTo>
                  <a:lnTo>
                    <a:pt x="41" y="2"/>
                  </a:lnTo>
                  <a:lnTo>
                    <a:pt x="48" y="5"/>
                  </a:lnTo>
                  <a:lnTo>
                    <a:pt x="55" y="12"/>
                  </a:lnTo>
                  <a:lnTo>
                    <a:pt x="58" y="24"/>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1" name="Freeform 29"/>
            <p:cNvSpPr>
              <a:spLocks/>
            </p:cNvSpPr>
            <p:nvPr/>
          </p:nvSpPr>
          <p:spPr bwMode="auto">
            <a:xfrm>
              <a:off x="2560" y="1117"/>
              <a:ext cx="21" cy="29"/>
            </a:xfrm>
            <a:custGeom>
              <a:avLst/>
              <a:gdLst>
                <a:gd name="T0" fmla="*/ 55 w 63"/>
                <a:gd name="T1" fmla="*/ 13 h 86"/>
                <a:gd name="T2" fmla="*/ 63 w 63"/>
                <a:gd name="T3" fmla="*/ 33 h 86"/>
                <a:gd name="T4" fmla="*/ 59 w 63"/>
                <a:gd name="T5" fmla="*/ 54 h 86"/>
                <a:gd name="T6" fmla="*/ 49 w 63"/>
                <a:gd name="T7" fmla="*/ 70 h 86"/>
                <a:gd name="T8" fmla="*/ 35 w 63"/>
                <a:gd name="T9" fmla="*/ 86 h 86"/>
                <a:gd name="T10" fmla="*/ 27 w 63"/>
                <a:gd name="T11" fmla="*/ 72 h 86"/>
                <a:gd name="T12" fmla="*/ 18 w 63"/>
                <a:gd name="T13" fmla="*/ 59 h 86"/>
                <a:gd name="T14" fmla="*/ 10 w 63"/>
                <a:gd name="T15" fmla="*/ 45 h 86"/>
                <a:gd name="T16" fmla="*/ 0 w 63"/>
                <a:gd name="T17" fmla="*/ 33 h 86"/>
                <a:gd name="T18" fmla="*/ 4 w 63"/>
                <a:gd name="T19" fmla="*/ 25 h 86"/>
                <a:gd name="T20" fmla="*/ 9 w 63"/>
                <a:gd name="T21" fmla="*/ 18 h 86"/>
                <a:gd name="T22" fmla="*/ 14 w 63"/>
                <a:gd name="T23" fmla="*/ 10 h 86"/>
                <a:gd name="T24" fmla="*/ 21 w 63"/>
                <a:gd name="T25" fmla="*/ 4 h 86"/>
                <a:gd name="T26" fmla="*/ 30 w 63"/>
                <a:gd name="T27" fmla="*/ 2 h 86"/>
                <a:gd name="T28" fmla="*/ 38 w 63"/>
                <a:gd name="T29" fmla="*/ 0 h 86"/>
                <a:gd name="T30" fmla="*/ 46 w 63"/>
                <a:gd name="T31" fmla="*/ 4 h 86"/>
                <a:gd name="T32" fmla="*/ 55 w 63"/>
                <a:gd name="T3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86">
                  <a:moveTo>
                    <a:pt x="55" y="13"/>
                  </a:moveTo>
                  <a:lnTo>
                    <a:pt x="63" y="33"/>
                  </a:lnTo>
                  <a:lnTo>
                    <a:pt x="59" y="54"/>
                  </a:lnTo>
                  <a:lnTo>
                    <a:pt x="49" y="70"/>
                  </a:lnTo>
                  <a:lnTo>
                    <a:pt x="35" y="86"/>
                  </a:lnTo>
                  <a:lnTo>
                    <a:pt x="27" y="72"/>
                  </a:lnTo>
                  <a:lnTo>
                    <a:pt x="18" y="59"/>
                  </a:lnTo>
                  <a:lnTo>
                    <a:pt x="10" y="45"/>
                  </a:lnTo>
                  <a:lnTo>
                    <a:pt x="0" y="33"/>
                  </a:lnTo>
                  <a:lnTo>
                    <a:pt x="4" y="25"/>
                  </a:lnTo>
                  <a:lnTo>
                    <a:pt x="9" y="18"/>
                  </a:lnTo>
                  <a:lnTo>
                    <a:pt x="14" y="10"/>
                  </a:lnTo>
                  <a:lnTo>
                    <a:pt x="21" y="4"/>
                  </a:lnTo>
                  <a:lnTo>
                    <a:pt x="30" y="2"/>
                  </a:lnTo>
                  <a:lnTo>
                    <a:pt x="38" y="0"/>
                  </a:lnTo>
                  <a:lnTo>
                    <a:pt x="46" y="4"/>
                  </a:lnTo>
                  <a:lnTo>
                    <a:pt x="55" y="13"/>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2" name="Freeform 30"/>
            <p:cNvSpPr>
              <a:spLocks/>
            </p:cNvSpPr>
            <p:nvPr/>
          </p:nvSpPr>
          <p:spPr bwMode="auto">
            <a:xfrm>
              <a:off x="2516" y="1079"/>
              <a:ext cx="21" cy="26"/>
            </a:xfrm>
            <a:custGeom>
              <a:avLst/>
              <a:gdLst>
                <a:gd name="T0" fmla="*/ 41 w 63"/>
                <a:gd name="T1" fmla="*/ 5 h 78"/>
                <a:gd name="T2" fmla="*/ 56 w 63"/>
                <a:gd name="T3" fmla="*/ 19 h 78"/>
                <a:gd name="T4" fmla="*/ 63 w 63"/>
                <a:gd name="T5" fmla="*/ 37 h 78"/>
                <a:gd name="T6" fmla="*/ 62 w 63"/>
                <a:gd name="T7" fmla="*/ 58 h 78"/>
                <a:gd name="T8" fmla="*/ 56 w 63"/>
                <a:gd name="T9" fmla="*/ 78 h 78"/>
                <a:gd name="T10" fmla="*/ 49 w 63"/>
                <a:gd name="T11" fmla="*/ 73 h 78"/>
                <a:gd name="T12" fmla="*/ 44 w 63"/>
                <a:gd name="T13" fmla="*/ 69 h 78"/>
                <a:gd name="T14" fmla="*/ 37 w 63"/>
                <a:gd name="T15" fmla="*/ 65 h 78"/>
                <a:gd name="T16" fmla="*/ 30 w 63"/>
                <a:gd name="T17" fmla="*/ 61 h 78"/>
                <a:gd name="T18" fmla="*/ 23 w 63"/>
                <a:gd name="T19" fmla="*/ 57 h 78"/>
                <a:gd name="T20" fmla="*/ 14 w 63"/>
                <a:gd name="T21" fmla="*/ 54 h 78"/>
                <a:gd name="T22" fmla="*/ 7 w 63"/>
                <a:gd name="T23" fmla="*/ 50 h 78"/>
                <a:gd name="T24" fmla="*/ 0 w 63"/>
                <a:gd name="T25" fmla="*/ 47 h 78"/>
                <a:gd name="T26" fmla="*/ 2 w 63"/>
                <a:gd name="T27" fmla="*/ 30 h 78"/>
                <a:gd name="T28" fmla="*/ 7 w 63"/>
                <a:gd name="T29" fmla="*/ 12 h 78"/>
                <a:gd name="T30" fmla="*/ 20 w 63"/>
                <a:gd name="T31" fmla="*/ 0 h 78"/>
                <a:gd name="T32" fmla="*/ 41 w 63"/>
                <a:gd name="T33" fmla="*/ 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78">
                  <a:moveTo>
                    <a:pt x="41" y="5"/>
                  </a:moveTo>
                  <a:lnTo>
                    <a:pt x="56" y="19"/>
                  </a:lnTo>
                  <a:lnTo>
                    <a:pt x="63" y="37"/>
                  </a:lnTo>
                  <a:lnTo>
                    <a:pt x="62" y="58"/>
                  </a:lnTo>
                  <a:lnTo>
                    <a:pt x="56" y="78"/>
                  </a:lnTo>
                  <a:lnTo>
                    <a:pt x="49" y="73"/>
                  </a:lnTo>
                  <a:lnTo>
                    <a:pt x="44" y="69"/>
                  </a:lnTo>
                  <a:lnTo>
                    <a:pt x="37" y="65"/>
                  </a:lnTo>
                  <a:lnTo>
                    <a:pt x="30" y="61"/>
                  </a:lnTo>
                  <a:lnTo>
                    <a:pt x="23" y="57"/>
                  </a:lnTo>
                  <a:lnTo>
                    <a:pt x="14" y="54"/>
                  </a:lnTo>
                  <a:lnTo>
                    <a:pt x="7" y="50"/>
                  </a:lnTo>
                  <a:lnTo>
                    <a:pt x="0" y="47"/>
                  </a:lnTo>
                  <a:lnTo>
                    <a:pt x="2" y="30"/>
                  </a:lnTo>
                  <a:lnTo>
                    <a:pt x="7" y="12"/>
                  </a:lnTo>
                  <a:lnTo>
                    <a:pt x="20" y="0"/>
                  </a:lnTo>
                  <a:lnTo>
                    <a:pt x="41" y="5"/>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3" name="Freeform 31"/>
            <p:cNvSpPr>
              <a:spLocks/>
            </p:cNvSpPr>
            <p:nvPr/>
          </p:nvSpPr>
          <p:spPr bwMode="auto">
            <a:xfrm>
              <a:off x="2401" y="1082"/>
              <a:ext cx="28" cy="21"/>
            </a:xfrm>
            <a:custGeom>
              <a:avLst/>
              <a:gdLst>
                <a:gd name="T0" fmla="*/ 16 w 86"/>
                <a:gd name="T1" fmla="*/ 5 h 63"/>
                <a:gd name="T2" fmla="*/ 26 w 86"/>
                <a:gd name="T3" fmla="*/ 1 h 63"/>
                <a:gd name="T4" fmla="*/ 37 w 86"/>
                <a:gd name="T5" fmla="*/ 0 h 63"/>
                <a:gd name="T6" fmla="*/ 45 w 86"/>
                <a:gd name="T7" fmla="*/ 1 h 63"/>
                <a:gd name="T8" fmla="*/ 55 w 86"/>
                <a:gd name="T9" fmla="*/ 5 h 63"/>
                <a:gd name="T10" fmla="*/ 63 w 86"/>
                <a:gd name="T11" fmla="*/ 11 h 63"/>
                <a:gd name="T12" fmla="*/ 72 w 86"/>
                <a:gd name="T13" fmla="*/ 18 h 63"/>
                <a:gd name="T14" fmla="*/ 79 w 86"/>
                <a:gd name="T15" fmla="*/ 26 h 63"/>
                <a:gd name="T16" fmla="*/ 86 w 86"/>
                <a:gd name="T17" fmla="*/ 33 h 63"/>
                <a:gd name="T18" fmla="*/ 77 w 86"/>
                <a:gd name="T19" fmla="*/ 36 h 63"/>
                <a:gd name="T20" fmla="*/ 70 w 86"/>
                <a:gd name="T21" fmla="*/ 41 h 63"/>
                <a:gd name="T22" fmla="*/ 63 w 86"/>
                <a:gd name="T23" fmla="*/ 43 h 63"/>
                <a:gd name="T24" fmla="*/ 56 w 86"/>
                <a:gd name="T25" fmla="*/ 48 h 63"/>
                <a:gd name="T26" fmla="*/ 49 w 86"/>
                <a:gd name="T27" fmla="*/ 50 h 63"/>
                <a:gd name="T28" fmla="*/ 42 w 86"/>
                <a:gd name="T29" fmla="*/ 55 h 63"/>
                <a:gd name="T30" fmla="*/ 35 w 86"/>
                <a:gd name="T31" fmla="*/ 59 h 63"/>
                <a:gd name="T32" fmla="*/ 28 w 86"/>
                <a:gd name="T33" fmla="*/ 63 h 63"/>
                <a:gd name="T34" fmla="*/ 21 w 86"/>
                <a:gd name="T35" fmla="*/ 59 h 63"/>
                <a:gd name="T36" fmla="*/ 14 w 86"/>
                <a:gd name="T37" fmla="*/ 52 h 63"/>
                <a:gd name="T38" fmla="*/ 7 w 86"/>
                <a:gd name="T39" fmla="*/ 45 h 63"/>
                <a:gd name="T40" fmla="*/ 3 w 86"/>
                <a:gd name="T41" fmla="*/ 38 h 63"/>
                <a:gd name="T42" fmla="*/ 0 w 86"/>
                <a:gd name="T43" fmla="*/ 29 h 63"/>
                <a:gd name="T44" fmla="*/ 0 w 86"/>
                <a:gd name="T45" fmla="*/ 21 h 63"/>
                <a:gd name="T46" fmla="*/ 6 w 86"/>
                <a:gd name="T47" fmla="*/ 12 h 63"/>
                <a:gd name="T48" fmla="*/ 16 w 86"/>
                <a:gd name="T49"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63">
                  <a:moveTo>
                    <a:pt x="16" y="5"/>
                  </a:moveTo>
                  <a:lnTo>
                    <a:pt x="26" y="1"/>
                  </a:lnTo>
                  <a:lnTo>
                    <a:pt x="37" y="0"/>
                  </a:lnTo>
                  <a:lnTo>
                    <a:pt x="45" y="1"/>
                  </a:lnTo>
                  <a:lnTo>
                    <a:pt x="55" y="5"/>
                  </a:lnTo>
                  <a:lnTo>
                    <a:pt x="63" y="11"/>
                  </a:lnTo>
                  <a:lnTo>
                    <a:pt x="72" y="18"/>
                  </a:lnTo>
                  <a:lnTo>
                    <a:pt x="79" y="26"/>
                  </a:lnTo>
                  <a:lnTo>
                    <a:pt x="86" y="33"/>
                  </a:lnTo>
                  <a:lnTo>
                    <a:pt x="77" y="36"/>
                  </a:lnTo>
                  <a:lnTo>
                    <a:pt x="70" y="41"/>
                  </a:lnTo>
                  <a:lnTo>
                    <a:pt x="63" y="43"/>
                  </a:lnTo>
                  <a:lnTo>
                    <a:pt x="56" y="48"/>
                  </a:lnTo>
                  <a:lnTo>
                    <a:pt x="49" y="50"/>
                  </a:lnTo>
                  <a:lnTo>
                    <a:pt x="42" y="55"/>
                  </a:lnTo>
                  <a:lnTo>
                    <a:pt x="35" y="59"/>
                  </a:lnTo>
                  <a:lnTo>
                    <a:pt x="28" y="63"/>
                  </a:lnTo>
                  <a:lnTo>
                    <a:pt x="21" y="59"/>
                  </a:lnTo>
                  <a:lnTo>
                    <a:pt x="14" y="52"/>
                  </a:lnTo>
                  <a:lnTo>
                    <a:pt x="7" y="45"/>
                  </a:lnTo>
                  <a:lnTo>
                    <a:pt x="3" y="38"/>
                  </a:lnTo>
                  <a:lnTo>
                    <a:pt x="0" y="29"/>
                  </a:lnTo>
                  <a:lnTo>
                    <a:pt x="0" y="21"/>
                  </a:lnTo>
                  <a:lnTo>
                    <a:pt x="6" y="12"/>
                  </a:lnTo>
                  <a:lnTo>
                    <a:pt x="16" y="5"/>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4" name="Freeform 32"/>
            <p:cNvSpPr>
              <a:spLocks/>
            </p:cNvSpPr>
            <p:nvPr/>
          </p:nvSpPr>
          <p:spPr bwMode="auto">
            <a:xfrm>
              <a:off x="2358" y="1122"/>
              <a:ext cx="26" cy="21"/>
            </a:xfrm>
            <a:custGeom>
              <a:avLst/>
              <a:gdLst>
                <a:gd name="T0" fmla="*/ 6 w 80"/>
                <a:gd name="T1" fmla="*/ 19 h 64"/>
                <a:gd name="T2" fmla="*/ 13 w 80"/>
                <a:gd name="T3" fmla="*/ 10 h 64"/>
                <a:gd name="T4" fmla="*/ 21 w 80"/>
                <a:gd name="T5" fmla="*/ 4 h 64"/>
                <a:gd name="T6" fmla="*/ 31 w 80"/>
                <a:gd name="T7" fmla="*/ 0 h 64"/>
                <a:gd name="T8" fmla="*/ 41 w 80"/>
                <a:gd name="T9" fmla="*/ 0 h 64"/>
                <a:gd name="T10" fmla="*/ 51 w 80"/>
                <a:gd name="T11" fmla="*/ 2 h 64"/>
                <a:gd name="T12" fmla="*/ 60 w 80"/>
                <a:gd name="T13" fmla="*/ 3 h 64"/>
                <a:gd name="T14" fmla="*/ 70 w 80"/>
                <a:gd name="T15" fmla="*/ 6 h 64"/>
                <a:gd name="T16" fmla="*/ 80 w 80"/>
                <a:gd name="T17" fmla="*/ 10 h 64"/>
                <a:gd name="T18" fmla="*/ 70 w 80"/>
                <a:gd name="T19" fmla="*/ 23 h 64"/>
                <a:gd name="T20" fmla="*/ 60 w 80"/>
                <a:gd name="T21" fmla="*/ 35 h 64"/>
                <a:gd name="T22" fmla="*/ 51 w 80"/>
                <a:gd name="T23" fmla="*/ 49 h 64"/>
                <a:gd name="T24" fmla="*/ 42 w 80"/>
                <a:gd name="T25" fmla="*/ 64 h 64"/>
                <a:gd name="T26" fmla="*/ 35 w 80"/>
                <a:gd name="T27" fmla="*/ 62 h 64"/>
                <a:gd name="T28" fmla="*/ 25 w 80"/>
                <a:gd name="T29" fmla="*/ 61 h 64"/>
                <a:gd name="T30" fmla="*/ 17 w 80"/>
                <a:gd name="T31" fmla="*/ 56 h 64"/>
                <a:gd name="T32" fmla="*/ 10 w 80"/>
                <a:gd name="T33" fmla="*/ 52 h 64"/>
                <a:gd name="T34" fmla="*/ 3 w 80"/>
                <a:gd name="T35" fmla="*/ 47 h 64"/>
                <a:gd name="T36" fmla="*/ 0 w 80"/>
                <a:gd name="T37" fmla="*/ 40 h 64"/>
                <a:gd name="T38" fmla="*/ 0 w 80"/>
                <a:gd name="T39" fmla="*/ 30 h 64"/>
                <a:gd name="T40" fmla="*/ 6 w 80"/>
                <a:gd name="T41"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64">
                  <a:moveTo>
                    <a:pt x="6" y="19"/>
                  </a:moveTo>
                  <a:lnTo>
                    <a:pt x="13" y="10"/>
                  </a:lnTo>
                  <a:lnTo>
                    <a:pt x="21" y="4"/>
                  </a:lnTo>
                  <a:lnTo>
                    <a:pt x="31" y="0"/>
                  </a:lnTo>
                  <a:lnTo>
                    <a:pt x="41" y="0"/>
                  </a:lnTo>
                  <a:lnTo>
                    <a:pt x="51" y="2"/>
                  </a:lnTo>
                  <a:lnTo>
                    <a:pt x="60" y="3"/>
                  </a:lnTo>
                  <a:lnTo>
                    <a:pt x="70" y="6"/>
                  </a:lnTo>
                  <a:lnTo>
                    <a:pt x="80" y="10"/>
                  </a:lnTo>
                  <a:lnTo>
                    <a:pt x="70" y="23"/>
                  </a:lnTo>
                  <a:lnTo>
                    <a:pt x="60" y="35"/>
                  </a:lnTo>
                  <a:lnTo>
                    <a:pt x="51" y="49"/>
                  </a:lnTo>
                  <a:lnTo>
                    <a:pt x="42" y="64"/>
                  </a:lnTo>
                  <a:lnTo>
                    <a:pt x="35" y="62"/>
                  </a:lnTo>
                  <a:lnTo>
                    <a:pt x="25" y="61"/>
                  </a:lnTo>
                  <a:lnTo>
                    <a:pt x="17" y="56"/>
                  </a:lnTo>
                  <a:lnTo>
                    <a:pt x="10" y="52"/>
                  </a:lnTo>
                  <a:lnTo>
                    <a:pt x="3" y="47"/>
                  </a:lnTo>
                  <a:lnTo>
                    <a:pt x="0" y="40"/>
                  </a:lnTo>
                  <a:lnTo>
                    <a:pt x="0" y="30"/>
                  </a:lnTo>
                  <a:lnTo>
                    <a:pt x="6" y="19"/>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5" name="Freeform 33"/>
            <p:cNvSpPr>
              <a:spLocks/>
            </p:cNvSpPr>
            <p:nvPr/>
          </p:nvSpPr>
          <p:spPr bwMode="auto">
            <a:xfrm>
              <a:off x="2339" y="1175"/>
              <a:ext cx="21" cy="23"/>
            </a:xfrm>
            <a:custGeom>
              <a:avLst/>
              <a:gdLst>
                <a:gd name="T0" fmla="*/ 0 w 63"/>
                <a:gd name="T1" fmla="*/ 42 h 70"/>
                <a:gd name="T2" fmla="*/ 3 w 63"/>
                <a:gd name="T3" fmla="*/ 31 h 70"/>
                <a:gd name="T4" fmla="*/ 7 w 63"/>
                <a:gd name="T5" fmla="*/ 22 h 70"/>
                <a:gd name="T6" fmla="*/ 14 w 63"/>
                <a:gd name="T7" fmla="*/ 15 h 70"/>
                <a:gd name="T8" fmla="*/ 22 w 63"/>
                <a:gd name="T9" fmla="*/ 10 h 70"/>
                <a:gd name="T10" fmla="*/ 32 w 63"/>
                <a:gd name="T11" fmla="*/ 5 h 70"/>
                <a:gd name="T12" fmla="*/ 42 w 63"/>
                <a:gd name="T13" fmla="*/ 3 h 70"/>
                <a:gd name="T14" fmla="*/ 53 w 63"/>
                <a:gd name="T15" fmla="*/ 1 h 70"/>
                <a:gd name="T16" fmla="*/ 63 w 63"/>
                <a:gd name="T17" fmla="*/ 0 h 70"/>
                <a:gd name="T18" fmla="*/ 59 w 63"/>
                <a:gd name="T19" fmla="*/ 15 h 70"/>
                <a:gd name="T20" fmla="*/ 57 w 63"/>
                <a:gd name="T21" fmla="*/ 31 h 70"/>
                <a:gd name="T22" fmla="*/ 55 w 63"/>
                <a:gd name="T23" fmla="*/ 48 h 70"/>
                <a:gd name="T24" fmla="*/ 55 w 63"/>
                <a:gd name="T25" fmla="*/ 63 h 70"/>
                <a:gd name="T26" fmla="*/ 46 w 63"/>
                <a:gd name="T27" fmla="*/ 66 h 70"/>
                <a:gd name="T28" fmla="*/ 38 w 63"/>
                <a:gd name="T29" fmla="*/ 69 h 70"/>
                <a:gd name="T30" fmla="*/ 28 w 63"/>
                <a:gd name="T31" fmla="*/ 70 h 70"/>
                <a:gd name="T32" fmla="*/ 20 w 63"/>
                <a:gd name="T33" fmla="*/ 70 h 70"/>
                <a:gd name="T34" fmla="*/ 11 w 63"/>
                <a:gd name="T35" fmla="*/ 69 h 70"/>
                <a:gd name="T36" fmla="*/ 4 w 63"/>
                <a:gd name="T37" fmla="*/ 63 h 70"/>
                <a:gd name="T38" fmla="*/ 0 w 63"/>
                <a:gd name="T39" fmla="*/ 55 h 70"/>
                <a:gd name="T40" fmla="*/ 0 w 63"/>
                <a:gd name="T41"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70">
                  <a:moveTo>
                    <a:pt x="0" y="42"/>
                  </a:moveTo>
                  <a:lnTo>
                    <a:pt x="3" y="31"/>
                  </a:lnTo>
                  <a:lnTo>
                    <a:pt x="7" y="22"/>
                  </a:lnTo>
                  <a:lnTo>
                    <a:pt x="14" y="15"/>
                  </a:lnTo>
                  <a:lnTo>
                    <a:pt x="22" y="10"/>
                  </a:lnTo>
                  <a:lnTo>
                    <a:pt x="32" y="5"/>
                  </a:lnTo>
                  <a:lnTo>
                    <a:pt x="42" y="3"/>
                  </a:lnTo>
                  <a:lnTo>
                    <a:pt x="53" y="1"/>
                  </a:lnTo>
                  <a:lnTo>
                    <a:pt x="63" y="0"/>
                  </a:lnTo>
                  <a:lnTo>
                    <a:pt x="59" y="15"/>
                  </a:lnTo>
                  <a:lnTo>
                    <a:pt x="57" y="31"/>
                  </a:lnTo>
                  <a:lnTo>
                    <a:pt x="55" y="48"/>
                  </a:lnTo>
                  <a:lnTo>
                    <a:pt x="55" y="63"/>
                  </a:lnTo>
                  <a:lnTo>
                    <a:pt x="46" y="66"/>
                  </a:lnTo>
                  <a:lnTo>
                    <a:pt x="38" y="69"/>
                  </a:lnTo>
                  <a:lnTo>
                    <a:pt x="28" y="70"/>
                  </a:lnTo>
                  <a:lnTo>
                    <a:pt x="20" y="70"/>
                  </a:lnTo>
                  <a:lnTo>
                    <a:pt x="11" y="69"/>
                  </a:lnTo>
                  <a:lnTo>
                    <a:pt x="4" y="63"/>
                  </a:lnTo>
                  <a:lnTo>
                    <a:pt x="0" y="55"/>
                  </a:lnTo>
                  <a:lnTo>
                    <a:pt x="0" y="42"/>
                  </a:lnTo>
                  <a:close/>
                </a:path>
              </a:pathLst>
            </a:custGeom>
            <a:solidFill>
              <a:srgbClr val="B5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6" name="Freeform 34"/>
            <p:cNvSpPr>
              <a:spLocks/>
            </p:cNvSpPr>
            <p:nvPr/>
          </p:nvSpPr>
          <p:spPr bwMode="auto">
            <a:xfrm>
              <a:off x="2348" y="1230"/>
              <a:ext cx="20" cy="28"/>
            </a:xfrm>
            <a:custGeom>
              <a:avLst/>
              <a:gdLst>
                <a:gd name="T0" fmla="*/ 2 w 60"/>
                <a:gd name="T1" fmla="*/ 66 h 84"/>
                <a:gd name="T2" fmla="*/ 0 w 60"/>
                <a:gd name="T3" fmla="*/ 54 h 84"/>
                <a:gd name="T4" fmla="*/ 0 w 60"/>
                <a:gd name="T5" fmla="*/ 45 h 84"/>
                <a:gd name="T6" fmla="*/ 2 w 60"/>
                <a:gd name="T7" fmla="*/ 35 h 84"/>
                <a:gd name="T8" fmla="*/ 7 w 60"/>
                <a:gd name="T9" fmla="*/ 26 h 84"/>
                <a:gd name="T10" fmla="*/ 14 w 60"/>
                <a:gd name="T11" fmla="*/ 18 h 84"/>
                <a:gd name="T12" fmla="*/ 22 w 60"/>
                <a:gd name="T13" fmla="*/ 11 h 84"/>
                <a:gd name="T14" fmla="*/ 30 w 60"/>
                <a:gd name="T15" fmla="*/ 5 h 84"/>
                <a:gd name="T16" fmla="*/ 39 w 60"/>
                <a:gd name="T17" fmla="*/ 0 h 84"/>
                <a:gd name="T18" fmla="*/ 43 w 60"/>
                <a:gd name="T19" fmla="*/ 15 h 84"/>
                <a:gd name="T20" fmla="*/ 49 w 60"/>
                <a:gd name="T21" fmla="*/ 31 h 84"/>
                <a:gd name="T22" fmla="*/ 54 w 60"/>
                <a:gd name="T23" fmla="*/ 45 h 84"/>
                <a:gd name="T24" fmla="*/ 60 w 60"/>
                <a:gd name="T25" fmla="*/ 60 h 84"/>
                <a:gd name="T26" fmla="*/ 54 w 60"/>
                <a:gd name="T27" fmla="*/ 66 h 84"/>
                <a:gd name="T28" fmla="*/ 47 w 60"/>
                <a:gd name="T29" fmla="*/ 71 h 84"/>
                <a:gd name="T30" fmla="*/ 40 w 60"/>
                <a:gd name="T31" fmla="*/ 78 h 84"/>
                <a:gd name="T32" fmla="*/ 32 w 60"/>
                <a:gd name="T33" fmla="*/ 81 h 84"/>
                <a:gd name="T34" fmla="*/ 23 w 60"/>
                <a:gd name="T35" fmla="*/ 84 h 84"/>
                <a:gd name="T36" fmla="*/ 16 w 60"/>
                <a:gd name="T37" fmla="*/ 83 h 84"/>
                <a:gd name="T38" fmla="*/ 9 w 60"/>
                <a:gd name="T39" fmla="*/ 77 h 84"/>
                <a:gd name="T40" fmla="*/ 2 w 60"/>
                <a:gd name="T41" fmla="*/ 6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84">
                  <a:moveTo>
                    <a:pt x="2" y="66"/>
                  </a:moveTo>
                  <a:lnTo>
                    <a:pt x="0" y="54"/>
                  </a:lnTo>
                  <a:lnTo>
                    <a:pt x="0" y="45"/>
                  </a:lnTo>
                  <a:lnTo>
                    <a:pt x="2" y="35"/>
                  </a:lnTo>
                  <a:lnTo>
                    <a:pt x="7" y="26"/>
                  </a:lnTo>
                  <a:lnTo>
                    <a:pt x="14" y="18"/>
                  </a:lnTo>
                  <a:lnTo>
                    <a:pt x="22" y="11"/>
                  </a:lnTo>
                  <a:lnTo>
                    <a:pt x="30" y="5"/>
                  </a:lnTo>
                  <a:lnTo>
                    <a:pt x="39" y="0"/>
                  </a:lnTo>
                  <a:lnTo>
                    <a:pt x="43" y="15"/>
                  </a:lnTo>
                  <a:lnTo>
                    <a:pt x="49" y="31"/>
                  </a:lnTo>
                  <a:lnTo>
                    <a:pt x="54" y="45"/>
                  </a:lnTo>
                  <a:lnTo>
                    <a:pt x="60" y="60"/>
                  </a:lnTo>
                  <a:lnTo>
                    <a:pt x="54" y="66"/>
                  </a:lnTo>
                  <a:lnTo>
                    <a:pt x="47" y="71"/>
                  </a:lnTo>
                  <a:lnTo>
                    <a:pt x="40" y="78"/>
                  </a:lnTo>
                  <a:lnTo>
                    <a:pt x="32" y="81"/>
                  </a:lnTo>
                  <a:lnTo>
                    <a:pt x="23" y="84"/>
                  </a:lnTo>
                  <a:lnTo>
                    <a:pt x="16" y="83"/>
                  </a:lnTo>
                  <a:lnTo>
                    <a:pt x="9" y="77"/>
                  </a:lnTo>
                  <a:lnTo>
                    <a:pt x="2" y="66"/>
                  </a:lnTo>
                  <a:close/>
                </a:path>
              </a:pathLst>
            </a:custGeom>
            <a:solidFill>
              <a:srgbClr val="B5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7" name="Freeform 35"/>
            <p:cNvSpPr>
              <a:spLocks/>
            </p:cNvSpPr>
            <p:nvPr/>
          </p:nvSpPr>
          <p:spPr bwMode="auto">
            <a:xfrm>
              <a:off x="2382" y="1278"/>
              <a:ext cx="21" cy="28"/>
            </a:xfrm>
            <a:custGeom>
              <a:avLst/>
              <a:gdLst>
                <a:gd name="T0" fmla="*/ 14 w 63"/>
                <a:gd name="T1" fmla="*/ 76 h 83"/>
                <a:gd name="T2" fmla="*/ 1 w 63"/>
                <a:gd name="T3" fmla="*/ 58 h 83"/>
                <a:gd name="T4" fmla="*/ 0 w 63"/>
                <a:gd name="T5" fmla="*/ 38 h 83"/>
                <a:gd name="T6" fmla="*/ 5 w 63"/>
                <a:gd name="T7" fmla="*/ 19 h 83"/>
                <a:gd name="T8" fmla="*/ 15 w 63"/>
                <a:gd name="T9" fmla="*/ 0 h 83"/>
                <a:gd name="T10" fmla="*/ 21 w 63"/>
                <a:gd name="T11" fmla="*/ 6 h 83"/>
                <a:gd name="T12" fmla="*/ 26 w 63"/>
                <a:gd name="T13" fmla="*/ 12 h 83"/>
                <a:gd name="T14" fmla="*/ 32 w 63"/>
                <a:gd name="T15" fmla="*/ 17 h 83"/>
                <a:gd name="T16" fmla="*/ 38 w 63"/>
                <a:gd name="T17" fmla="*/ 23 h 83"/>
                <a:gd name="T18" fmla="*/ 45 w 63"/>
                <a:gd name="T19" fmla="*/ 27 h 83"/>
                <a:gd name="T20" fmla="*/ 50 w 63"/>
                <a:gd name="T21" fmla="*/ 33 h 83"/>
                <a:gd name="T22" fmla="*/ 57 w 63"/>
                <a:gd name="T23" fmla="*/ 38 h 83"/>
                <a:gd name="T24" fmla="*/ 63 w 63"/>
                <a:gd name="T25" fmla="*/ 43 h 83"/>
                <a:gd name="T26" fmla="*/ 61 w 63"/>
                <a:gd name="T27" fmla="*/ 51 h 83"/>
                <a:gd name="T28" fmla="*/ 57 w 63"/>
                <a:gd name="T29" fmla="*/ 59 h 83"/>
                <a:gd name="T30" fmla="*/ 53 w 63"/>
                <a:gd name="T31" fmla="*/ 68 h 83"/>
                <a:gd name="T32" fmla="*/ 49 w 63"/>
                <a:gd name="T33" fmla="*/ 76 h 83"/>
                <a:gd name="T34" fmla="*/ 42 w 63"/>
                <a:gd name="T35" fmla="*/ 82 h 83"/>
                <a:gd name="T36" fmla="*/ 33 w 63"/>
                <a:gd name="T37" fmla="*/ 83 h 83"/>
                <a:gd name="T38" fmla="*/ 25 w 63"/>
                <a:gd name="T39" fmla="*/ 82 h 83"/>
                <a:gd name="T40" fmla="*/ 14 w 63"/>
                <a:gd name="T41" fmla="*/ 7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83">
                  <a:moveTo>
                    <a:pt x="14" y="76"/>
                  </a:moveTo>
                  <a:lnTo>
                    <a:pt x="1" y="58"/>
                  </a:lnTo>
                  <a:lnTo>
                    <a:pt x="0" y="38"/>
                  </a:lnTo>
                  <a:lnTo>
                    <a:pt x="5" y="19"/>
                  </a:lnTo>
                  <a:lnTo>
                    <a:pt x="15" y="0"/>
                  </a:lnTo>
                  <a:lnTo>
                    <a:pt x="21" y="6"/>
                  </a:lnTo>
                  <a:lnTo>
                    <a:pt x="26" y="12"/>
                  </a:lnTo>
                  <a:lnTo>
                    <a:pt x="32" y="17"/>
                  </a:lnTo>
                  <a:lnTo>
                    <a:pt x="38" y="23"/>
                  </a:lnTo>
                  <a:lnTo>
                    <a:pt x="45" y="27"/>
                  </a:lnTo>
                  <a:lnTo>
                    <a:pt x="50" y="33"/>
                  </a:lnTo>
                  <a:lnTo>
                    <a:pt x="57" y="38"/>
                  </a:lnTo>
                  <a:lnTo>
                    <a:pt x="63" y="43"/>
                  </a:lnTo>
                  <a:lnTo>
                    <a:pt x="61" y="51"/>
                  </a:lnTo>
                  <a:lnTo>
                    <a:pt x="57" y="59"/>
                  </a:lnTo>
                  <a:lnTo>
                    <a:pt x="53" y="68"/>
                  </a:lnTo>
                  <a:lnTo>
                    <a:pt x="49" y="76"/>
                  </a:lnTo>
                  <a:lnTo>
                    <a:pt x="42" y="82"/>
                  </a:lnTo>
                  <a:lnTo>
                    <a:pt x="33" y="83"/>
                  </a:lnTo>
                  <a:lnTo>
                    <a:pt x="25" y="82"/>
                  </a:lnTo>
                  <a:lnTo>
                    <a:pt x="14" y="76"/>
                  </a:lnTo>
                  <a:close/>
                </a:path>
              </a:pathLst>
            </a:custGeom>
            <a:solidFill>
              <a:srgbClr val="B55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8" name="Freeform 36"/>
            <p:cNvSpPr>
              <a:spLocks/>
            </p:cNvSpPr>
            <p:nvPr/>
          </p:nvSpPr>
          <p:spPr bwMode="auto">
            <a:xfrm>
              <a:off x="2459" y="1067"/>
              <a:ext cx="25" cy="19"/>
            </a:xfrm>
            <a:custGeom>
              <a:avLst/>
              <a:gdLst>
                <a:gd name="T0" fmla="*/ 10 w 75"/>
                <a:gd name="T1" fmla="*/ 56 h 57"/>
                <a:gd name="T2" fmla="*/ 3 w 75"/>
                <a:gd name="T3" fmla="*/ 41 h 57"/>
                <a:gd name="T4" fmla="*/ 0 w 75"/>
                <a:gd name="T5" fmla="*/ 22 h 57"/>
                <a:gd name="T6" fmla="*/ 6 w 75"/>
                <a:gd name="T7" fmla="*/ 7 h 57"/>
                <a:gd name="T8" fmla="*/ 26 w 75"/>
                <a:gd name="T9" fmla="*/ 0 h 57"/>
                <a:gd name="T10" fmla="*/ 37 w 75"/>
                <a:gd name="T11" fmla="*/ 1 h 57"/>
                <a:gd name="T12" fmla="*/ 47 w 75"/>
                <a:gd name="T13" fmla="*/ 4 h 57"/>
                <a:gd name="T14" fmla="*/ 55 w 75"/>
                <a:gd name="T15" fmla="*/ 11 h 57"/>
                <a:gd name="T16" fmla="*/ 61 w 75"/>
                <a:gd name="T17" fmla="*/ 18 h 57"/>
                <a:gd name="T18" fmla="*/ 66 w 75"/>
                <a:gd name="T19" fmla="*/ 28 h 57"/>
                <a:gd name="T20" fmla="*/ 71 w 75"/>
                <a:gd name="T21" fmla="*/ 38 h 57"/>
                <a:gd name="T22" fmla="*/ 73 w 75"/>
                <a:gd name="T23" fmla="*/ 48 h 57"/>
                <a:gd name="T24" fmla="*/ 75 w 75"/>
                <a:gd name="T25" fmla="*/ 57 h 57"/>
                <a:gd name="T26" fmla="*/ 65 w 75"/>
                <a:gd name="T27" fmla="*/ 56 h 57"/>
                <a:gd name="T28" fmla="*/ 57 w 75"/>
                <a:gd name="T29" fmla="*/ 56 h 57"/>
                <a:gd name="T30" fmla="*/ 47 w 75"/>
                <a:gd name="T31" fmla="*/ 55 h 57"/>
                <a:gd name="T32" fmla="*/ 37 w 75"/>
                <a:gd name="T33" fmla="*/ 55 h 57"/>
                <a:gd name="T34" fmla="*/ 30 w 75"/>
                <a:gd name="T35" fmla="*/ 55 h 57"/>
                <a:gd name="T36" fmla="*/ 24 w 75"/>
                <a:gd name="T37" fmla="*/ 55 h 57"/>
                <a:gd name="T38" fmla="*/ 17 w 75"/>
                <a:gd name="T39" fmla="*/ 56 h 57"/>
                <a:gd name="T40" fmla="*/ 10 w 75"/>
                <a:gd name="T41" fmla="*/ 5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57">
                  <a:moveTo>
                    <a:pt x="10" y="56"/>
                  </a:moveTo>
                  <a:lnTo>
                    <a:pt x="3" y="41"/>
                  </a:lnTo>
                  <a:lnTo>
                    <a:pt x="0" y="22"/>
                  </a:lnTo>
                  <a:lnTo>
                    <a:pt x="6" y="7"/>
                  </a:lnTo>
                  <a:lnTo>
                    <a:pt x="26" y="0"/>
                  </a:lnTo>
                  <a:lnTo>
                    <a:pt x="37" y="1"/>
                  </a:lnTo>
                  <a:lnTo>
                    <a:pt x="47" y="4"/>
                  </a:lnTo>
                  <a:lnTo>
                    <a:pt x="55" y="11"/>
                  </a:lnTo>
                  <a:lnTo>
                    <a:pt x="61" y="18"/>
                  </a:lnTo>
                  <a:lnTo>
                    <a:pt x="66" y="28"/>
                  </a:lnTo>
                  <a:lnTo>
                    <a:pt x="71" y="38"/>
                  </a:lnTo>
                  <a:lnTo>
                    <a:pt x="73" y="48"/>
                  </a:lnTo>
                  <a:lnTo>
                    <a:pt x="75" y="57"/>
                  </a:lnTo>
                  <a:lnTo>
                    <a:pt x="65" y="56"/>
                  </a:lnTo>
                  <a:lnTo>
                    <a:pt x="57" y="56"/>
                  </a:lnTo>
                  <a:lnTo>
                    <a:pt x="47" y="55"/>
                  </a:lnTo>
                  <a:lnTo>
                    <a:pt x="37" y="55"/>
                  </a:lnTo>
                  <a:lnTo>
                    <a:pt x="30" y="55"/>
                  </a:lnTo>
                  <a:lnTo>
                    <a:pt x="24" y="55"/>
                  </a:lnTo>
                  <a:lnTo>
                    <a:pt x="17" y="56"/>
                  </a:lnTo>
                  <a:lnTo>
                    <a:pt x="10" y="56"/>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49" name="Freeform 37"/>
            <p:cNvSpPr>
              <a:spLocks/>
            </p:cNvSpPr>
            <p:nvPr/>
          </p:nvSpPr>
          <p:spPr bwMode="auto">
            <a:xfrm>
              <a:off x="2485" y="1310"/>
              <a:ext cx="27" cy="20"/>
            </a:xfrm>
            <a:custGeom>
              <a:avLst/>
              <a:gdLst>
                <a:gd name="T0" fmla="*/ 61 w 80"/>
                <a:gd name="T1" fmla="*/ 59 h 60"/>
                <a:gd name="T2" fmla="*/ 50 w 80"/>
                <a:gd name="T3" fmla="*/ 60 h 60"/>
                <a:gd name="T4" fmla="*/ 40 w 80"/>
                <a:gd name="T5" fmla="*/ 59 h 60"/>
                <a:gd name="T6" fmla="*/ 30 w 80"/>
                <a:gd name="T7" fmla="*/ 54 h 60"/>
                <a:gd name="T8" fmla="*/ 23 w 80"/>
                <a:gd name="T9" fmla="*/ 49 h 60"/>
                <a:gd name="T10" fmla="*/ 16 w 80"/>
                <a:gd name="T11" fmla="*/ 40 h 60"/>
                <a:gd name="T12" fmla="*/ 9 w 80"/>
                <a:gd name="T13" fmla="*/ 32 h 60"/>
                <a:gd name="T14" fmla="*/ 5 w 80"/>
                <a:gd name="T15" fmla="*/ 24 h 60"/>
                <a:gd name="T16" fmla="*/ 0 w 80"/>
                <a:gd name="T17" fmla="*/ 14 h 60"/>
                <a:gd name="T18" fmla="*/ 9 w 80"/>
                <a:gd name="T19" fmla="*/ 12 h 60"/>
                <a:gd name="T20" fmla="*/ 16 w 80"/>
                <a:gd name="T21" fmla="*/ 11 h 60"/>
                <a:gd name="T22" fmla="*/ 24 w 80"/>
                <a:gd name="T23" fmla="*/ 9 h 60"/>
                <a:gd name="T24" fmla="*/ 31 w 80"/>
                <a:gd name="T25" fmla="*/ 8 h 60"/>
                <a:gd name="T26" fmla="*/ 40 w 80"/>
                <a:gd name="T27" fmla="*/ 7 h 60"/>
                <a:gd name="T28" fmla="*/ 47 w 80"/>
                <a:gd name="T29" fmla="*/ 4 h 60"/>
                <a:gd name="T30" fmla="*/ 55 w 80"/>
                <a:gd name="T31" fmla="*/ 2 h 60"/>
                <a:gd name="T32" fmla="*/ 62 w 80"/>
                <a:gd name="T33" fmla="*/ 0 h 60"/>
                <a:gd name="T34" fmla="*/ 73 w 80"/>
                <a:gd name="T35" fmla="*/ 14 h 60"/>
                <a:gd name="T36" fmla="*/ 80 w 80"/>
                <a:gd name="T37" fmla="*/ 31 h 60"/>
                <a:gd name="T38" fmla="*/ 79 w 80"/>
                <a:gd name="T39" fmla="*/ 47 h 60"/>
                <a:gd name="T40" fmla="*/ 61 w 80"/>
                <a:gd name="T41" fmla="*/ 5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0" h="60">
                  <a:moveTo>
                    <a:pt x="61" y="59"/>
                  </a:moveTo>
                  <a:lnTo>
                    <a:pt x="50" y="60"/>
                  </a:lnTo>
                  <a:lnTo>
                    <a:pt x="40" y="59"/>
                  </a:lnTo>
                  <a:lnTo>
                    <a:pt x="30" y="54"/>
                  </a:lnTo>
                  <a:lnTo>
                    <a:pt x="23" y="49"/>
                  </a:lnTo>
                  <a:lnTo>
                    <a:pt x="16" y="40"/>
                  </a:lnTo>
                  <a:lnTo>
                    <a:pt x="9" y="32"/>
                  </a:lnTo>
                  <a:lnTo>
                    <a:pt x="5" y="24"/>
                  </a:lnTo>
                  <a:lnTo>
                    <a:pt x="0" y="14"/>
                  </a:lnTo>
                  <a:lnTo>
                    <a:pt x="9" y="12"/>
                  </a:lnTo>
                  <a:lnTo>
                    <a:pt x="16" y="11"/>
                  </a:lnTo>
                  <a:lnTo>
                    <a:pt x="24" y="9"/>
                  </a:lnTo>
                  <a:lnTo>
                    <a:pt x="31" y="8"/>
                  </a:lnTo>
                  <a:lnTo>
                    <a:pt x="40" y="7"/>
                  </a:lnTo>
                  <a:lnTo>
                    <a:pt x="47" y="4"/>
                  </a:lnTo>
                  <a:lnTo>
                    <a:pt x="55" y="2"/>
                  </a:lnTo>
                  <a:lnTo>
                    <a:pt x="62" y="0"/>
                  </a:lnTo>
                  <a:lnTo>
                    <a:pt x="73" y="14"/>
                  </a:lnTo>
                  <a:lnTo>
                    <a:pt x="80" y="31"/>
                  </a:lnTo>
                  <a:lnTo>
                    <a:pt x="79" y="47"/>
                  </a:lnTo>
                  <a:lnTo>
                    <a:pt x="61" y="59"/>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0" name="Freeform 38"/>
            <p:cNvSpPr>
              <a:spLocks/>
            </p:cNvSpPr>
            <p:nvPr/>
          </p:nvSpPr>
          <p:spPr bwMode="auto">
            <a:xfrm>
              <a:off x="2537" y="1280"/>
              <a:ext cx="28" cy="22"/>
            </a:xfrm>
            <a:custGeom>
              <a:avLst/>
              <a:gdLst>
                <a:gd name="T0" fmla="*/ 75 w 85"/>
                <a:gd name="T1" fmla="*/ 54 h 65"/>
                <a:gd name="T2" fmla="*/ 66 w 85"/>
                <a:gd name="T3" fmla="*/ 61 h 65"/>
                <a:gd name="T4" fmla="*/ 57 w 85"/>
                <a:gd name="T5" fmla="*/ 64 h 65"/>
                <a:gd name="T6" fmla="*/ 46 w 85"/>
                <a:gd name="T7" fmla="*/ 65 h 65"/>
                <a:gd name="T8" fmla="*/ 36 w 85"/>
                <a:gd name="T9" fmla="*/ 62 h 65"/>
                <a:gd name="T10" fmla="*/ 26 w 85"/>
                <a:gd name="T11" fmla="*/ 60 h 65"/>
                <a:gd name="T12" fmla="*/ 16 w 85"/>
                <a:gd name="T13" fmla="*/ 55 h 65"/>
                <a:gd name="T14" fmla="*/ 8 w 85"/>
                <a:gd name="T15" fmla="*/ 48 h 65"/>
                <a:gd name="T16" fmla="*/ 0 w 85"/>
                <a:gd name="T17" fmla="*/ 43 h 65"/>
                <a:gd name="T18" fmla="*/ 7 w 85"/>
                <a:gd name="T19" fmla="*/ 38 h 65"/>
                <a:gd name="T20" fmla="*/ 14 w 85"/>
                <a:gd name="T21" fmla="*/ 33 h 65"/>
                <a:gd name="T22" fmla="*/ 19 w 85"/>
                <a:gd name="T23" fmla="*/ 27 h 65"/>
                <a:gd name="T24" fmla="*/ 26 w 85"/>
                <a:gd name="T25" fmla="*/ 23 h 65"/>
                <a:gd name="T26" fmla="*/ 32 w 85"/>
                <a:gd name="T27" fmla="*/ 17 h 65"/>
                <a:gd name="T28" fmla="*/ 37 w 85"/>
                <a:gd name="T29" fmla="*/ 12 h 65"/>
                <a:gd name="T30" fmla="*/ 43 w 85"/>
                <a:gd name="T31" fmla="*/ 6 h 65"/>
                <a:gd name="T32" fmla="*/ 49 w 85"/>
                <a:gd name="T33" fmla="*/ 0 h 65"/>
                <a:gd name="T34" fmla="*/ 57 w 85"/>
                <a:gd name="T35" fmla="*/ 3 h 65"/>
                <a:gd name="T36" fmla="*/ 66 w 85"/>
                <a:gd name="T37" fmla="*/ 7 h 65"/>
                <a:gd name="T38" fmla="*/ 73 w 85"/>
                <a:gd name="T39" fmla="*/ 13 h 65"/>
                <a:gd name="T40" fmla="*/ 80 w 85"/>
                <a:gd name="T41" fmla="*/ 20 h 65"/>
                <a:gd name="T42" fmla="*/ 84 w 85"/>
                <a:gd name="T43" fmla="*/ 27 h 65"/>
                <a:gd name="T44" fmla="*/ 85 w 85"/>
                <a:gd name="T45" fmla="*/ 36 h 65"/>
                <a:gd name="T46" fmla="*/ 84 w 85"/>
                <a:gd name="T47" fmla="*/ 44 h 65"/>
                <a:gd name="T48" fmla="*/ 75 w 85"/>
                <a:gd name="T4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65">
                  <a:moveTo>
                    <a:pt x="75" y="54"/>
                  </a:moveTo>
                  <a:lnTo>
                    <a:pt x="66" y="61"/>
                  </a:lnTo>
                  <a:lnTo>
                    <a:pt x="57" y="64"/>
                  </a:lnTo>
                  <a:lnTo>
                    <a:pt x="46" y="65"/>
                  </a:lnTo>
                  <a:lnTo>
                    <a:pt x="36" y="62"/>
                  </a:lnTo>
                  <a:lnTo>
                    <a:pt x="26" y="60"/>
                  </a:lnTo>
                  <a:lnTo>
                    <a:pt x="16" y="55"/>
                  </a:lnTo>
                  <a:lnTo>
                    <a:pt x="8" y="48"/>
                  </a:lnTo>
                  <a:lnTo>
                    <a:pt x="0" y="43"/>
                  </a:lnTo>
                  <a:lnTo>
                    <a:pt x="7" y="38"/>
                  </a:lnTo>
                  <a:lnTo>
                    <a:pt x="14" y="33"/>
                  </a:lnTo>
                  <a:lnTo>
                    <a:pt x="19" y="27"/>
                  </a:lnTo>
                  <a:lnTo>
                    <a:pt x="26" y="23"/>
                  </a:lnTo>
                  <a:lnTo>
                    <a:pt x="32" y="17"/>
                  </a:lnTo>
                  <a:lnTo>
                    <a:pt x="37" y="12"/>
                  </a:lnTo>
                  <a:lnTo>
                    <a:pt x="43" y="6"/>
                  </a:lnTo>
                  <a:lnTo>
                    <a:pt x="49" y="0"/>
                  </a:lnTo>
                  <a:lnTo>
                    <a:pt x="57" y="3"/>
                  </a:lnTo>
                  <a:lnTo>
                    <a:pt x="66" y="7"/>
                  </a:lnTo>
                  <a:lnTo>
                    <a:pt x="73" y="13"/>
                  </a:lnTo>
                  <a:lnTo>
                    <a:pt x="80" y="20"/>
                  </a:lnTo>
                  <a:lnTo>
                    <a:pt x="84" y="27"/>
                  </a:lnTo>
                  <a:lnTo>
                    <a:pt x="85" y="36"/>
                  </a:lnTo>
                  <a:lnTo>
                    <a:pt x="84" y="44"/>
                  </a:lnTo>
                  <a:lnTo>
                    <a:pt x="75" y="54"/>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1" name="Freeform 39"/>
            <p:cNvSpPr>
              <a:spLocks/>
            </p:cNvSpPr>
            <p:nvPr/>
          </p:nvSpPr>
          <p:spPr bwMode="auto">
            <a:xfrm>
              <a:off x="2573" y="1233"/>
              <a:ext cx="25" cy="21"/>
            </a:xfrm>
            <a:custGeom>
              <a:avLst/>
              <a:gdLst>
                <a:gd name="T0" fmla="*/ 72 w 74"/>
                <a:gd name="T1" fmla="*/ 37 h 65"/>
                <a:gd name="T2" fmla="*/ 66 w 74"/>
                <a:gd name="T3" fmla="*/ 46 h 65"/>
                <a:gd name="T4" fmla="*/ 59 w 74"/>
                <a:gd name="T5" fmla="*/ 55 h 65"/>
                <a:gd name="T6" fmla="*/ 51 w 74"/>
                <a:gd name="T7" fmla="*/ 59 h 65"/>
                <a:gd name="T8" fmla="*/ 41 w 74"/>
                <a:gd name="T9" fmla="*/ 62 h 65"/>
                <a:gd name="T10" fmla="*/ 31 w 74"/>
                <a:gd name="T11" fmla="*/ 63 h 65"/>
                <a:gd name="T12" fmla="*/ 20 w 74"/>
                <a:gd name="T13" fmla="*/ 65 h 65"/>
                <a:gd name="T14" fmla="*/ 10 w 74"/>
                <a:gd name="T15" fmla="*/ 63 h 65"/>
                <a:gd name="T16" fmla="*/ 0 w 74"/>
                <a:gd name="T17" fmla="*/ 62 h 65"/>
                <a:gd name="T18" fmla="*/ 7 w 74"/>
                <a:gd name="T19" fmla="*/ 46 h 65"/>
                <a:gd name="T20" fmla="*/ 14 w 74"/>
                <a:gd name="T21" fmla="*/ 32 h 65"/>
                <a:gd name="T22" fmla="*/ 20 w 74"/>
                <a:gd name="T23" fmla="*/ 17 h 65"/>
                <a:gd name="T24" fmla="*/ 24 w 74"/>
                <a:gd name="T25" fmla="*/ 1 h 65"/>
                <a:gd name="T26" fmla="*/ 32 w 74"/>
                <a:gd name="T27" fmla="*/ 0 h 65"/>
                <a:gd name="T28" fmla="*/ 41 w 74"/>
                <a:gd name="T29" fmla="*/ 0 h 65"/>
                <a:gd name="T30" fmla="*/ 51 w 74"/>
                <a:gd name="T31" fmla="*/ 1 h 65"/>
                <a:gd name="T32" fmla="*/ 60 w 74"/>
                <a:gd name="T33" fmla="*/ 4 h 65"/>
                <a:gd name="T34" fmla="*/ 67 w 74"/>
                <a:gd name="T35" fmla="*/ 8 h 65"/>
                <a:gd name="T36" fmla="*/ 72 w 74"/>
                <a:gd name="T37" fmla="*/ 14 h 65"/>
                <a:gd name="T38" fmla="*/ 74 w 74"/>
                <a:gd name="T39" fmla="*/ 24 h 65"/>
                <a:gd name="T40" fmla="*/ 72 w 74"/>
                <a:gd name="T41"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65">
                  <a:moveTo>
                    <a:pt x="72" y="37"/>
                  </a:moveTo>
                  <a:lnTo>
                    <a:pt x="66" y="46"/>
                  </a:lnTo>
                  <a:lnTo>
                    <a:pt x="59" y="55"/>
                  </a:lnTo>
                  <a:lnTo>
                    <a:pt x="51" y="59"/>
                  </a:lnTo>
                  <a:lnTo>
                    <a:pt x="41" y="62"/>
                  </a:lnTo>
                  <a:lnTo>
                    <a:pt x="31" y="63"/>
                  </a:lnTo>
                  <a:lnTo>
                    <a:pt x="20" y="65"/>
                  </a:lnTo>
                  <a:lnTo>
                    <a:pt x="10" y="63"/>
                  </a:lnTo>
                  <a:lnTo>
                    <a:pt x="0" y="62"/>
                  </a:lnTo>
                  <a:lnTo>
                    <a:pt x="7" y="46"/>
                  </a:lnTo>
                  <a:lnTo>
                    <a:pt x="14" y="32"/>
                  </a:lnTo>
                  <a:lnTo>
                    <a:pt x="20" y="17"/>
                  </a:lnTo>
                  <a:lnTo>
                    <a:pt x="24" y="1"/>
                  </a:lnTo>
                  <a:lnTo>
                    <a:pt x="32" y="0"/>
                  </a:lnTo>
                  <a:lnTo>
                    <a:pt x="41" y="0"/>
                  </a:lnTo>
                  <a:lnTo>
                    <a:pt x="51" y="1"/>
                  </a:lnTo>
                  <a:lnTo>
                    <a:pt x="60" y="4"/>
                  </a:lnTo>
                  <a:lnTo>
                    <a:pt x="67" y="8"/>
                  </a:lnTo>
                  <a:lnTo>
                    <a:pt x="72" y="14"/>
                  </a:lnTo>
                  <a:lnTo>
                    <a:pt x="74" y="24"/>
                  </a:lnTo>
                  <a:lnTo>
                    <a:pt x="72" y="37"/>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2" name="Freeform 40"/>
            <p:cNvSpPr>
              <a:spLocks/>
            </p:cNvSpPr>
            <p:nvPr/>
          </p:nvSpPr>
          <p:spPr bwMode="auto">
            <a:xfrm>
              <a:off x="2503" y="1648"/>
              <a:ext cx="41" cy="34"/>
            </a:xfrm>
            <a:custGeom>
              <a:avLst/>
              <a:gdLst>
                <a:gd name="T0" fmla="*/ 123 w 123"/>
                <a:gd name="T1" fmla="*/ 0 h 102"/>
                <a:gd name="T2" fmla="*/ 121 w 123"/>
                <a:gd name="T3" fmla="*/ 1 h 102"/>
                <a:gd name="T4" fmla="*/ 117 w 123"/>
                <a:gd name="T5" fmla="*/ 7 h 102"/>
                <a:gd name="T6" fmla="*/ 109 w 123"/>
                <a:gd name="T7" fmla="*/ 14 h 102"/>
                <a:gd name="T8" fmla="*/ 96 w 123"/>
                <a:gd name="T9" fmla="*/ 22 h 102"/>
                <a:gd name="T10" fmla="*/ 79 w 123"/>
                <a:gd name="T11" fmla="*/ 32 h 102"/>
                <a:gd name="T12" fmla="*/ 58 w 123"/>
                <a:gd name="T13" fmla="*/ 43 h 102"/>
                <a:gd name="T14" fmla="*/ 31 w 123"/>
                <a:gd name="T15" fmla="*/ 55 h 102"/>
                <a:gd name="T16" fmla="*/ 0 w 123"/>
                <a:gd name="T17" fmla="*/ 64 h 102"/>
                <a:gd name="T18" fmla="*/ 3 w 123"/>
                <a:gd name="T19" fmla="*/ 73 h 102"/>
                <a:gd name="T20" fmla="*/ 5 w 123"/>
                <a:gd name="T21" fmla="*/ 81 h 102"/>
                <a:gd name="T22" fmla="*/ 7 w 123"/>
                <a:gd name="T23" fmla="*/ 91 h 102"/>
                <a:gd name="T24" fmla="*/ 9 w 123"/>
                <a:gd name="T25" fmla="*/ 102 h 102"/>
                <a:gd name="T26" fmla="*/ 34 w 123"/>
                <a:gd name="T27" fmla="*/ 87 h 102"/>
                <a:gd name="T28" fmla="*/ 55 w 123"/>
                <a:gd name="T29" fmla="*/ 71 h 102"/>
                <a:gd name="T30" fmla="*/ 75 w 123"/>
                <a:gd name="T31" fmla="*/ 53 h 102"/>
                <a:gd name="T32" fmla="*/ 92 w 123"/>
                <a:gd name="T33" fmla="*/ 38 h 102"/>
                <a:gd name="T34" fmla="*/ 104 w 123"/>
                <a:gd name="T35" fmla="*/ 22 h 102"/>
                <a:gd name="T36" fmla="*/ 114 w 123"/>
                <a:gd name="T37" fmla="*/ 11 h 102"/>
                <a:gd name="T38" fmla="*/ 121 w 123"/>
                <a:gd name="T39" fmla="*/ 3 h 102"/>
                <a:gd name="T40" fmla="*/ 123 w 123"/>
                <a:gd name="T4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102">
                  <a:moveTo>
                    <a:pt x="123" y="0"/>
                  </a:moveTo>
                  <a:lnTo>
                    <a:pt x="121" y="1"/>
                  </a:lnTo>
                  <a:lnTo>
                    <a:pt x="117" y="7"/>
                  </a:lnTo>
                  <a:lnTo>
                    <a:pt x="109" y="14"/>
                  </a:lnTo>
                  <a:lnTo>
                    <a:pt x="96" y="22"/>
                  </a:lnTo>
                  <a:lnTo>
                    <a:pt x="79" y="32"/>
                  </a:lnTo>
                  <a:lnTo>
                    <a:pt x="58" y="43"/>
                  </a:lnTo>
                  <a:lnTo>
                    <a:pt x="31" y="55"/>
                  </a:lnTo>
                  <a:lnTo>
                    <a:pt x="0" y="64"/>
                  </a:lnTo>
                  <a:lnTo>
                    <a:pt x="3" y="73"/>
                  </a:lnTo>
                  <a:lnTo>
                    <a:pt x="5" y="81"/>
                  </a:lnTo>
                  <a:lnTo>
                    <a:pt x="7" y="91"/>
                  </a:lnTo>
                  <a:lnTo>
                    <a:pt x="9" y="102"/>
                  </a:lnTo>
                  <a:lnTo>
                    <a:pt x="34" y="87"/>
                  </a:lnTo>
                  <a:lnTo>
                    <a:pt x="55" y="71"/>
                  </a:lnTo>
                  <a:lnTo>
                    <a:pt x="75" y="53"/>
                  </a:lnTo>
                  <a:lnTo>
                    <a:pt x="92" y="38"/>
                  </a:lnTo>
                  <a:lnTo>
                    <a:pt x="104" y="22"/>
                  </a:lnTo>
                  <a:lnTo>
                    <a:pt x="114" y="11"/>
                  </a:lnTo>
                  <a:lnTo>
                    <a:pt x="121" y="3"/>
                  </a:lnTo>
                  <a:lnTo>
                    <a:pt x="1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3" name="Freeform 41"/>
            <p:cNvSpPr>
              <a:spLocks/>
            </p:cNvSpPr>
            <p:nvPr/>
          </p:nvSpPr>
          <p:spPr bwMode="auto">
            <a:xfrm>
              <a:off x="2510" y="1678"/>
              <a:ext cx="43" cy="35"/>
            </a:xfrm>
            <a:custGeom>
              <a:avLst/>
              <a:gdLst>
                <a:gd name="T0" fmla="*/ 128 w 128"/>
                <a:gd name="T1" fmla="*/ 0 h 104"/>
                <a:gd name="T2" fmla="*/ 126 w 128"/>
                <a:gd name="T3" fmla="*/ 2 h 104"/>
                <a:gd name="T4" fmla="*/ 121 w 128"/>
                <a:gd name="T5" fmla="*/ 7 h 104"/>
                <a:gd name="T6" fmla="*/ 112 w 128"/>
                <a:gd name="T7" fmla="*/ 14 h 104"/>
                <a:gd name="T8" fmla="*/ 100 w 128"/>
                <a:gd name="T9" fmla="*/ 23 h 104"/>
                <a:gd name="T10" fmla="*/ 83 w 128"/>
                <a:gd name="T11" fmla="*/ 34 h 104"/>
                <a:gd name="T12" fmla="*/ 60 w 128"/>
                <a:gd name="T13" fmla="*/ 45 h 104"/>
                <a:gd name="T14" fmla="*/ 34 w 128"/>
                <a:gd name="T15" fmla="*/ 56 h 104"/>
                <a:gd name="T16" fmla="*/ 0 w 128"/>
                <a:gd name="T17" fmla="*/ 66 h 104"/>
                <a:gd name="T18" fmla="*/ 3 w 128"/>
                <a:gd name="T19" fmla="*/ 75 h 104"/>
                <a:gd name="T20" fmla="*/ 5 w 128"/>
                <a:gd name="T21" fmla="*/ 84 h 104"/>
                <a:gd name="T22" fmla="*/ 8 w 128"/>
                <a:gd name="T23" fmla="*/ 94 h 104"/>
                <a:gd name="T24" fmla="*/ 11 w 128"/>
                <a:gd name="T25" fmla="*/ 104 h 104"/>
                <a:gd name="T26" fmla="*/ 36 w 128"/>
                <a:gd name="T27" fmla="*/ 90 h 104"/>
                <a:gd name="T28" fmla="*/ 59 w 128"/>
                <a:gd name="T29" fmla="*/ 73 h 104"/>
                <a:gd name="T30" fmla="*/ 79 w 128"/>
                <a:gd name="T31" fmla="*/ 56 h 104"/>
                <a:gd name="T32" fmla="*/ 95 w 128"/>
                <a:gd name="T33" fmla="*/ 39 h 104"/>
                <a:gd name="T34" fmla="*/ 109 w 128"/>
                <a:gd name="T35" fmla="*/ 24 h 104"/>
                <a:gd name="T36" fmla="*/ 119 w 128"/>
                <a:gd name="T37" fmla="*/ 11 h 104"/>
                <a:gd name="T38" fmla="*/ 125 w 128"/>
                <a:gd name="T39" fmla="*/ 3 h 104"/>
                <a:gd name="T40" fmla="*/ 128 w 128"/>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04">
                  <a:moveTo>
                    <a:pt x="128" y="0"/>
                  </a:moveTo>
                  <a:lnTo>
                    <a:pt x="126" y="2"/>
                  </a:lnTo>
                  <a:lnTo>
                    <a:pt x="121" y="7"/>
                  </a:lnTo>
                  <a:lnTo>
                    <a:pt x="112" y="14"/>
                  </a:lnTo>
                  <a:lnTo>
                    <a:pt x="100" y="23"/>
                  </a:lnTo>
                  <a:lnTo>
                    <a:pt x="83" y="34"/>
                  </a:lnTo>
                  <a:lnTo>
                    <a:pt x="60" y="45"/>
                  </a:lnTo>
                  <a:lnTo>
                    <a:pt x="34" y="56"/>
                  </a:lnTo>
                  <a:lnTo>
                    <a:pt x="0" y="66"/>
                  </a:lnTo>
                  <a:lnTo>
                    <a:pt x="3" y="75"/>
                  </a:lnTo>
                  <a:lnTo>
                    <a:pt x="5" y="84"/>
                  </a:lnTo>
                  <a:lnTo>
                    <a:pt x="8" y="94"/>
                  </a:lnTo>
                  <a:lnTo>
                    <a:pt x="11" y="104"/>
                  </a:lnTo>
                  <a:lnTo>
                    <a:pt x="36" y="90"/>
                  </a:lnTo>
                  <a:lnTo>
                    <a:pt x="59" y="73"/>
                  </a:lnTo>
                  <a:lnTo>
                    <a:pt x="79" y="56"/>
                  </a:lnTo>
                  <a:lnTo>
                    <a:pt x="95" y="39"/>
                  </a:lnTo>
                  <a:lnTo>
                    <a:pt x="109" y="24"/>
                  </a:lnTo>
                  <a:lnTo>
                    <a:pt x="119" y="11"/>
                  </a:lnTo>
                  <a:lnTo>
                    <a:pt x="125" y="3"/>
                  </a:lnTo>
                  <a:lnTo>
                    <a:pt x="12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4" name="Freeform 42"/>
            <p:cNvSpPr>
              <a:spLocks/>
            </p:cNvSpPr>
            <p:nvPr/>
          </p:nvSpPr>
          <p:spPr bwMode="auto">
            <a:xfrm>
              <a:off x="2519" y="1709"/>
              <a:ext cx="43" cy="35"/>
            </a:xfrm>
            <a:custGeom>
              <a:avLst/>
              <a:gdLst>
                <a:gd name="T0" fmla="*/ 129 w 129"/>
                <a:gd name="T1" fmla="*/ 0 h 105"/>
                <a:gd name="T2" fmla="*/ 127 w 129"/>
                <a:gd name="T3" fmla="*/ 1 h 105"/>
                <a:gd name="T4" fmla="*/ 122 w 129"/>
                <a:gd name="T5" fmla="*/ 7 h 105"/>
                <a:gd name="T6" fmla="*/ 113 w 129"/>
                <a:gd name="T7" fmla="*/ 14 h 105"/>
                <a:gd name="T8" fmla="*/ 101 w 129"/>
                <a:gd name="T9" fmla="*/ 22 h 105"/>
                <a:gd name="T10" fmla="*/ 82 w 129"/>
                <a:gd name="T11" fmla="*/ 33 h 105"/>
                <a:gd name="T12" fmla="*/ 60 w 129"/>
                <a:gd name="T13" fmla="*/ 44 h 105"/>
                <a:gd name="T14" fmla="*/ 33 w 129"/>
                <a:gd name="T15" fmla="*/ 56 h 105"/>
                <a:gd name="T16" fmla="*/ 0 w 129"/>
                <a:gd name="T17" fmla="*/ 66 h 105"/>
                <a:gd name="T18" fmla="*/ 2 w 129"/>
                <a:gd name="T19" fmla="*/ 75 h 105"/>
                <a:gd name="T20" fmla="*/ 5 w 129"/>
                <a:gd name="T21" fmla="*/ 85 h 105"/>
                <a:gd name="T22" fmla="*/ 8 w 129"/>
                <a:gd name="T23" fmla="*/ 95 h 105"/>
                <a:gd name="T24" fmla="*/ 11 w 129"/>
                <a:gd name="T25" fmla="*/ 105 h 105"/>
                <a:gd name="T26" fmla="*/ 36 w 129"/>
                <a:gd name="T27" fmla="*/ 91 h 105"/>
                <a:gd name="T28" fmla="*/ 60 w 129"/>
                <a:gd name="T29" fmla="*/ 74 h 105"/>
                <a:gd name="T30" fmla="*/ 80 w 129"/>
                <a:gd name="T31" fmla="*/ 56 h 105"/>
                <a:gd name="T32" fmla="*/ 96 w 129"/>
                <a:gd name="T33" fmla="*/ 39 h 105"/>
                <a:gd name="T34" fmla="*/ 110 w 129"/>
                <a:gd name="T35" fmla="*/ 23 h 105"/>
                <a:gd name="T36" fmla="*/ 120 w 129"/>
                <a:gd name="T37" fmla="*/ 11 h 105"/>
                <a:gd name="T38" fmla="*/ 126 w 129"/>
                <a:gd name="T39" fmla="*/ 2 h 105"/>
                <a:gd name="T40" fmla="*/ 129 w 129"/>
                <a:gd name="T4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9" h="105">
                  <a:moveTo>
                    <a:pt x="129" y="0"/>
                  </a:moveTo>
                  <a:lnTo>
                    <a:pt x="127" y="1"/>
                  </a:lnTo>
                  <a:lnTo>
                    <a:pt x="122" y="7"/>
                  </a:lnTo>
                  <a:lnTo>
                    <a:pt x="113" y="14"/>
                  </a:lnTo>
                  <a:lnTo>
                    <a:pt x="101" y="22"/>
                  </a:lnTo>
                  <a:lnTo>
                    <a:pt x="82" y="33"/>
                  </a:lnTo>
                  <a:lnTo>
                    <a:pt x="60" y="44"/>
                  </a:lnTo>
                  <a:lnTo>
                    <a:pt x="33" y="56"/>
                  </a:lnTo>
                  <a:lnTo>
                    <a:pt x="0" y="66"/>
                  </a:lnTo>
                  <a:lnTo>
                    <a:pt x="2" y="75"/>
                  </a:lnTo>
                  <a:lnTo>
                    <a:pt x="5" y="85"/>
                  </a:lnTo>
                  <a:lnTo>
                    <a:pt x="8" y="95"/>
                  </a:lnTo>
                  <a:lnTo>
                    <a:pt x="11" y="105"/>
                  </a:lnTo>
                  <a:lnTo>
                    <a:pt x="36" y="91"/>
                  </a:lnTo>
                  <a:lnTo>
                    <a:pt x="60" y="74"/>
                  </a:lnTo>
                  <a:lnTo>
                    <a:pt x="80" y="56"/>
                  </a:lnTo>
                  <a:lnTo>
                    <a:pt x="96" y="39"/>
                  </a:lnTo>
                  <a:lnTo>
                    <a:pt x="110" y="23"/>
                  </a:lnTo>
                  <a:lnTo>
                    <a:pt x="120" y="11"/>
                  </a:lnTo>
                  <a:lnTo>
                    <a:pt x="126" y="2"/>
                  </a:lnTo>
                  <a:lnTo>
                    <a:pt x="1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5" name="Freeform 43"/>
            <p:cNvSpPr>
              <a:spLocks/>
            </p:cNvSpPr>
            <p:nvPr/>
          </p:nvSpPr>
          <p:spPr bwMode="auto">
            <a:xfrm>
              <a:off x="2529" y="1739"/>
              <a:ext cx="43" cy="35"/>
            </a:xfrm>
            <a:custGeom>
              <a:avLst/>
              <a:gdLst>
                <a:gd name="T0" fmla="*/ 130 w 130"/>
                <a:gd name="T1" fmla="*/ 0 h 104"/>
                <a:gd name="T2" fmla="*/ 129 w 130"/>
                <a:gd name="T3" fmla="*/ 1 h 104"/>
                <a:gd name="T4" fmla="*/ 123 w 130"/>
                <a:gd name="T5" fmla="*/ 7 h 104"/>
                <a:gd name="T6" fmla="*/ 115 w 130"/>
                <a:gd name="T7" fmla="*/ 14 h 104"/>
                <a:gd name="T8" fmla="*/ 102 w 130"/>
                <a:gd name="T9" fmla="*/ 22 h 104"/>
                <a:gd name="T10" fmla="*/ 84 w 130"/>
                <a:gd name="T11" fmla="*/ 34 h 104"/>
                <a:gd name="T12" fmla="*/ 61 w 130"/>
                <a:gd name="T13" fmla="*/ 45 h 104"/>
                <a:gd name="T14" fmla="*/ 33 w 130"/>
                <a:gd name="T15" fmla="*/ 56 h 104"/>
                <a:gd name="T16" fmla="*/ 0 w 130"/>
                <a:gd name="T17" fmla="*/ 66 h 104"/>
                <a:gd name="T18" fmla="*/ 2 w 130"/>
                <a:gd name="T19" fmla="*/ 76 h 104"/>
                <a:gd name="T20" fmla="*/ 7 w 130"/>
                <a:gd name="T21" fmla="*/ 84 h 104"/>
                <a:gd name="T22" fmla="*/ 9 w 130"/>
                <a:gd name="T23" fmla="*/ 94 h 104"/>
                <a:gd name="T24" fmla="*/ 12 w 130"/>
                <a:gd name="T25" fmla="*/ 104 h 104"/>
                <a:gd name="T26" fmla="*/ 38 w 130"/>
                <a:gd name="T27" fmla="*/ 90 h 104"/>
                <a:gd name="T28" fmla="*/ 60 w 130"/>
                <a:gd name="T29" fmla="*/ 73 h 104"/>
                <a:gd name="T30" fmla="*/ 81 w 130"/>
                <a:gd name="T31" fmla="*/ 56 h 104"/>
                <a:gd name="T32" fmla="*/ 98 w 130"/>
                <a:gd name="T33" fmla="*/ 39 h 104"/>
                <a:gd name="T34" fmla="*/ 112 w 130"/>
                <a:gd name="T35" fmla="*/ 24 h 104"/>
                <a:gd name="T36" fmla="*/ 122 w 130"/>
                <a:gd name="T37" fmla="*/ 11 h 104"/>
                <a:gd name="T38" fmla="*/ 127 w 130"/>
                <a:gd name="T39" fmla="*/ 3 h 104"/>
                <a:gd name="T40" fmla="*/ 130 w 130"/>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04">
                  <a:moveTo>
                    <a:pt x="130" y="0"/>
                  </a:moveTo>
                  <a:lnTo>
                    <a:pt x="129" y="1"/>
                  </a:lnTo>
                  <a:lnTo>
                    <a:pt x="123" y="7"/>
                  </a:lnTo>
                  <a:lnTo>
                    <a:pt x="115" y="14"/>
                  </a:lnTo>
                  <a:lnTo>
                    <a:pt x="102" y="22"/>
                  </a:lnTo>
                  <a:lnTo>
                    <a:pt x="84" y="34"/>
                  </a:lnTo>
                  <a:lnTo>
                    <a:pt x="61" y="45"/>
                  </a:lnTo>
                  <a:lnTo>
                    <a:pt x="33" y="56"/>
                  </a:lnTo>
                  <a:lnTo>
                    <a:pt x="0" y="66"/>
                  </a:lnTo>
                  <a:lnTo>
                    <a:pt x="2" y="76"/>
                  </a:lnTo>
                  <a:lnTo>
                    <a:pt x="7" y="84"/>
                  </a:lnTo>
                  <a:lnTo>
                    <a:pt x="9" y="94"/>
                  </a:lnTo>
                  <a:lnTo>
                    <a:pt x="12" y="104"/>
                  </a:lnTo>
                  <a:lnTo>
                    <a:pt x="38" y="90"/>
                  </a:lnTo>
                  <a:lnTo>
                    <a:pt x="60" y="73"/>
                  </a:lnTo>
                  <a:lnTo>
                    <a:pt x="81" y="56"/>
                  </a:lnTo>
                  <a:lnTo>
                    <a:pt x="98" y="39"/>
                  </a:lnTo>
                  <a:lnTo>
                    <a:pt x="112" y="24"/>
                  </a:lnTo>
                  <a:lnTo>
                    <a:pt x="122" y="11"/>
                  </a:lnTo>
                  <a:lnTo>
                    <a:pt x="127" y="3"/>
                  </a:lnTo>
                  <a:lnTo>
                    <a:pt x="1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6" name="Freeform 44"/>
            <p:cNvSpPr>
              <a:spLocks/>
            </p:cNvSpPr>
            <p:nvPr/>
          </p:nvSpPr>
          <p:spPr bwMode="auto">
            <a:xfrm>
              <a:off x="2539" y="1770"/>
              <a:ext cx="42" cy="34"/>
            </a:xfrm>
            <a:custGeom>
              <a:avLst/>
              <a:gdLst>
                <a:gd name="T0" fmla="*/ 127 w 127"/>
                <a:gd name="T1" fmla="*/ 0 h 103"/>
                <a:gd name="T2" fmla="*/ 126 w 127"/>
                <a:gd name="T3" fmla="*/ 2 h 103"/>
                <a:gd name="T4" fmla="*/ 120 w 127"/>
                <a:gd name="T5" fmla="*/ 7 h 103"/>
                <a:gd name="T6" fmla="*/ 112 w 127"/>
                <a:gd name="T7" fmla="*/ 14 h 103"/>
                <a:gd name="T8" fmla="*/ 99 w 127"/>
                <a:gd name="T9" fmla="*/ 23 h 103"/>
                <a:gd name="T10" fmla="*/ 82 w 127"/>
                <a:gd name="T11" fmla="*/ 34 h 103"/>
                <a:gd name="T12" fmla="*/ 60 w 127"/>
                <a:gd name="T13" fmla="*/ 44 h 103"/>
                <a:gd name="T14" fmla="*/ 32 w 127"/>
                <a:gd name="T15" fmla="*/ 55 h 103"/>
                <a:gd name="T16" fmla="*/ 0 w 127"/>
                <a:gd name="T17" fmla="*/ 65 h 103"/>
                <a:gd name="T18" fmla="*/ 1 w 127"/>
                <a:gd name="T19" fmla="*/ 69 h 103"/>
                <a:gd name="T20" fmla="*/ 2 w 127"/>
                <a:gd name="T21" fmla="*/ 72 h 103"/>
                <a:gd name="T22" fmla="*/ 4 w 127"/>
                <a:gd name="T23" fmla="*/ 76 h 103"/>
                <a:gd name="T24" fmla="*/ 5 w 127"/>
                <a:gd name="T25" fmla="*/ 79 h 103"/>
                <a:gd name="T26" fmla="*/ 8 w 127"/>
                <a:gd name="T27" fmla="*/ 85 h 103"/>
                <a:gd name="T28" fmla="*/ 9 w 127"/>
                <a:gd name="T29" fmla="*/ 90 h 103"/>
                <a:gd name="T30" fmla="*/ 12 w 127"/>
                <a:gd name="T31" fmla="*/ 97 h 103"/>
                <a:gd name="T32" fmla="*/ 14 w 127"/>
                <a:gd name="T33" fmla="*/ 103 h 103"/>
                <a:gd name="T34" fmla="*/ 39 w 127"/>
                <a:gd name="T35" fmla="*/ 87 h 103"/>
                <a:gd name="T36" fmla="*/ 60 w 127"/>
                <a:gd name="T37" fmla="*/ 72 h 103"/>
                <a:gd name="T38" fmla="*/ 80 w 127"/>
                <a:gd name="T39" fmla="*/ 54 h 103"/>
                <a:gd name="T40" fmla="*/ 96 w 127"/>
                <a:gd name="T41" fmla="*/ 38 h 103"/>
                <a:gd name="T42" fmla="*/ 109 w 127"/>
                <a:gd name="T43" fmla="*/ 23 h 103"/>
                <a:gd name="T44" fmla="*/ 119 w 127"/>
                <a:gd name="T45" fmla="*/ 12 h 103"/>
                <a:gd name="T46" fmla="*/ 126 w 127"/>
                <a:gd name="T47" fmla="*/ 3 h 103"/>
                <a:gd name="T48" fmla="*/ 127 w 127"/>
                <a:gd name="T4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7" h="103">
                  <a:moveTo>
                    <a:pt x="127" y="0"/>
                  </a:moveTo>
                  <a:lnTo>
                    <a:pt x="126" y="2"/>
                  </a:lnTo>
                  <a:lnTo>
                    <a:pt x="120" y="7"/>
                  </a:lnTo>
                  <a:lnTo>
                    <a:pt x="112" y="14"/>
                  </a:lnTo>
                  <a:lnTo>
                    <a:pt x="99" y="23"/>
                  </a:lnTo>
                  <a:lnTo>
                    <a:pt x="82" y="34"/>
                  </a:lnTo>
                  <a:lnTo>
                    <a:pt x="60" y="44"/>
                  </a:lnTo>
                  <a:lnTo>
                    <a:pt x="32" y="55"/>
                  </a:lnTo>
                  <a:lnTo>
                    <a:pt x="0" y="65"/>
                  </a:lnTo>
                  <a:lnTo>
                    <a:pt x="1" y="69"/>
                  </a:lnTo>
                  <a:lnTo>
                    <a:pt x="2" y="72"/>
                  </a:lnTo>
                  <a:lnTo>
                    <a:pt x="4" y="76"/>
                  </a:lnTo>
                  <a:lnTo>
                    <a:pt x="5" y="79"/>
                  </a:lnTo>
                  <a:lnTo>
                    <a:pt x="8" y="85"/>
                  </a:lnTo>
                  <a:lnTo>
                    <a:pt x="9" y="90"/>
                  </a:lnTo>
                  <a:lnTo>
                    <a:pt x="12" y="97"/>
                  </a:lnTo>
                  <a:lnTo>
                    <a:pt x="14" y="103"/>
                  </a:lnTo>
                  <a:lnTo>
                    <a:pt x="39" y="87"/>
                  </a:lnTo>
                  <a:lnTo>
                    <a:pt x="60" y="72"/>
                  </a:lnTo>
                  <a:lnTo>
                    <a:pt x="80" y="54"/>
                  </a:lnTo>
                  <a:lnTo>
                    <a:pt x="96" y="38"/>
                  </a:lnTo>
                  <a:lnTo>
                    <a:pt x="109" y="23"/>
                  </a:lnTo>
                  <a:lnTo>
                    <a:pt x="119" y="12"/>
                  </a:lnTo>
                  <a:lnTo>
                    <a:pt x="126" y="3"/>
                  </a:lnTo>
                  <a:lnTo>
                    <a:pt x="1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7" name="Freeform 45"/>
            <p:cNvSpPr>
              <a:spLocks/>
            </p:cNvSpPr>
            <p:nvPr/>
          </p:nvSpPr>
          <p:spPr bwMode="auto">
            <a:xfrm>
              <a:off x="2551" y="1800"/>
              <a:ext cx="40" cy="33"/>
            </a:xfrm>
            <a:custGeom>
              <a:avLst/>
              <a:gdLst>
                <a:gd name="T0" fmla="*/ 120 w 120"/>
                <a:gd name="T1" fmla="*/ 0 h 98"/>
                <a:gd name="T2" fmla="*/ 119 w 120"/>
                <a:gd name="T3" fmla="*/ 1 h 98"/>
                <a:gd name="T4" fmla="*/ 115 w 120"/>
                <a:gd name="T5" fmla="*/ 5 h 98"/>
                <a:gd name="T6" fmla="*/ 106 w 120"/>
                <a:gd name="T7" fmla="*/ 12 h 98"/>
                <a:gd name="T8" fmla="*/ 94 w 120"/>
                <a:gd name="T9" fmla="*/ 22 h 98"/>
                <a:gd name="T10" fmla="*/ 77 w 120"/>
                <a:gd name="T11" fmla="*/ 32 h 98"/>
                <a:gd name="T12" fmla="*/ 56 w 120"/>
                <a:gd name="T13" fmla="*/ 42 h 98"/>
                <a:gd name="T14" fmla="*/ 31 w 120"/>
                <a:gd name="T15" fmla="*/ 53 h 98"/>
                <a:gd name="T16" fmla="*/ 0 w 120"/>
                <a:gd name="T17" fmla="*/ 63 h 98"/>
                <a:gd name="T18" fmla="*/ 2 w 120"/>
                <a:gd name="T19" fmla="*/ 73 h 98"/>
                <a:gd name="T20" fmla="*/ 7 w 120"/>
                <a:gd name="T21" fmla="*/ 81 h 98"/>
                <a:gd name="T22" fmla="*/ 9 w 120"/>
                <a:gd name="T23" fmla="*/ 90 h 98"/>
                <a:gd name="T24" fmla="*/ 14 w 120"/>
                <a:gd name="T25" fmla="*/ 98 h 98"/>
                <a:gd name="T26" fmla="*/ 36 w 120"/>
                <a:gd name="T27" fmla="*/ 84 h 98"/>
                <a:gd name="T28" fmla="*/ 57 w 120"/>
                <a:gd name="T29" fmla="*/ 67 h 98"/>
                <a:gd name="T30" fmla="*/ 75 w 120"/>
                <a:gd name="T31" fmla="*/ 50 h 98"/>
                <a:gd name="T32" fmla="*/ 91 w 120"/>
                <a:gd name="T33" fmla="*/ 35 h 98"/>
                <a:gd name="T34" fmla="*/ 104 w 120"/>
                <a:gd name="T35" fmla="*/ 21 h 98"/>
                <a:gd name="T36" fmla="*/ 113 w 120"/>
                <a:gd name="T37" fmla="*/ 10 h 98"/>
                <a:gd name="T38" fmla="*/ 119 w 120"/>
                <a:gd name="T39" fmla="*/ 2 h 98"/>
                <a:gd name="T40" fmla="*/ 120 w 120"/>
                <a:gd name="T41"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98">
                  <a:moveTo>
                    <a:pt x="120" y="0"/>
                  </a:moveTo>
                  <a:lnTo>
                    <a:pt x="119" y="1"/>
                  </a:lnTo>
                  <a:lnTo>
                    <a:pt x="115" y="5"/>
                  </a:lnTo>
                  <a:lnTo>
                    <a:pt x="106" y="12"/>
                  </a:lnTo>
                  <a:lnTo>
                    <a:pt x="94" y="22"/>
                  </a:lnTo>
                  <a:lnTo>
                    <a:pt x="77" y="32"/>
                  </a:lnTo>
                  <a:lnTo>
                    <a:pt x="56" y="42"/>
                  </a:lnTo>
                  <a:lnTo>
                    <a:pt x="31" y="53"/>
                  </a:lnTo>
                  <a:lnTo>
                    <a:pt x="0" y="63"/>
                  </a:lnTo>
                  <a:lnTo>
                    <a:pt x="2" y="73"/>
                  </a:lnTo>
                  <a:lnTo>
                    <a:pt x="7" y="81"/>
                  </a:lnTo>
                  <a:lnTo>
                    <a:pt x="9" y="90"/>
                  </a:lnTo>
                  <a:lnTo>
                    <a:pt x="14" y="98"/>
                  </a:lnTo>
                  <a:lnTo>
                    <a:pt x="36" y="84"/>
                  </a:lnTo>
                  <a:lnTo>
                    <a:pt x="57" y="67"/>
                  </a:lnTo>
                  <a:lnTo>
                    <a:pt x="75" y="50"/>
                  </a:lnTo>
                  <a:lnTo>
                    <a:pt x="91" y="35"/>
                  </a:lnTo>
                  <a:lnTo>
                    <a:pt x="104" y="21"/>
                  </a:lnTo>
                  <a:lnTo>
                    <a:pt x="113" y="10"/>
                  </a:lnTo>
                  <a:lnTo>
                    <a:pt x="119" y="2"/>
                  </a:lnTo>
                  <a:lnTo>
                    <a:pt x="1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8" name="Freeform 46"/>
            <p:cNvSpPr>
              <a:spLocks/>
            </p:cNvSpPr>
            <p:nvPr/>
          </p:nvSpPr>
          <p:spPr bwMode="auto">
            <a:xfrm>
              <a:off x="2563" y="1831"/>
              <a:ext cx="37" cy="31"/>
            </a:xfrm>
            <a:custGeom>
              <a:avLst/>
              <a:gdLst>
                <a:gd name="T0" fmla="*/ 112 w 112"/>
                <a:gd name="T1" fmla="*/ 0 h 94"/>
                <a:gd name="T2" fmla="*/ 111 w 112"/>
                <a:gd name="T3" fmla="*/ 1 h 94"/>
                <a:gd name="T4" fmla="*/ 107 w 112"/>
                <a:gd name="T5" fmla="*/ 6 h 94"/>
                <a:gd name="T6" fmla="*/ 100 w 112"/>
                <a:gd name="T7" fmla="*/ 13 h 94"/>
                <a:gd name="T8" fmla="*/ 89 w 112"/>
                <a:gd name="T9" fmla="*/ 21 h 94"/>
                <a:gd name="T10" fmla="*/ 73 w 112"/>
                <a:gd name="T11" fmla="*/ 30 h 94"/>
                <a:gd name="T12" fmla="*/ 54 w 112"/>
                <a:gd name="T13" fmla="*/ 41 h 94"/>
                <a:gd name="T14" fmla="*/ 30 w 112"/>
                <a:gd name="T15" fmla="*/ 51 h 94"/>
                <a:gd name="T16" fmla="*/ 0 w 112"/>
                <a:gd name="T17" fmla="*/ 61 h 94"/>
                <a:gd name="T18" fmla="*/ 3 w 112"/>
                <a:gd name="T19" fmla="*/ 69 h 94"/>
                <a:gd name="T20" fmla="*/ 7 w 112"/>
                <a:gd name="T21" fmla="*/ 77 h 94"/>
                <a:gd name="T22" fmla="*/ 10 w 112"/>
                <a:gd name="T23" fmla="*/ 86 h 94"/>
                <a:gd name="T24" fmla="*/ 14 w 112"/>
                <a:gd name="T25" fmla="*/ 94 h 94"/>
                <a:gd name="T26" fmla="*/ 35 w 112"/>
                <a:gd name="T27" fmla="*/ 79 h 94"/>
                <a:gd name="T28" fmla="*/ 55 w 112"/>
                <a:gd name="T29" fmla="*/ 63 h 94"/>
                <a:gd name="T30" fmla="*/ 72 w 112"/>
                <a:gd name="T31" fmla="*/ 48 h 94"/>
                <a:gd name="T32" fmla="*/ 86 w 112"/>
                <a:gd name="T33" fmla="*/ 32 h 94"/>
                <a:gd name="T34" fmla="*/ 97 w 112"/>
                <a:gd name="T35" fmla="*/ 20 h 94"/>
                <a:gd name="T36" fmla="*/ 105 w 112"/>
                <a:gd name="T37" fmla="*/ 10 h 94"/>
                <a:gd name="T38" fmla="*/ 111 w 112"/>
                <a:gd name="T39" fmla="*/ 3 h 94"/>
                <a:gd name="T40" fmla="*/ 112 w 112"/>
                <a:gd name="T4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2" h="94">
                  <a:moveTo>
                    <a:pt x="112" y="0"/>
                  </a:moveTo>
                  <a:lnTo>
                    <a:pt x="111" y="1"/>
                  </a:lnTo>
                  <a:lnTo>
                    <a:pt x="107" y="6"/>
                  </a:lnTo>
                  <a:lnTo>
                    <a:pt x="100" y="13"/>
                  </a:lnTo>
                  <a:lnTo>
                    <a:pt x="89" y="21"/>
                  </a:lnTo>
                  <a:lnTo>
                    <a:pt x="73" y="30"/>
                  </a:lnTo>
                  <a:lnTo>
                    <a:pt x="54" y="41"/>
                  </a:lnTo>
                  <a:lnTo>
                    <a:pt x="30" y="51"/>
                  </a:lnTo>
                  <a:lnTo>
                    <a:pt x="0" y="61"/>
                  </a:lnTo>
                  <a:lnTo>
                    <a:pt x="3" y="69"/>
                  </a:lnTo>
                  <a:lnTo>
                    <a:pt x="7" y="77"/>
                  </a:lnTo>
                  <a:lnTo>
                    <a:pt x="10" y="86"/>
                  </a:lnTo>
                  <a:lnTo>
                    <a:pt x="14" y="94"/>
                  </a:lnTo>
                  <a:lnTo>
                    <a:pt x="35" y="79"/>
                  </a:lnTo>
                  <a:lnTo>
                    <a:pt x="55" y="63"/>
                  </a:lnTo>
                  <a:lnTo>
                    <a:pt x="72" y="48"/>
                  </a:lnTo>
                  <a:lnTo>
                    <a:pt x="86" y="32"/>
                  </a:lnTo>
                  <a:lnTo>
                    <a:pt x="97" y="20"/>
                  </a:lnTo>
                  <a:lnTo>
                    <a:pt x="105" y="10"/>
                  </a:lnTo>
                  <a:lnTo>
                    <a:pt x="111" y="3"/>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59" name="Freeform 47"/>
            <p:cNvSpPr>
              <a:spLocks/>
            </p:cNvSpPr>
            <p:nvPr/>
          </p:nvSpPr>
          <p:spPr bwMode="auto">
            <a:xfrm>
              <a:off x="2575" y="1866"/>
              <a:ext cx="21" cy="20"/>
            </a:xfrm>
            <a:custGeom>
              <a:avLst/>
              <a:gdLst>
                <a:gd name="T0" fmla="*/ 62 w 62"/>
                <a:gd name="T1" fmla="*/ 0 h 59"/>
                <a:gd name="T2" fmla="*/ 60 w 62"/>
                <a:gd name="T3" fmla="*/ 1 h 59"/>
                <a:gd name="T4" fmla="*/ 59 w 62"/>
                <a:gd name="T5" fmla="*/ 4 h 59"/>
                <a:gd name="T6" fmla="*/ 55 w 62"/>
                <a:gd name="T7" fmla="*/ 8 h 59"/>
                <a:gd name="T8" fmla="*/ 48 w 62"/>
                <a:gd name="T9" fmla="*/ 13 h 59"/>
                <a:gd name="T10" fmla="*/ 39 w 62"/>
                <a:gd name="T11" fmla="*/ 20 h 59"/>
                <a:gd name="T12" fmla="*/ 28 w 62"/>
                <a:gd name="T13" fmla="*/ 27 h 59"/>
                <a:gd name="T14" fmla="*/ 16 w 62"/>
                <a:gd name="T15" fmla="*/ 34 h 59"/>
                <a:gd name="T16" fmla="*/ 0 w 62"/>
                <a:gd name="T17" fmla="*/ 42 h 59"/>
                <a:gd name="T18" fmla="*/ 3 w 62"/>
                <a:gd name="T19" fmla="*/ 46 h 59"/>
                <a:gd name="T20" fmla="*/ 4 w 62"/>
                <a:gd name="T21" fmla="*/ 51 h 59"/>
                <a:gd name="T22" fmla="*/ 7 w 62"/>
                <a:gd name="T23" fmla="*/ 55 h 59"/>
                <a:gd name="T24" fmla="*/ 8 w 62"/>
                <a:gd name="T25" fmla="*/ 59 h 59"/>
                <a:gd name="T26" fmla="*/ 21 w 62"/>
                <a:gd name="T27" fmla="*/ 48 h 59"/>
                <a:gd name="T28" fmla="*/ 31 w 62"/>
                <a:gd name="T29" fmla="*/ 38 h 59"/>
                <a:gd name="T30" fmla="*/ 41 w 62"/>
                <a:gd name="T31" fmla="*/ 27 h 59"/>
                <a:gd name="T32" fmla="*/ 48 w 62"/>
                <a:gd name="T33" fmla="*/ 18 h 59"/>
                <a:gd name="T34" fmla="*/ 53 w 62"/>
                <a:gd name="T35" fmla="*/ 11 h 59"/>
                <a:gd name="T36" fmla="*/ 58 w 62"/>
                <a:gd name="T37" fmla="*/ 6 h 59"/>
                <a:gd name="T38" fmla="*/ 60 w 62"/>
                <a:gd name="T39" fmla="*/ 1 h 59"/>
                <a:gd name="T40" fmla="*/ 62 w 62"/>
                <a:gd name="T4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59">
                  <a:moveTo>
                    <a:pt x="62" y="0"/>
                  </a:moveTo>
                  <a:lnTo>
                    <a:pt x="60" y="1"/>
                  </a:lnTo>
                  <a:lnTo>
                    <a:pt x="59" y="4"/>
                  </a:lnTo>
                  <a:lnTo>
                    <a:pt x="55" y="8"/>
                  </a:lnTo>
                  <a:lnTo>
                    <a:pt x="48" y="13"/>
                  </a:lnTo>
                  <a:lnTo>
                    <a:pt x="39" y="20"/>
                  </a:lnTo>
                  <a:lnTo>
                    <a:pt x="28" y="27"/>
                  </a:lnTo>
                  <a:lnTo>
                    <a:pt x="16" y="34"/>
                  </a:lnTo>
                  <a:lnTo>
                    <a:pt x="0" y="42"/>
                  </a:lnTo>
                  <a:lnTo>
                    <a:pt x="3" y="46"/>
                  </a:lnTo>
                  <a:lnTo>
                    <a:pt x="4" y="51"/>
                  </a:lnTo>
                  <a:lnTo>
                    <a:pt x="7" y="55"/>
                  </a:lnTo>
                  <a:lnTo>
                    <a:pt x="8" y="59"/>
                  </a:lnTo>
                  <a:lnTo>
                    <a:pt x="21" y="48"/>
                  </a:lnTo>
                  <a:lnTo>
                    <a:pt x="31" y="38"/>
                  </a:lnTo>
                  <a:lnTo>
                    <a:pt x="41" y="27"/>
                  </a:lnTo>
                  <a:lnTo>
                    <a:pt x="48" y="18"/>
                  </a:lnTo>
                  <a:lnTo>
                    <a:pt x="53" y="11"/>
                  </a:lnTo>
                  <a:lnTo>
                    <a:pt x="58" y="6"/>
                  </a:lnTo>
                  <a:lnTo>
                    <a:pt x="60" y="1"/>
                  </a:lnTo>
                  <a:lnTo>
                    <a:pt x="6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0" name="Freeform 48"/>
            <p:cNvSpPr>
              <a:spLocks/>
            </p:cNvSpPr>
            <p:nvPr/>
          </p:nvSpPr>
          <p:spPr bwMode="auto">
            <a:xfrm>
              <a:off x="1853" y="156"/>
              <a:ext cx="839" cy="839"/>
            </a:xfrm>
            <a:custGeom>
              <a:avLst/>
              <a:gdLst>
                <a:gd name="T0" fmla="*/ 2307 w 2517"/>
                <a:gd name="T1" fmla="*/ 563 h 2516"/>
                <a:gd name="T2" fmla="*/ 2236 w 2517"/>
                <a:gd name="T3" fmla="*/ 465 h 2516"/>
                <a:gd name="T4" fmla="*/ 2154 w 2517"/>
                <a:gd name="T5" fmla="*/ 374 h 2516"/>
                <a:gd name="T6" fmla="*/ 2063 w 2517"/>
                <a:gd name="T7" fmla="*/ 292 h 2516"/>
                <a:gd name="T8" fmla="*/ 1966 w 2517"/>
                <a:gd name="T9" fmla="*/ 217 h 2516"/>
                <a:gd name="T10" fmla="*/ 1861 w 2517"/>
                <a:gd name="T11" fmla="*/ 153 h 2516"/>
                <a:gd name="T12" fmla="*/ 1751 w 2517"/>
                <a:gd name="T13" fmla="*/ 100 h 2516"/>
                <a:gd name="T14" fmla="*/ 1635 w 2517"/>
                <a:gd name="T15" fmla="*/ 57 h 2516"/>
                <a:gd name="T16" fmla="*/ 1513 w 2517"/>
                <a:gd name="T17" fmla="*/ 26 h 2516"/>
                <a:gd name="T18" fmla="*/ 1387 w 2517"/>
                <a:gd name="T19" fmla="*/ 6 h 2516"/>
                <a:gd name="T20" fmla="*/ 1257 w 2517"/>
                <a:gd name="T21" fmla="*/ 0 h 2516"/>
                <a:gd name="T22" fmla="*/ 1093 w 2517"/>
                <a:gd name="T23" fmla="*/ 11 h 2516"/>
                <a:gd name="T24" fmla="*/ 936 w 2517"/>
                <a:gd name="T25" fmla="*/ 41 h 2516"/>
                <a:gd name="T26" fmla="*/ 787 w 2517"/>
                <a:gd name="T27" fmla="*/ 92 h 2516"/>
                <a:gd name="T28" fmla="*/ 645 w 2517"/>
                <a:gd name="T29" fmla="*/ 159 h 2516"/>
                <a:gd name="T30" fmla="*/ 514 w 2517"/>
                <a:gd name="T31" fmla="*/ 242 h 2516"/>
                <a:gd name="T32" fmla="*/ 416 w 2517"/>
                <a:gd name="T33" fmla="*/ 322 h 2516"/>
                <a:gd name="T34" fmla="*/ 338 w 2517"/>
                <a:gd name="T35" fmla="*/ 399 h 2516"/>
                <a:gd name="T36" fmla="*/ 266 w 2517"/>
                <a:gd name="T37" fmla="*/ 485 h 2516"/>
                <a:gd name="T38" fmla="*/ 201 w 2517"/>
                <a:gd name="T39" fmla="*/ 576 h 2516"/>
                <a:gd name="T40" fmla="*/ 145 w 2517"/>
                <a:gd name="T41" fmla="*/ 672 h 2516"/>
                <a:gd name="T42" fmla="*/ 87 w 2517"/>
                <a:gd name="T43" fmla="*/ 799 h 2516"/>
                <a:gd name="T44" fmla="*/ 29 w 2517"/>
                <a:gd name="T45" fmla="*/ 988 h 2516"/>
                <a:gd name="T46" fmla="*/ 1 w 2517"/>
                <a:gd name="T47" fmla="*/ 1187 h 2516"/>
                <a:gd name="T48" fmla="*/ 14 w 2517"/>
                <a:gd name="T49" fmla="*/ 1441 h 2516"/>
                <a:gd name="T50" fmla="*/ 80 w 2517"/>
                <a:gd name="T51" fmla="*/ 1702 h 2516"/>
                <a:gd name="T52" fmla="*/ 198 w 2517"/>
                <a:gd name="T53" fmla="*/ 1936 h 2516"/>
                <a:gd name="T54" fmla="*/ 256 w 2517"/>
                <a:gd name="T55" fmla="*/ 2017 h 2516"/>
                <a:gd name="T56" fmla="*/ 318 w 2517"/>
                <a:gd name="T57" fmla="*/ 2094 h 2516"/>
                <a:gd name="T58" fmla="*/ 387 w 2517"/>
                <a:gd name="T59" fmla="*/ 2166 h 2516"/>
                <a:gd name="T60" fmla="*/ 462 w 2517"/>
                <a:gd name="T61" fmla="*/ 2231 h 2516"/>
                <a:gd name="T62" fmla="*/ 540 w 2517"/>
                <a:gd name="T63" fmla="*/ 2291 h 2516"/>
                <a:gd name="T64" fmla="*/ 644 w 2517"/>
                <a:gd name="T65" fmla="*/ 2356 h 2516"/>
                <a:gd name="T66" fmla="*/ 765 w 2517"/>
                <a:gd name="T67" fmla="*/ 2415 h 2516"/>
                <a:gd name="T68" fmla="*/ 892 w 2517"/>
                <a:gd name="T69" fmla="*/ 2462 h 2516"/>
                <a:gd name="T70" fmla="*/ 1025 w 2517"/>
                <a:gd name="T71" fmla="*/ 2494 h 2516"/>
                <a:gd name="T72" fmla="*/ 1163 w 2517"/>
                <a:gd name="T73" fmla="*/ 2512 h 2516"/>
                <a:gd name="T74" fmla="*/ 1279 w 2517"/>
                <a:gd name="T75" fmla="*/ 2516 h 2516"/>
                <a:gd name="T76" fmla="*/ 1347 w 2517"/>
                <a:gd name="T77" fmla="*/ 2513 h 2516"/>
                <a:gd name="T78" fmla="*/ 1411 w 2517"/>
                <a:gd name="T79" fmla="*/ 2506 h 2516"/>
                <a:gd name="T80" fmla="*/ 1476 w 2517"/>
                <a:gd name="T81" fmla="*/ 2497 h 2516"/>
                <a:gd name="T82" fmla="*/ 1540 w 2517"/>
                <a:gd name="T83" fmla="*/ 2483 h 2516"/>
                <a:gd name="T84" fmla="*/ 1602 w 2517"/>
                <a:gd name="T85" fmla="*/ 2468 h 2516"/>
                <a:gd name="T86" fmla="*/ 1693 w 2517"/>
                <a:gd name="T87" fmla="*/ 2437 h 2516"/>
                <a:gd name="T88" fmla="*/ 1781 w 2517"/>
                <a:gd name="T89" fmla="*/ 2402 h 2516"/>
                <a:gd name="T90" fmla="*/ 1865 w 2517"/>
                <a:gd name="T91" fmla="*/ 2360 h 2516"/>
                <a:gd name="T92" fmla="*/ 1946 w 2517"/>
                <a:gd name="T93" fmla="*/ 2311 h 2516"/>
                <a:gd name="T94" fmla="*/ 2022 w 2517"/>
                <a:gd name="T95" fmla="*/ 2257 h 2516"/>
                <a:gd name="T96" fmla="*/ 2102 w 2517"/>
                <a:gd name="T97" fmla="*/ 2191 h 2516"/>
                <a:gd name="T98" fmla="*/ 2178 w 2517"/>
                <a:gd name="T99" fmla="*/ 2116 h 2516"/>
                <a:gd name="T100" fmla="*/ 2248 w 2517"/>
                <a:gd name="T101" fmla="*/ 2034 h 2516"/>
                <a:gd name="T102" fmla="*/ 2310 w 2517"/>
                <a:gd name="T103" fmla="*/ 1947 h 2516"/>
                <a:gd name="T104" fmla="*/ 2367 w 2517"/>
                <a:gd name="T105" fmla="*/ 1854 h 2516"/>
                <a:gd name="T106" fmla="*/ 2425 w 2517"/>
                <a:gd name="T107" fmla="*/ 1728 h 2516"/>
                <a:gd name="T108" fmla="*/ 2487 w 2517"/>
                <a:gd name="T109" fmla="*/ 1533 h 2516"/>
                <a:gd name="T110" fmla="*/ 2516 w 2517"/>
                <a:gd name="T111" fmla="*/ 1327 h 2516"/>
                <a:gd name="T112" fmla="*/ 2506 w 2517"/>
                <a:gd name="T113" fmla="*/ 1090 h 2516"/>
                <a:gd name="T114" fmla="*/ 2449 w 2517"/>
                <a:gd name="T115" fmla="*/ 853 h 2516"/>
                <a:gd name="T116" fmla="*/ 2350 w 2517"/>
                <a:gd name="T117" fmla="*/ 633 h 2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17" h="2516">
                  <a:moveTo>
                    <a:pt x="2350" y="633"/>
                  </a:moveTo>
                  <a:lnTo>
                    <a:pt x="2330" y="598"/>
                  </a:lnTo>
                  <a:lnTo>
                    <a:pt x="2307" y="563"/>
                  </a:lnTo>
                  <a:lnTo>
                    <a:pt x="2284" y="530"/>
                  </a:lnTo>
                  <a:lnTo>
                    <a:pt x="2261" y="497"/>
                  </a:lnTo>
                  <a:lnTo>
                    <a:pt x="2236" y="465"/>
                  </a:lnTo>
                  <a:lnTo>
                    <a:pt x="2210" y="434"/>
                  </a:lnTo>
                  <a:lnTo>
                    <a:pt x="2182" y="403"/>
                  </a:lnTo>
                  <a:lnTo>
                    <a:pt x="2154" y="374"/>
                  </a:lnTo>
                  <a:lnTo>
                    <a:pt x="2126" y="345"/>
                  </a:lnTo>
                  <a:lnTo>
                    <a:pt x="2095" y="318"/>
                  </a:lnTo>
                  <a:lnTo>
                    <a:pt x="2063" y="292"/>
                  </a:lnTo>
                  <a:lnTo>
                    <a:pt x="2032" y="266"/>
                  </a:lnTo>
                  <a:lnTo>
                    <a:pt x="2000" y="241"/>
                  </a:lnTo>
                  <a:lnTo>
                    <a:pt x="1966" y="217"/>
                  </a:lnTo>
                  <a:lnTo>
                    <a:pt x="1931" y="195"/>
                  </a:lnTo>
                  <a:lnTo>
                    <a:pt x="1897" y="173"/>
                  </a:lnTo>
                  <a:lnTo>
                    <a:pt x="1861" y="153"/>
                  </a:lnTo>
                  <a:lnTo>
                    <a:pt x="1825" y="135"/>
                  </a:lnTo>
                  <a:lnTo>
                    <a:pt x="1788" y="117"/>
                  </a:lnTo>
                  <a:lnTo>
                    <a:pt x="1751" y="100"/>
                  </a:lnTo>
                  <a:lnTo>
                    <a:pt x="1712" y="84"/>
                  </a:lnTo>
                  <a:lnTo>
                    <a:pt x="1673" y="70"/>
                  </a:lnTo>
                  <a:lnTo>
                    <a:pt x="1635" y="57"/>
                  </a:lnTo>
                  <a:lnTo>
                    <a:pt x="1595" y="45"/>
                  </a:lnTo>
                  <a:lnTo>
                    <a:pt x="1553" y="34"/>
                  </a:lnTo>
                  <a:lnTo>
                    <a:pt x="1513" y="26"/>
                  </a:lnTo>
                  <a:lnTo>
                    <a:pt x="1472" y="17"/>
                  </a:lnTo>
                  <a:lnTo>
                    <a:pt x="1429" y="11"/>
                  </a:lnTo>
                  <a:lnTo>
                    <a:pt x="1387" y="6"/>
                  </a:lnTo>
                  <a:lnTo>
                    <a:pt x="1344" y="2"/>
                  </a:lnTo>
                  <a:lnTo>
                    <a:pt x="1301" y="1"/>
                  </a:lnTo>
                  <a:lnTo>
                    <a:pt x="1257" y="0"/>
                  </a:lnTo>
                  <a:lnTo>
                    <a:pt x="1202" y="1"/>
                  </a:lnTo>
                  <a:lnTo>
                    <a:pt x="1148" y="4"/>
                  </a:lnTo>
                  <a:lnTo>
                    <a:pt x="1093" y="11"/>
                  </a:lnTo>
                  <a:lnTo>
                    <a:pt x="1041" y="19"/>
                  </a:lnTo>
                  <a:lnTo>
                    <a:pt x="988" y="28"/>
                  </a:lnTo>
                  <a:lnTo>
                    <a:pt x="936" y="41"/>
                  </a:lnTo>
                  <a:lnTo>
                    <a:pt x="885" y="56"/>
                  </a:lnTo>
                  <a:lnTo>
                    <a:pt x="835" y="73"/>
                  </a:lnTo>
                  <a:lnTo>
                    <a:pt x="787" y="92"/>
                  </a:lnTo>
                  <a:lnTo>
                    <a:pt x="739" y="113"/>
                  </a:lnTo>
                  <a:lnTo>
                    <a:pt x="690" y="135"/>
                  </a:lnTo>
                  <a:lnTo>
                    <a:pt x="645" y="159"/>
                  </a:lnTo>
                  <a:lnTo>
                    <a:pt x="599" y="186"/>
                  </a:lnTo>
                  <a:lnTo>
                    <a:pt x="557" y="213"/>
                  </a:lnTo>
                  <a:lnTo>
                    <a:pt x="514" y="242"/>
                  </a:lnTo>
                  <a:lnTo>
                    <a:pt x="473" y="274"/>
                  </a:lnTo>
                  <a:lnTo>
                    <a:pt x="444" y="297"/>
                  </a:lnTo>
                  <a:lnTo>
                    <a:pt x="416" y="322"/>
                  </a:lnTo>
                  <a:lnTo>
                    <a:pt x="389" y="347"/>
                  </a:lnTo>
                  <a:lnTo>
                    <a:pt x="362" y="373"/>
                  </a:lnTo>
                  <a:lnTo>
                    <a:pt x="338" y="399"/>
                  </a:lnTo>
                  <a:lnTo>
                    <a:pt x="313" y="427"/>
                  </a:lnTo>
                  <a:lnTo>
                    <a:pt x="288" y="456"/>
                  </a:lnTo>
                  <a:lnTo>
                    <a:pt x="266" y="485"/>
                  </a:lnTo>
                  <a:lnTo>
                    <a:pt x="242" y="514"/>
                  </a:lnTo>
                  <a:lnTo>
                    <a:pt x="222" y="544"/>
                  </a:lnTo>
                  <a:lnTo>
                    <a:pt x="201" y="576"/>
                  </a:lnTo>
                  <a:lnTo>
                    <a:pt x="182" y="607"/>
                  </a:lnTo>
                  <a:lnTo>
                    <a:pt x="163" y="639"/>
                  </a:lnTo>
                  <a:lnTo>
                    <a:pt x="145" y="672"/>
                  </a:lnTo>
                  <a:lnTo>
                    <a:pt x="128" y="705"/>
                  </a:lnTo>
                  <a:lnTo>
                    <a:pt x="112" y="740"/>
                  </a:lnTo>
                  <a:lnTo>
                    <a:pt x="87" y="799"/>
                  </a:lnTo>
                  <a:lnTo>
                    <a:pt x="63" y="861"/>
                  </a:lnTo>
                  <a:lnTo>
                    <a:pt x="45" y="924"/>
                  </a:lnTo>
                  <a:lnTo>
                    <a:pt x="29" y="988"/>
                  </a:lnTo>
                  <a:lnTo>
                    <a:pt x="16" y="1054"/>
                  </a:lnTo>
                  <a:lnTo>
                    <a:pt x="7" y="1120"/>
                  </a:lnTo>
                  <a:lnTo>
                    <a:pt x="1" y="1187"/>
                  </a:lnTo>
                  <a:lnTo>
                    <a:pt x="0" y="1256"/>
                  </a:lnTo>
                  <a:lnTo>
                    <a:pt x="3" y="1350"/>
                  </a:lnTo>
                  <a:lnTo>
                    <a:pt x="14" y="1441"/>
                  </a:lnTo>
                  <a:lnTo>
                    <a:pt x="30" y="1531"/>
                  </a:lnTo>
                  <a:lnTo>
                    <a:pt x="52" y="1616"/>
                  </a:lnTo>
                  <a:lnTo>
                    <a:pt x="80" y="1702"/>
                  </a:lnTo>
                  <a:lnTo>
                    <a:pt x="114" y="1783"/>
                  </a:lnTo>
                  <a:lnTo>
                    <a:pt x="154" y="1861"/>
                  </a:lnTo>
                  <a:lnTo>
                    <a:pt x="198" y="1936"/>
                  </a:lnTo>
                  <a:lnTo>
                    <a:pt x="216" y="1963"/>
                  </a:lnTo>
                  <a:lnTo>
                    <a:pt x="236" y="1991"/>
                  </a:lnTo>
                  <a:lnTo>
                    <a:pt x="256" y="2017"/>
                  </a:lnTo>
                  <a:lnTo>
                    <a:pt x="276" y="2043"/>
                  </a:lnTo>
                  <a:lnTo>
                    <a:pt x="298" y="2069"/>
                  </a:lnTo>
                  <a:lnTo>
                    <a:pt x="318" y="2094"/>
                  </a:lnTo>
                  <a:lnTo>
                    <a:pt x="342" y="2118"/>
                  </a:lnTo>
                  <a:lnTo>
                    <a:pt x="364" y="2143"/>
                  </a:lnTo>
                  <a:lnTo>
                    <a:pt x="387" y="2166"/>
                  </a:lnTo>
                  <a:lnTo>
                    <a:pt x="412" y="2188"/>
                  </a:lnTo>
                  <a:lnTo>
                    <a:pt x="437" y="2210"/>
                  </a:lnTo>
                  <a:lnTo>
                    <a:pt x="462" y="2231"/>
                  </a:lnTo>
                  <a:lnTo>
                    <a:pt x="488" y="2251"/>
                  </a:lnTo>
                  <a:lnTo>
                    <a:pt x="514" y="2272"/>
                  </a:lnTo>
                  <a:lnTo>
                    <a:pt x="540" y="2291"/>
                  </a:lnTo>
                  <a:lnTo>
                    <a:pt x="568" y="2309"/>
                  </a:lnTo>
                  <a:lnTo>
                    <a:pt x="605" y="2333"/>
                  </a:lnTo>
                  <a:lnTo>
                    <a:pt x="644" y="2356"/>
                  </a:lnTo>
                  <a:lnTo>
                    <a:pt x="684" y="2377"/>
                  </a:lnTo>
                  <a:lnTo>
                    <a:pt x="724" y="2397"/>
                  </a:lnTo>
                  <a:lnTo>
                    <a:pt x="765" y="2415"/>
                  </a:lnTo>
                  <a:lnTo>
                    <a:pt x="806" y="2432"/>
                  </a:lnTo>
                  <a:lnTo>
                    <a:pt x="849" y="2447"/>
                  </a:lnTo>
                  <a:lnTo>
                    <a:pt x="892" y="2462"/>
                  </a:lnTo>
                  <a:lnTo>
                    <a:pt x="936" y="2475"/>
                  </a:lnTo>
                  <a:lnTo>
                    <a:pt x="980" y="2486"/>
                  </a:lnTo>
                  <a:lnTo>
                    <a:pt x="1025" y="2494"/>
                  </a:lnTo>
                  <a:lnTo>
                    <a:pt x="1071" y="2502"/>
                  </a:lnTo>
                  <a:lnTo>
                    <a:pt x="1116" y="2508"/>
                  </a:lnTo>
                  <a:lnTo>
                    <a:pt x="1163" y="2512"/>
                  </a:lnTo>
                  <a:lnTo>
                    <a:pt x="1210" y="2515"/>
                  </a:lnTo>
                  <a:lnTo>
                    <a:pt x="1257" y="2516"/>
                  </a:lnTo>
                  <a:lnTo>
                    <a:pt x="1279" y="2516"/>
                  </a:lnTo>
                  <a:lnTo>
                    <a:pt x="1301" y="2515"/>
                  </a:lnTo>
                  <a:lnTo>
                    <a:pt x="1325" y="2515"/>
                  </a:lnTo>
                  <a:lnTo>
                    <a:pt x="1347" y="2513"/>
                  </a:lnTo>
                  <a:lnTo>
                    <a:pt x="1369" y="2510"/>
                  </a:lnTo>
                  <a:lnTo>
                    <a:pt x="1391" y="2509"/>
                  </a:lnTo>
                  <a:lnTo>
                    <a:pt x="1411" y="2506"/>
                  </a:lnTo>
                  <a:lnTo>
                    <a:pt x="1433" y="2504"/>
                  </a:lnTo>
                  <a:lnTo>
                    <a:pt x="1456" y="2499"/>
                  </a:lnTo>
                  <a:lnTo>
                    <a:pt x="1476" y="2497"/>
                  </a:lnTo>
                  <a:lnTo>
                    <a:pt x="1498" y="2493"/>
                  </a:lnTo>
                  <a:lnTo>
                    <a:pt x="1519" y="2488"/>
                  </a:lnTo>
                  <a:lnTo>
                    <a:pt x="1540" y="2483"/>
                  </a:lnTo>
                  <a:lnTo>
                    <a:pt x="1560" y="2479"/>
                  </a:lnTo>
                  <a:lnTo>
                    <a:pt x="1581" y="2473"/>
                  </a:lnTo>
                  <a:lnTo>
                    <a:pt x="1602" y="2468"/>
                  </a:lnTo>
                  <a:lnTo>
                    <a:pt x="1632" y="2458"/>
                  </a:lnTo>
                  <a:lnTo>
                    <a:pt x="1662" y="2448"/>
                  </a:lnTo>
                  <a:lnTo>
                    <a:pt x="1693" y="2437"/>
                  </a:lnTo>
                  <a:lnTo>
                    <a:pt x="1722" y="2426"/>
                  </a:lnTo>
                  <a:lnTo>
                    <a:pt x="1752" y="2415"/>
                  </a:lnTo>
                  <a:lnTo>
                    <a:pt x="1781" y="2402"/>
                  </a:lnTo>
                  <a:lnTo>
                    <a:pt x="1808" y="2389"/>
                  </a:lnTo>
                  <a:lnTo>
                    <a:pt x="1837" y="2374"/>
                  </a:lnTo>
                  <a:lnTo>
                    <a:pt x="1865" y="2360"/>
                  </a:lnTo>
                  <a:lnTo>
                    <a:pt x="1893" y="2344"/>
                  </a:lnTo>
                  <a:lnTo>
                    <a:pt x="1919" y="2329"/>
                  </a:lnTo>
                  <a:lnTo>
                    <a:pt x="1946" y="2311"/>
                  </a:lnTo>
                  <a:lnTo>
                    <a:pt x="1971" y="2294"/>
                  </a:lnTo>
                  <a:lnTo>
                    <a:pt x="1997" y="2276"/>
                  </a:lnTo>
                  <a:lnTo>
                    <a:pt x="2022" y="2257"/>
                  </a:lnTo>
                  <a:lnTo>
                    <a:pt x="2047" y="2238"/>
                  </a:lnTo>
                  <a:lnTo>
                    <a:pt x="2074" y="2214"/>
                  </a:lnTo>
                  <a:lnTo>
                    <a:pt x="2102" y="2191"/>
                  </a:lnTo>
                  <a:lnTo>
                    <a:pt x="2128" y="2167"/>
                  </a:lnTo>
                  <a:lnTo>
                    <a:pt x="2153" y="2141"/>
                  </a:lnTo>
                  <a:lnTo>
                    <a:pt x="2178" y="2116"/>
                  </a:lnTo>
                  <a:lnTo>
                    <a:pt x="2203" y="2089"/>
                  </a:lnTo>
                  <a:lnTo>
                    <a:pt x="2226" y="2063"/>
                  </a:lnTo>
                  <a:lnTo>
                    <a:pt x="2248" y="2034"/>
                  </a:lnTo>
                  <a:lnTo>
                    <a:pt x="2270" y="2006"/>
                  </a:lnTo>
                  <a:lnTo>
                    <a:pt x="2291" y="1977"/>
                  </a:lnTo>
                  <a:lnTo>
                    <a:pt x="2310" y="1947"/>
                  </a:lnTo>
                  <a:lnTo>
                    <a:pt x="2330" y="1917"/>
                  </a:lnTo>
                  <a:lnTo>
                    <a:pt x="2349" y="1886"/>
                  </a:lnTo>
                  <a:lnTo>
                    <a:pt x="2367" y="1854"/>
                  </a:lnTo>
                  <a:lnTo>
                    <a:pt x="2383" y="1823"/>
                  </a:lnTo>
                  <a:lnTo>
                    <a:pt x="2398" y="1790"/>
                  </a:lnTo>
                  <a:lnTo>
                    <a:pt x="2425" y="1728"/>
                  </a:lnTo>
                  <a:lnTo>
                    <a:pt x="2449" y="1664"/>
                  </a:lnTo>
                  <a:lnTo>
                    <a:pt x="2469" y="1600"/>
                  </a:lnTo>
                  <a:lnTo>
                    <a:pt x="2487" y="1533"/>
                  </a:lnTo>
                  <a:lnTo>
                    <a:pt x="2499" y="1466"/>
                  </a:lnTo>
                  <a:lnTo>
                    <a:pt x="2509" y="1397"/>
                  </a:lnTo>
                  <a:lnTo>
                    <a:pt x="2516" y="1327"/>
                  </a:lnTo>
                  <a:lnTo>
                    <a:pt x="2517" y="1256"/>
                  </a:lnTo>
                  <a:lnTo>
                    <a:pt x="2514" y="1172"/>
                  </a:lnTo>
                  <a:lnTo>
                    <a:pt x="2506" y="1090"/>
                  </a:lnTo>
                  <a:lnTo>
                    <a:pt x="2492" y="1008"/>
                  </a:lnTo>
                  <a:lnTo>
                    <a:pt x="2473" y="930"/>
                  </a:lnTo>
                  <a:lnTo>
                    <a:pt x="2449" y="853"/>
                  </a:lnTo>
                  <a:lnTo>
                    <a:pt x="2421" y="777"/>
                  </a:lnTo>
                  <a:lnTo>
                    <a:pt x="2387" y="704"/>
                  </a:lnTo>
                  <a:lnTo>
                    <a:pt x="2350" y="633"/>
                  </a:lnTo>
                  <a:close/>
                </a:path>
              </a:pathLst>
            </a:custGeom>
            <a:solidFill>
              <a:srgbClr val="56EAEA"/>
            </a:solidFill>
            <a:ln w="9525">
              <a:solidFill>
                <a:srgbClr val="66CCFF"/>
              </a:solidFill>
              <a:round/>
              <a:headEnd/>
              <a:tailEnd/>
            </a:ln>
          </p:spPr>
          <p:txBody>
            <a:bodyPr/>
            <a:lstStyle/>
            <a:p>
              <a:endParaRPr lang="tr-TR"/>
            </a:p>
          </p:txBody>
        </p:sp>
        <p:sp>
          <p:nvSpPr>
            <p:cNvPr id="218161" name="Freeform 49"/>
            <p:cNvSpPr>
              <a:spLocks/>
            </p:cNvSpPr>
            <p:nvPr/>
          </p:nvSpPr>
          <p:spPr bwMode="auto">
            <a:xfrm>
              <a:off x="1852" y="539"/>
              <a:ext cx="840" cy="456"/>
            </a:xfrm>
            <a:custGeom>
              <a:avLst/>
              <a:gdLst>
                <a:gd name="T0" fmla="*/ 2 w 2519"/>
                <a:gd name="T1" fmla="*/ 166 h 1368"/>
                <a:gd name="T2" fmla="*/ 13 w 2519"/>
                <a:gd name="T3" fmla="*/ 281 h 1368"/>
                <a:gd name="T4" fmla="*/ 322 w 2519"/>
                <a:gd name="T5" fmla="*/ 336 h 1368"/>
                <a:gd name="T6" fmla="*/ 333 w 2519"/>
                <a:gd name="T7" fmla="*/ 960 h 1368"/>
                <a:gd name="T8" fmla="*/ 356 w 2519"/>
                <a:gd name="T9" fmla="*/ 985 h 1368"/>
                <a:gd name="T10" fmla="*/ 381 w 2519"/>
                <a:gd name="T11" fmla="*/ 1010 h 1368"/>
                <a:gd name="T12" fmla="*/ 406 w 2519"/>
                <a:gd name="T13" fmla="*/ 1033 h 1368"/>
                <a:gd name="T14" fmla="*/ 418 w 2519"/>
                <a:gd name="T15" fmla="*/ 336 h 1368"/>
                <a:gd name="T16" fmla="*/ 792 w 2519"/>
                <a:gd name="T17" fmla="*/ 1277 h 1368"/>
                <a:gd name="T18" fmla="*/ 815 w 2519"/>
                <a:gd name="T19" fmla="*/ 1287 h 1368"/>
                <a:gd name="T20" fmla="*/ 840 w 2519"/>
                <a:gd name="T21" fmla="*/ 1295 h 1368"/>
                <a:gd name="T22" fmla="*/ 863 w 2519"/>
                <a:gd name="T23" fmla="*/ 1303 h 1368"/>
                <a:gd name="T24" fmla="*/ 888 w 2519"/>
                <a:gd name="T25" fmla="*/ 1311 h 1368"/>
                <a:gd name="T26" fmla="*/ 1259 w 2519"/>
                <a:gd name="T27" fmla="*/ 336 h 1368"/>
                <a:gd name="T28" fmla="*/ 1271 w 2519"/>
                <a:gd name="T29" fmla="*/ 1368 h 1368"/>
                <a:gd name="T30" fmla="*/ 1296 w 2519"/>
                <a:gd name="T31" fmla="*/ 1367 h 1368"/>
                <a:gd name="T32" fmla="*/ 1320 w 2519"/>
                <a:gd name="T33" fmla="*/ 1365 h 1368"/>
                <a:gd name="T34" fmla="*/ 1343 w 2519"/>
                <a:gd name="T35" fmla="*/ 1364 h 1368"/>
                <a:gd name="T36" fmla="*/ 1356 w 2519"/>
                <a:gd name="T37" fmla="*/ 336 h 1368"/>
                <a:gd name="T38" fmla="*/ 1729 w 2519"/>
                <a:gd name="T39" fmla="*/ 1276 h 1368"/>
                <a:gd name="T40" fmla="*/ 1754 w 2519"/>
                <a:gd name="T41" fmla="*/ 1266 h 1368"/>
                <a:gd name="T42" fmla="*/ 1777 w 2519"/>
                <a:gd name="T43" fmla="*/ 1255 h 1368"/>
                <a:gd name="T44" fmla="*/ 1802 w 2519"/>
                <a:gd name="T45" fmla="*/ 1244 h 1368"/>
                <a:gd name="T46" fmla="*/ 1826 w 2519"/>
                <a:gd name="T47" fmla="*/ 1233 h 1368"/>
                <a:gd name="T48" fmla="*/ 2199 w 2519"/>
                <a:gd name="T49" fmla="*/ 336 h 1368"/>
                <a:gd name="T50" fmla="*/ 2212 w 2519"/>
                <a:gd name="T51" fmla="*/ 930 h 1368"/>
                <a:gd name="T52" fmla="*/ 2236 w 2519"/>
                <a:gd name="T53" fmla="*/ 901 h 1368"/>
                <a:gd name="T54" fmla="*/ 2261 w 2519"/>
                <a:gd name="T55" fmla="*/ 869 h 1368"/>
                <a:gd name="T56" fmla="*/ 2285 w 2519"/>
                <a:gd name="T57" fmla="*/ 839 h 1368"/>
                <a:gd name="T58" fmla="*/ 2296 w 2519"/>
                <a:gd name="T59" fmla="*/ 336 h 1368"/>
                <a:gd name="T60" fmla="*/ 2509 w 2519"/>
                <a:gd name="T61" fmla="*/ 281 h 1368"/>
                <a:gd name="T62" fmla="*/ 2519 w 2519"/>
                <a:gd name="T63" fmla="*/ 168 h 1368"/>
                <a:gd name="T64" fmla="*/ 2519 w 2519"/>
                <a:gd name="T65" fmla="*/ 81 h 1368"/>
                <a:gd name="T66" fmla="*/ 2516 w 2519"/>
                <a:gd name="T67" fmla="*/ 26 h 1368"/>
                <a:gd name="T68" fmla="*/ 6 w 2519"/>
                <a:gd name="T69" fmla="*/ 0 h 1368"/>
                <a:gd name="T70" fmla="*/ 2 w 2519"/>
                <a:gd name="T71" fmla="*/ 53 h 1368"/>
                <a:gd name="T72" fmla="*/ 0 w 2519"/>
                <a:gd name="T73" fmla="*/ 108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19" h="1368">
                  <a:moveTo>
                    <a:pt x="0" y="108"/>
                  </a:moveTo>
                  <a:lnTo>
                    <a:pt x="2" y="166"/>
                  </a:lnTo>
                  <a:lnTo>
                    <a:pt x="6" y="224"/>
                  </a:lnTo>
                  <a:lnTo>
                    <a:pt x="13" y="281"/>
                  </a:lnTo>
                  <a:lnTo>
                    <a:pt x="23" y="336"/>
                  </a:lnTo>
                  <a:lnTo>
                    <a:pt x="322" y="336"/>
                  </a:lnTo>
                  <a:lnTo>
                    <a:pt x="322" y="948"/>
                  </a:lnTo>
                  <a:lnTo>
                    <a:pt x="333" y="960"/>
                  </a:lnTo>
                  <a:lnTo>
                    <a:pt x="345" y="972"/>
                  </a:lnTo>
                  <a:lnTo>
                    <a:pt x="356" y="985"/>
                  </a:lnTo>
                  <a:lnTo>
                    <a:pt x="369" y="997"/>
                  </a:lnTo>
                  <a:lnTo>
                    <a:pt x="381" y="1010"/>
                  </a:lnTo>
                  <a:lnTo>
                    <a:pt x="393" y="1021"/>
                  </a:lnTo>
                  <a:lnTo>
                    <a:pt x="406" y="1033"/>
                  </a:lnTo>
                  <a:lnTo>
                    <a:pt x="418" y="1044"/>
                  </a:lnTo>
                  <a:lnTo>
                    <a:pt x="418" y="336"/>
                  </a:lnTo>
                  <a:lnTo>
                    <a:pt x="792" y="336"/>
                  </a:lnTo>
                  <a:lnTo>
                    <a:pt x="792" y="1277"/>
                  </a:lnTo>
                  <a:lnTo>
                    <a:pt x="804" y="1281"/>
                  </a:lnTo>
                  <a:lnTo>
                    <a:pt x="815" y="1287"/>
                  </a:lnTo>
                  <a:lnTo>
                    <a:pt x="828" y="1291"/>
                  </a:lnTo>
                  <a:lnTo>
                    <a:pt x="840" y="1295"/>
                  </a:lnTo>
                  <a:lnTo>
                    <a:pt x="851" y="1299"/>
                  </a:lnTo>
                  <a:lnTo>
                    <a:pt x="863" y="1303"/>
                  </a:lnTo>
                  <a:lnTo>
                    <a:pt x="876" y="1307"/>
                  </a:lnTo>
                  <a:lnTo>
                    <a:pt x="888" y="1311"/>
                  </a:lnTo>
                  <a:lnTo>
                    <a:pt x="888" y="336"/>
                  </a:lnTo>
                  <a:lnTo>
                    <a:pt x="1259" y="336"/>
                  </a:lnTo>
                  <a:lnTo>
                    <a:pt x="1259" y="1368"/>
                  </a:lnTo>
                  <a:lnTo>
                    <a:pt x="1271" y="1368"/>
                  </a:lnTo>
                  <a:lnTo>
                    <a:pt x="1284" y="1368"/>
                  </a:lnTo>
                  <a:lnTo>
                    <a:pt x="1296" y="1367"/>
                  </a:lnTo>
                  <a:lnTo>
                    <a:pt x="1307" y="1367"/>
                  </a:lnTo>
                  <a:lnTo>
                    <a:pt x="1320" y="1365"/>
                  </a:lnTo>
                  <a:lnTo>
                    <a:pt x="1332" y="1365"/>
                  </a:lnTo>
                  <a:lnTo>
                    <a:pt x="1343" y="1364"/>
                  </a:lnTo>
                  <a:lnTo>
                    <a:pt x="1356" y="1364"/>
                  </a:lnTo>
                  <a:lnTo>
                    <a:pt x="1356" y="336"/>
                  </a:lnTo>
                  <a:lnTo>
                    <a:pt x="1729" y="336"/>
                  </a:lnTo>
                  <a:lnTo>
                    <a:pt x="1729" y="1276"/>
                  </a:lnTo>
                  <a:lnTo>
                    <a:pt x="1742" y="1272"/>
                  </a:lnTo>
                  <a:lnTo>
                    <a:pt x="1754" y="1266"/>
                  </a:lnTo>
                  <a:lnTo>
                    <a:pt x="1766" y="1261"/>
                  </a:lnTo>
                  <a:lnTo>
                    <a:pt x="1777" y="1255"/>
                  </a:lnTo>
                  <a:lnTo>
                    <a:pt x="1790" y="1249"/>
                  </a:lnTo>
                  <a:lnTo>
                    <a:pt x="1802" y="1244"/>
                  </a:lnTo>
                  <a:lnTo>
                    <a:pt x="1813" y="1238"/>
                  </a:lnTo>
                  <a:lnTo>
                    <a:pt x="1826" y="1233"/>
                  </a:lnTo>
                  <a:lnTo>
                    <a:pt x="1826" y="336"/>
                  </a:lnTo>
                  <a:lnTo>
                    <a:pt x="2199" y="336"/>
                  </a:lnTo>
                  <a:lnTo>
                    <a:pt x="2199" y="945"/>
                  </a:lnTo>
                  <a:lnTo>
                    <a:pt x="2212" y="930"/>
                  </a:lnTo>
                  <a:lnTo>
                    <a:pt x="2224" y="916"/>
                  </a:lnTo>
                  <a:lnTo>
                    <a:pt x="2236" y="901"/>
                  </a:lnTo>
                  <a:lnTo>
                    <a:pt x="2249" y="886"/>
                  </a:lnTo>
                  <a:lnTo>
                    <a:pt x="2261" y="869"/>
                  </a:lnTo>
                  <a:lnTo>
                    <a:pt x="2272" y="854"/>
                  </a:lnTo>
                  <a:lnTo>
                    <a:pt x="2285" y="839"/>
                  </a:lnTo>
                  <a:lnTo>
                    <a:pt x="2296" y="822"/>
                  </a:lnTo>
                  <a:lnTo>
                    <a:pt x="2296" y="336"/>
                  </a:lnTo>
                  <a:lnTo>
                    <a:pt x="2497" y="336"/>
                  </a:lnTo>
                  <a:lnTo>
                    <a:pt x="2509" y="281"/>
                  </a:lnTo>
                  <a:lnTo>
                    <a:pt x="2516" y="224"/>
                  </a:lnTo>
                  <a:lnTo>
                    <a:pt x="2519" y="168"/>
                  </a:lnTo>
                  <a:lnTo>
                    <a:pt x="2519" y="108"/>
                  </a:lnTo>
                  <a:lnTo>
                    <a:pt x="2519" y="81"/>
                  </a:lnTo>
                  <a:lnTo>
                    <a:pt x="2518" y="53"/>
                  </a:lnTo>
                  <a:lnTo>
                    <a:pt x="2516" y="26"/>
                  </a:lnTo>
                  <a:lnTo>
                    <a:pt x="2512" y="0"/>
                  </a:lnTo>
                  <a:lnTo>
                    <a:pt x="6" y="0"/>
                  </a:lnTo>
                  <a:lnTo>
                    <a:pt x="5" y="27"/>
                  </a:lnTo>
                  <a:lnTo>
                    <a:pt x="2" y="53"/>
                  </a:lnTo>
                  <a:lnTo>
                    <a:pt x="0" y="81"/>
                  </a:lnTo>
                  <a:lnTo>
                    <a:pt x="0" y="108"/>
                  </a:lnTo>
                  <a:close/>
                </a:path>
              </a:pathLst>
            </a:custGeom>
            <a:solidFill>
              <a:srgbClr val="B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2" name="Freeform 50"/>
            <p:cNvSpPr>
              <a:spLocks/>
            </p:cNvSpPr>
            <p:nvPr/>
          </p:nvSpPr>
          <p:spPr bwMode="auto">
            <a:xfrm>
              <a:off x="2304" y="356"/>
              <a:ext cx="194" cy="132"/>
            </a:xfrm>
            <a:custGeom>
              <a:avLst/>
              <a:gdLst>
                <a:gd name="T0" fmla="*/ 544 w 580"/>
                <a:gd name="T1" fmla="*/ 78 h 398"/>
                <a:gd name="T2" fmla="*/ 523 w 580"/>
                <a:gd name="T3" fmla="*/ 51 h 398"/>
                <a:gd name="T4" fmla="*/ 518 w 580"/>
                <a:gd name="T5" fmla="*/ 35 h 398"/>
                <a:gd name="T6" fmla="*/ 518 w 580"/>
                <a:gd name="T7" fmla="*/ 20 h 398"/>
                <a:gd name="T8" fmla="*/ 511 w 580"/>
                <a:gd name="T9" fmla="*/ 5 h 398"/>
                <a:gd name="T10" fmla="*/ 501 w 580"/>
                <a:gd name="T11" fmla="*/ 11 h 398"/>
                <a:gd name="T12" fmla="*/ 493 w 580"/>
                <a:gd name="T13" fmla="*/ 22 h 398"/>
                <a:gd name="T14" fmla="*/ 479 w 580"/>
                <a:gd name="T15" fmla="*/ 15 h 398"/>
                <a:gd name="T16" fmla="*/ 465 w 580"/>
                <a:gd name="T17" fmla="*/ 12 h 398"/>
                <a:gd name="T18" fmla="*/ 445 w 580"/>
                <a:gd name="T19" fmla="*/ 27 h 398"/>
                <a:gd name="T20" fmla="*/ 437 w 580"/>
                <a:gd name="T21" fmla="*/ 53 h 398"/>
                <a:gd name="T22" fmla="*/ 401 w 580"/>
                <a:gd name="T23" fmla="*/ 31 h 398"/>
                <a:gd name="T24" fmla="*/ 357 w 580"/>
                <a:gd name="T25" fmla="*/ 13 h 398"/>
                <a:gd name="T26" fmla="*/ 308 w 580"/>
                <a:gd name="T27" fmla="*/ 4 h 398"/>
                <a:gd name="T28" fmla="*/ 255 w 580"/>
                <a:gd name="T29" fmla="*/ 0 h 398"/>
                <a:gd name="T30" fmla="*/ 190 w 580"/>
                <a:gd name="T31" fmla="*/ 5 h 398"/>
                <a:gd name="T32" fmla="*/ 130 w 580"/>
                <a:gd name="T33" fmla="*/ 22 h 398"/>
                <a:gd name="T34" fmla="*/ 82 w 580"/>
                <a:gd name="T35" fmla="*/ 48 h 398"/>
                <a:gd name="T36" fmla="*/ 46 w 580"/>
                <a:gd name="T37" fmla="*/ 81 h 398"/>
                <a:gd name="T38" fmla="*/ 13 w 580"/>
                <a:gd name="T39" fmla="*/ 88 h 398"/>
                <a:gd name="T40" fmla="*/ 27 w 580"/>
                <a:gd name="T41" fmla="*/ 113 h 398"/>
                <a:gd name="T42" fmla="*/ 22 w 580"/>
                <a:gd name="T43" fmla="*/ 135 h 398"/>
                <a:gd name="T44" fmla="*/ 23 w 580"/>
                <a:gd name="T45" fmla="*/ 168 h 398"/>
                <a:gd name="T46" fmla="*/ 44 w 580"/>
                <a:gd name="T47" fmla="*/ 209 h 398"/>
                <a:gd name="T48" fmla="*/ 0 w 580"/>
                <a:gd name="T49" fmla="*/ 359 h 398"/>
                <a:gd name="T50" fmla="*/ 88 w 580"/>
                <a:gd name="T51" fmla="*/ 249 h 398"/>
                <a:gd name="T52" fmla="*/ 106 w 580"/>
                <a:gd name="T53" fmla="*/ 259 h 398"/>
                <a:gd name="T54" fmla="*/ 124 w 580"/>
                <a:gd name="T55" fmla="*/ 267 h 398"/>
                <a:gd name="T56" fmla="*/ 130 w 580"/>
                <a:gd name="T57" fmla="*/ 377 h 398"/>
                <a:gd name="T58" fmla="*/ 159 w 580"/>
                <a:gd name="T59" fmla="*/ 279 h 398"/>
                <a:gd name="T60" fmla="*/ 184 w 580"/>
                <a:gd name="T61" fmla="*/ 285 h 398"/>
                <a:gd name="T62" fmla="*/ 212 w 580"/>
                <a:gd name="T63" fmla="*/ 289 h 398"/>
                <a:gd name="T64" fmla="*/ 241 w 580"/>
                <a:gd name="T65" fmla="*/ 292 h 398"/>
                <a:gd name="T66" fmla="*/ 266 w 580"/>
                <a:gd name="T67" fmla="*/ 292 h 398"/>
                <a:gd name="T68" fmla="*/ 286 w 580"/>
                <a:gd name="T69" fmla="*/ 290 h 398"/>
                <a:gd name="T70" fmla="*/ 306 w 580"/>
                <a:gd name="T71" fmla="*/ 289 h 398"/>
                <a:gd name="T72" fmla="*/ 325 w 580"/>
                <a:gd name="T73" fmla="*/ 285 h 398"/>
                <a:gd name="T74" fmla="*/ 341 w 580"/>
                <a:gd name="T75" fmla="*/ 398 h 398"/>
                <a:gd name="T76" fmla="*/ 359 w 580"/>
                <a:gd name="T77" fmla="*/ 277 h 398"/>
                <a:gd name="T78" fmla="*/ 372 w 580"/>
                <a:gd name="T79" fmla="*/ 273 h 398"/>
                <a:gd name="T80" fmla="*/ 383 w 580"/>
                <a:gd name="T81" fmla="*/ 268 h 398"/>
                <a:gd name="T82" fmla="*/ 394 w 580"/>
                <a:gd name="T83" fmla="*/ 264 h 398"/>
                <a:gd name="T84" fmla="*/ 405 w 580"/>
                <a:gd name="T85" fmla="*/ 259 h 398"/>
                <a:gd name="T86" fmla="*/ 452 w 580"/>
                <a:gd name="T87" fmla="*/ 350 h 398"/>
                <a:gd name="T88" fmla="*/ 443 w 580"/>
                <a:gd name="T89" fmla="*/ 234 h 398"/>
                <a:gd name="T90" fmla="*/ 463 w 580"/>
                <a:gd name="T91" fmla="*/ 215 h 398"/>
                <a:gd name="T92" fmla="*/ 477 w 580"/>
                <a:gd name="T93" fmla="*/ 194 h 398"/>
                <a:gd name="T94" fmla="*/ 485 w 580"/>
                <a:gd name="T95" fmla="*/ 172 h 398"/>
                <a:gd name="T96" fmla="*/ 499 w 580"/>
                <a:gd name="T97" fmla="*/ 165 h 398"/>
                <a:gd name="T98" fmla="*/ 522 w 580"/>
                <a:gd name="T99" fmla="*/ 173 h 398"/>
                <a:gd name="T100" fmla="*/ 543 w 580"/>
                <a:gd name="T101" fmla="*/ 180 h 398"/>
                <a:gd name="T102" fmla="*/ 559 w 580"/>
                <a:gd name="T103" fmla="*/ 184 h 398"/>
                <a:gd name="T104" fmla="*/ 574 w 580"/>
                <a:gd name="T105" fmla="*/ 183 h 398"/>
                <a:gd name="T106" fmla="*/ 580 w 580"/>
                <a:gd name="T107" fmla="*/ 169 h 398"/>
                <a:gd name="T108" fmla="*/ 574 w 580"/>
                <a:gd name="T109" fmla="*/ 146 h 398"/>
                <a:gd name="T110" fmla="*/ 561 w 580"/>
                <a:gd name="T111" fmla="*/ 113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80" h="398">
                  <a:moveTo>
                    <a:pt x="552" y="95"/>
                  </a:moveTo>
                  <a:lnTo>
                    <a:pt x="544" y="78"/>
                  </a:lnTo>
                  <a:lnTo>
                    <a:pt x="534" y="63"/>
                  </a:lnTo>
                  <a:lnTo>
                    <a:pt x="523" y="51"/>
                  </a:lnTo>
                  <a:lnTo>
                    <a:pt x="514" y="38"/>
                  </a:lnTo>
                  <a:lnTo>
                    <a:pt x="518" y="35"/>
                  </a:lnTo>
                  <a:lnTo>
                    <a:pt x="518" y="31"/>
                  </a:lnTo>
                  <a:lnTo>
                    <a:pt x="518" y="20"/>
                  </a:lnTo>
                  <a:lnTo>
                    <a:pt x="516" y="9"/>
                  </a:lnTo>
                  <a:lnTo>
                    <a:pt x="511" y="5"/>
                  </a:lnTo>
                  <a:lnTo>
                    <a:pt x="505" y="7"/>
                  </a:lnTo>
                  <a:lnTo>
                    <a:pt x="501" y="11"/>
                  </a:lnTo>
                  <a:lnTo>
                    <a:pt x="497" y="16"/>
                  </a:lnTo>
                  <a:lnTo>
                    <a:pt x="493" y="22"/>
                  </a:lnTo>
                  <a:lnTo>
                    <a:pt x="486" y="18"/>
                  </a:lnTo>
                  <a:lnTo>
                    <a:pt x="479" y="15"/>
                  </a:lnTo>
                  <a:lnTo>
                    <a:pt x="472" y="12"/>
                  </a:lnTo>
                  <a:lnTo>
                    <a:pt x="465" y="12"/>
                  </a:lnTo>
                  <a:lnTo>
                    <a:pt x="454" y="16"/>
                  </a:lnTo>
                  <a:lnTo>
                    <a:pt x="445" y="27"/>
                  </a:lnTo>
                  <a:lnTo>
                    <a:pt x="439" y="41"/>
                  </a:lnTo>
                  <a:lnTo>
                    <a:pt x="437" y="53"/>
                  </a:lnTo>
                  <a:lnTo>
                    <a:pt x="420" y="41"/>
                  </a:lnTo>
                  <a:lnTo>
                    <a:pt x="401" y="31"/>
                  </a:lnTo>
                  <a:lnTo>
                    <a:pt x="380" y="22"/>
                  </a:lnTo>
                  <a:lnTo>
                    <a:pt x="357" y="13"/>
                  </a:lnTo>
                  <a:lnTo>
                    <a:pt x="333" y="8"/>
                  </a:lnTo>
                  <a:lnTo>
                    <a:pt x="308" y="4"/>
                  </a:lnTo>
                  <a:lnTo>
                    <a:pt x="282" y="1"/>
                  </a:lnTo>
                  <a:lnTo>
                    <a:pt x="255" y="0"/>
                  </a:lnTo>
                  <a:lnTo>
                    <a:pt x="221" y="1"/>
                  </a:lnTo>
                  <a:lnTo>
                    <a:pt x="190" y="5"/>
                  </a:lnTo>
                  <a:lnTo>
                    <a:pt x="159" y="12"/>
                  </a:lnTo>
                  <a:lnTo>
                    <a:pt x="130" y="22"/>
                  </a:lnTo>
                  <a:lnTo>
                    <a:pt x="106" y="34"/>
                  </a:lnTo>
                  <a:lnTo>
                    <a:pt x="82" y="48"/>
                  </a:lnTo>
                  <a:lnTo>
                    <a:pt x="63" y="63"/>
                  </a:lnTo>
                  <a:lnTo>
                    <a:pt x="46" y="81"/>
                  </a:lnTo>
                  <a:lnTo>
                    <a:pt x="27" y="74"/>
                  </a:lnTo>
                  <a:lnTo>
                    <a:pt x="13" y="88"/>
                  </a:lnTo>
                  <a:lnTo>
                    <a:pt x="31" y="102"/>
                  </a:lnTo>
                  <a:lnTo>
                    <a:pt x="27" y="113"/>
                  </a:lnTo>
                  <a:lnTo>
                    <a:pt x="23" y="124"/>
                  </a:lnTo>
                  <a:lnTo>
                    <a:pt x="22" y="135"/>
                  </a:lnTo>
                  <a:lnTo>
                    <a:pt x="20" y="146"/>
                  </a:lnTo>
                  <a:lnTo>
                    <a:pt x="23" y="168"/>
                  </a:lnTo>
                  <a:lnTo>
                    <a:pt x="31" y="188"/>
                  </a:lnTo>
                  <a:lnTo>
                    <a:pt x="44" y="209"/>
                  </a:lnTo>
                  <a:lnTo>
                    <a:pt x="60" y="227"/>
                  </a:lnTo>
                  <a:lnTo>
                    <a:pt x="0" y="359"/>
                  </a:lnTo>
                  <a:lnTo>
                    <a:pt x="45" y="366"/>
                  </a:lnTo>
                  <a:lnTo>
                    <a:pt x="88" y="249"/>
                  </a:lnTo>
                  <a:lnTo>
                    <a:pt x="96" y="255"/>
                  </a:lnTo>
                  <a:lnTo>
                    <a:pt x="106" y="259"/>
                  </a:lnTo>
                  <a:lnTo>
                    <a:pt x="114" y="263"/>
                  </a:lnTo>
                  <a:lnTo>
                    <a:pt x="124" y="267"/>
                  </a:lnTo>
                  <a:lnTo>
                    <a:pt x="100" y="373"/>
                  </a:lnTo>
                  <a:lnTo>
                    <a:pt x="130" y="377"/>
                  </a:lnTo>
                  <a:lnTo>
                    <a:pt x="147" y="275"/>
                  </a:lnTo>
                  <a:lnTo>
                    <a:pt x="159" y="279"/>
                  </a:lnTo>
                  <a:lnTo>
                    <a:pt x="172" y="282"/>
                  </a:lnTo>
                  <a:lnTo>
                    <a:pt x="184" y="285"/>
                  </a:lnTo>
                  <a:lnTo>
                    <a:pt x="198" y="288"/>
                  </a:lnTo>
                  <a:lnTo>
                    <a:pt x="212" y="289"/>
                  </a:lnTo>
                  <a:lnTo>
                    <a:pt x="226" y="290"/>
                  </a:lnTo>
                  <a:lnTo>
                    <a:pt x="241" y="292"/>
                  </a:lnTo>
                  <a:lnTo>
                    <a:pt x="255" y="292"/>
                  </a:lnTo>
                  <a:lnTo>
                    <a:pt x="266" y="292"/>
                  </a:lnTo>
                  <a:lnTo>
                    <a:pt x="275" y="292"/>
                  </a:lnTo>
                  <a:lnTo>
                    <a:pt x="286" y="290"/>
                  </a:lnTo>
                  <a:lnTo>
                    <a:pt x="296" y="289"/>
                  </a:lnTo>
                  <a:lnTo>
                    <a:pt x="306" y="289"/>
                  </a:lnTo>
                  <a:lnTo>
                    <a:pt x="315" y="288"/>
                  </a:lnTo>
                  <a:lnTo>
                    <a:pt x="325" y="285"/>
                  </a:lnTo>
                  <a:lnTo>
                    <a:pt x="335" y="284"/>
                  </a:lnTo>
                  <a:lnTo>
                    <a:pt x="341" y="398"/>
                  </a:lnTo>
                  <a:lnTo>
                    <a:pt x="369" y="394"/>
                  </a:lnTo>
                  <a:lnTo>
                    <a:pt x="359" y="277"/>
                  </a:lnTo>
                  <a:lnTo>
                    <a:pt x="365" y="275"/>
                  </a:lnTo>
                  <a:lnTo>
                    <a:pt x="372" y="273"/>
                  </a:lnTo>
                  <a:lnTo>
                    <a:pt x="377" y="271"/>
                  </a:lnTo>
                  <a:lnTo>
                    <a:pt x="383" y="268"/>
                  </a:lnTo>
                  <a:lnTo>
                    <a:pt x="388" y="267"/>
                  </a:lnTo>
                  <a:lnTo>
                    <a:pt x="394" y="264"/>
                  </a:lnTo>
                  <a:lnTo>
                    <a:pt x="399" y="261"/>
                  </a:lnTo>
                  <a:lnTo>
                    <a:pt x="405" y="259"/>
                  </a:lnTo>
                  <a:lnTo>
                    <a:pt x="427" y="352"/>
                  </a:lnTo>
                  <a:lnTo>
                    <a:pt x="452" y="350"/>
                  </a:lnTo>
                  <a:lnTo>
                    <a:pt x="432" y="242"/>
                  </a:lnTo>
                  <a:lnTo>
                    <a:pt x="443" y="234"/>
                  </a:lnTo>
                  <a:lnTo>
                    <a:pt x="453" y="224"/>
                  </a:lnTo>
                  <a:lnTo>
                    <a:pt x="463" y="215"/>
                  </a:lnTo>
                  <a:lnTo>
                    <a:pt x="470" y="205"/>
                  </a:lnTo>
                  <a:lnTo>
                    <a:pt x="477" y="194"/>
                  </a:lnTo>
                  <a:lnTo>
                    <a:pt x="482" y="183"/>
                  </a:lnTo>
                  <a:lnTo>
                    <a:pt x="485" y="172"/>
                  </a:lnTo>
                  <a:lnTo>
                    <a:pt x="488" y="161"/>
                  </a:lnTo>
                  <a:lnTo>
                    <a:pt x="499" y="165"/>
                  </a:lnTo>
                  <a:lnTo>
                    <a:pt x="511" y="169"/>
                  </a:lnTo>
                  <a:lnTo>
                    <a:pt x="522" y="173"/>
                  </a:lnTo>
                  <a:lnTo>
                    <a:pt x="533" y="176"/>
                  </a:lnTo>
                  <a:lnTo>
                    <a:pt x="543" y="180"/>
                  </a:lnTo>
                  <a:lnTo>
                    <a:pt x="552" y="182"/>
                  </a:lnTo>
                  <a:lnTo>
                    <a:pt x="559" y="184"/>
                  </a:lnTo>
                  <a:lnTo>
                    <a:pt x="566" y="184"/>
                  </a:lnTo>
                  <a:lnTo>
                    <a:pt x="574" y="183"/>
                  </a:lnTo>
                  <a:lnTo>
                    <a:pt x="579" y="177"/>
                  </a:lnTo>
                  <a:lnTo>
                    <a:pt x="580" y="169"/>
                  </a:lnTo>
                  <a:lnTo>
                    <a:pt x="579" y="158"/>
                  </a:lnTo>
                  <a:lnTo>
                    <a:pt x="574" y="146"/>
                  </a:lnTo>
                  <a:lnTo>
                    <a:pt x="569" y="131"/>
                  </a:lnTo>
                  <a:lnTo>
                    <a:pt x="561" y="113"/>
                  </a:lnTo>
                  <a:lnTo>
                    <a:pt x="552"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3" name="Freeform 51"/>
            <p:cNvSpPr>
              <a:spLocks/>
            </p:cNvSpPr>
            <p:nvPr/>
          </p:nvSpPr>
          <p:spPr bwMode="auto">
            <a:xfrm>
              <a:off x="2327" y="367"/>
              <a:ext cx="127" cy="75"/>
            </a:xfrm>
            <a:custGeom>
              <a:avLst/>
              <a:gdLst>
                <a:gd name="T0" fmla="*/ 346 w 381"/>
                <a:gd name="T1" fmla="*/ 68 h 225"/>
                <a:gd name="T2" fmla="*/ 346 w 381"/>
                <a:gd name="T3" fmla="*/ 63 h 225"/>
                <a:gd name="T4" fmla="*/ 348 w 381"/>
                <a:gd name="T5" fmla="*/ 59 h 225"/>
                <a:gd name="T6" fmla="*/ 349 w 381"/>
                <a:gd name="T7" fmla="*/ 55 h 225"/>
                <a:gd name="T8" fmla="*/ 351 w 381"/>
                <a:gd name="T9" fmla="*/ 51 h 225"/>
                <a:gd name="T10" fmla="*/ 337 w 381"/>
                <a:gd name="T11" fmla="*/ 40 h 225"/>
                <a:gd name="T12" fmla="*/ 320 w 381"/>
                <a:gd name="T13" fmla="*/ 30 h 225"/>
                <a:gd name="T14" fmla="*/ 302 w 381"/>
                <a:gd name="T15" fmla="*/ 22 h 225"/>
                <a:gd name="T16" fmla="*/ 283 w 381"/>
                <a:gd name="T17" fmla="*/ 14 h 225"/>
                <a:gd name="T18" fmla="*/ 261 w 381"/>
                <a:gd name="T19" fmla="*/ 8 h 225"/>
                <a:gd name="T20" fmla="*/ 239 w 381"/>
                <a:gd name="T21" fmla="*/ 4 h 225"/>
                <a:gd name="T22" fmla="*/ 216 w 381"/>
                <a:gd name="T23" fmla="*/ 1 h 225"/>
                <a:gd name="T24" fmla="*/ 191 w 381"/>
                <a:gd name="T25" fmla="*/ 0 h 225"/>
                <a:gd name="T26" fmla="*/ 152 w 381"/>
                <a:gd name="T27" fmla="*/ 3 h 225"/>
                <a:gd name="T28" fmla="*/ 116 w 381"/>
                <a:gd name="T29" fmla="*/ 8 h 225"/>
                <a:gd name="T30" fmla="*/ 85 w 381"/>
                <a:gd name="T31" fmla="*/ 19 h 225"/>
                <a:gd name="T32" fmla="*/ 57 w 381"/>
                <a:gd name="T33" fmla="*/ 33 h 225"/>
                <a:gd name="T34" fmla="*/ 34 w 381"/>
                <a:gd name="T35" fmla="*/ 50 h 225"/>
                <a:gd name="T36" fmla="*/ 16 w 381"/>
                <a:gd name="T37" fmla="*/ 68 h 225"/>
                <a:gd name="T38" fmla="*/ 5 w 381"/>
                <a:gd name="T39" fmla="*/ 90 h 225"/>
                <a:gd name="T40" fmla="*/ 0 w 381"/>
                <a:gd name="T41" fmla="*/ 112 h 225"/>
                <a:gd name="T42" fmla="*/ 5 w 381"/>
                <a:gd name="T43" fmla="*/ 134 h 225"/>
                <a:gd name="T44" fmla="*/ 16 w 381"/>
                <a:gd name="T45" fmla="*/ 156 h 225"/>
                <a:gd name="T46" fmla="*/ 34 w 381"/>
                <a:gd name="T47" fmla="*/ 175 h 225"/>
                <a:gd name="T48" fmla="*/ 57 w 381"/>
                <a:gd name="T49" fmla="*/ 192 h 225"/>
                <a:gd name="T50" fmla="*/ 85 w 381"/>
                <a:gd name="T51" fmla="*/ 205 h 225"/>
                <a:gd name="T52" fmla="*/ 116 w 381"/>
                <a:gd name="T53" fmla="*/ 216 h 225"/>
                <a:gd name="T54" fmla="*/ 152 w 381"/>
                <a:gd name="T55" fmla="*/ 222 h 225"/>
                <a:gd name="T56" fmla="*/ 191 w 381"/>
                <a:gd name="T57" fmla="*/ 225 h 225"/>
                <a:gd name="T58" fmla="*/ 228 w 381"/>
                <a:gd name="T59" fmla="*/ 222 h 225"/>
                <a:gd name="T60" fmla="*/ 264 w 381"/>
                <a:gd name="T61" fmla="*/ 216 h 225"/>
                <a:gd name="T62" fmla="*/ 295 w 381"/>
                <a:gd name="T63" fmla="*/ 205 h 225"/>
                <a:gd name="T64" fmla="*/ 324 w 381"/>
                <a:gd name="T65" fmla="*/ 192 h 225"/>
                <a:gd name="T66" fmla="*/ 348 w 381"/>
                <a:gd name="T67" fmla="*/ 175 h 225"/>
                <a:gd name="T68" fmla="*/ 366 w 381"/>
                <a:gd name="T69" fmla="*/ 157 h 225"/>
                <a:gd name="T70" fmla="*/ 377 w 381"/>
                <a:gd name="T71" fmla="*/ 135 h 225"/>
                <a:gd name="T72" fmla="*/ 381 w 381"/>
                <a:gd name="T73" fmla="*/ 113 h 225"/>
                <a:gd name="T74" fmla="*/ 367 w 381"/>
                <a:gd name="T75" fmla="*/ 105 h 225"/>
                <a:gd name="T76" fmla="*/ 356 w 381"/>
                <a:gd name="T77" fmla="*/ 94 h 225"/>
                <a:gd name="T78" fmla="*/ 349 w 381"/>
                <a:gd name="T79" fmla="*/ 81 h 225"/>
                <a:gd name="T80" fmla="*/ 346 w 381"/>
                <a:gd name="T81" fmla="*/ 6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81" h="225">
                  <a:moveTo>
                    <a:pt x="346" y="68"/>
                  </a:moveTo>
                  <a:lnTo>
                    <a:pt x="346" y="63"/>
                  </a:lnTo>
                  <a:lnTo>
                    <a:pt x="348" y="59"/>
                  </a:lnTo>
                  <a:lnTo>
                    <a:pt x="349" y="55"/>
                  </a:lnTo>
                  <a:lnTo>
                    <a:pt x="351" y="51"/>
                  </a:lnTo>
                  <a:lnTo>
                    <a:pt x="337" y="40"/>
                  </a:lnTo>
                  <a:lnTo>
                    <a:pt x="320" y="30"/>
                  </a:lnTo>
                  <a:lnTo>
                    <a:pt x="302" y="22"/>
                  </a:lnTo>
                  <a:lnTo>
                    <a:pt x="283" y="14"/>
                  </a:lnTo>
                  <a:lnTo>
                    <a:pt x="261" y="8"/>
                  </a:lnTo>
                  <a:lnTo>
                    <a:pt x="239" y="4"/>
                  </a:lnTo>
                  <a:lnTo>
                    <a:pt x="216" y="1"/>
                  </a:lnTo>
                  <a:lnTo>
                    <a:pt x="191" y="0"/>
                  </a:lnTo>
                  <a:lnTo>
                    <a:pt x="152" y="3"/>
                  </a:lnTo>
                  <a:lnTo>
                    <a:pt x="116" y="8"/>
                  </a:lnTo>
                  <a:lnTo>
                    <a:pt x="85" y="19"/>
                  </a:lnTo>
                  <a:lnTo>
                    <a:pt x="57" y="33"/>
                  </a:lnTo>
                  <a:lnTo>
                    <a:pt x="34" y="50"/>
                  </a:lnTo>
                  <a:lnTo>
                    <a:pt x="16" y="68"/>
                  </a:lnTo>
                  <a:lnTo>
                    <a:pt x="5" y="90"/>
                  </a:lnTo>
                  <a:lnTo>
                    <a:pt x="0" y="112"/>
                  </a:lnTo>
                  <a:lnTo>
                    <a:pt x="5" y="134"/>
                  </a:lnTo>
                  <a:lnTo>
                    <a:pt x="16" y="156"/>
                  </a:lnTo>
                  <a:lnTo>
                    <a:pt x="34" y="175"/>
                  </a:lnTo>
                  <a:lnTo>
                    <a:pt x="57" y="192"/>
                  </a:lnTo>
                  <a:lnTo>
                    <a:pt x="85" y="205"/>
                  </a:lnTo>
                  <a:lnTo>
                    <a:pt x="116" y="216"/>
                  </a:lnTo>
                  <a:lnTo>
                    <a:pt x="152" y="222"/>
                  </a:lnTo>
                  <a:lnTo>
                    <a:pt x="191" y="225"/>
                  </a:lnTo>
                  <a:lnTo>
                    <a:pt x="228" y="222"/>
                  </a:lnTo>
                  <a:lnTo>
                    <a:pt x="264" y="216"/>
                  </a:lnTo>
                  <a:lnTo>
                    <a:pt x="295" y="205"/>
                  </a:lnTo>
                  <a:lnTo>
                    <a:pt x="324" y="192"/>
                  </a:lnTo>
                  <a:lnTo>
                    <a:pt x="348" y="175"/>
                  </a:lnTo>
                  <a:lnTo>
                    <a:pt x="366" y="157"/>
                  </a:lnTo>
                  <a:lnTo>
                    <a:pt x="377" y="135"/>
                  </a:lnTo>
                  <a:lnTo>
                    <a:pt x="381" y="113"/>
                  </a:lnTo>
                  <a:lnTo>
                    <a:pt x="367" y="105"/>
                  </a:lnTo>
                  <a:lnTo>
                    <a:pt x="356" y="94"/>
                  </a:lnTo>
                  <a:lnTo>
                    <a:pt x="349" y="81"/>
                  </a:lnTo>
                  <a:lnTo>
                    <a:pt x="34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4" name="Freeform 52"/>
            <p:cNvSpPr>
              <a:spLocks/>
            </p:cNvSpPr>
            <p:nvPr/>
          </p:nvSpPr>
          <p:spPr bwMode="auto">
            <a:xfrm>
              <a:off x="2513" y="253"/>
              <a:ext cx="132" cy="91"/>
            </a:xfrm>
            <a:custGeom>
              <a:avLst/>
              <a:gdLst>
                <a:gd name="T0" fmla="*/ 373 w 397"/>
                <a:gd name="T1" fmla="*/ 54 h 272"/>
                <a:gd name="T2" fmla="*/ 359 w 397"/>
                <a:gd name="T3" fmla="*/ 35 h 272"/>
                <a:gd name="T4" fmla="*/ 355 w 397"/>
                <a:gd name="T5" fmla="*/ 25 h 272"/>
                <a:gd name="T6" fmla="*/ 355 w 397"/>
                <a:gd name="T7" fmla="*/ 14 h 272"/>
                <a:gd name="T8" fmla="*/ 351 w 397"/>
                <a:gd name="T9" fmla="*/ 3 h 272"/>
                <a:gd name="T10" fmla="*/ 344 w 397"/>
                <a:gd name="T11" fmla="*/ 7 h 272"/>
                <a:gd name="T12" fmla="*/ 338 w 397"/>
                <a:gd name="T13" fmla="*/ 15 h 272"/>
                <a:gd name="T14" fmla="*/ 328 w 397"/>
                <a:gd name="T15" fmla="*/ 10 h 272"/>
                <a:gd name="T16" fmla="*/ 319 w 397"/>
                <a:gd name="T17" fmla="*/ 9 h 272"/>
                <a:gd name="T18" fmla="*/ 306 w 397"/>
                <a:gd name="T19" fmla="*/ 18 h 272"/>
                <a:gd name="T20" fmla="*/ 300 w 397"/>
                <a:gd name="T21" fmla="*/ 36 h 272"/>
                <a:gd name="T22" fmla="*/ 275 w 397"/>
                <a:gd name="T23" fmla="*/ 21 h 272"/>
                <a:gd name="T24" fmla="*/ 246 w 397"/>
                <a:gd name="T25" fmla="*/ 10 h 272"/>
                <a:gd name="T26" fmla="*/ 211 w 397"/>
                <a:gd name="T27" fmla="*/ 3 h 272"/>
                <a:gd name="T28" fmla="*/ 175 w 397"/>
                <a:gd name="T29" fmla="*/ 0 h 272"/>
                <a:gd name="T30" fmla="*/ 130 w 397"/>
                <a:gd name="T31" fmla="*/ 4 h 272"/>
                <a:gd name="T32" fmla="*/ 90 w 397"/>
                <a:gd name="T33" fmla="*/ 15 h 272"/>
                <a:gd name="T34" fmla="*/ 57 w 397"/>
                <a:gd name="T35" fmla="*/ 33 h 272"/>
                <a:gd name="T36" fmla="*/ 32 w 397"/>
                <a:gd name="T37" fmla="*/ 55 h 272"/>
                <a:gd name="T38" fmla="*/ 10 w 397"/>
                <a:gd name="T39" fmla="*/ 60 h 272"/>
                <a:gd name="T40" fmla="*/ 20 w 397"/>
                <a:gd name="T41" fmla="*/ 77 h 272"/>
                <a:gd name="T42" fmla="*/ 16 w 397"/>
                <a:gd name="T43" fmla="*/ 93 h 272"/>
                <a:gd name="T44" fmla="*/ 17 w 397"/>
                <a:gd name="T45" fmla="*/ 115 h 272"/>
                <a:gd name="T46" fmla="*/ 31 w 397"/>
                <a:gd name="T47" fmla="*/ 144 h 272"/>
                <a:gd name="T48" fmla="*/ 0 w 397"/>
                <a:gd name="T49" fmla="*/ 246 h 272"/>
                <a:gd name="T50" fmla="*/ 61 w 397"/>
                <a:gd name="T51" fmla="*/ 170 h 272"/>
                <a:gd name="T52" fmla="*/ 73 w 397"/>
                <a:gd name="T53" fmla="*/ 177 h 272"/>
                <a:gd name="T54" fmla="*/ 86 w 397"/>
                <a:gd name="T55" fmla="*/ 182 h 272"/>
                <a:gd name="T56" fmla="*/ 90 w 397"/>
                <a:gd name="T57" fmla="*/ 258 h 272"/>
                <a:gd name="T58" fmla="*/ 109 w 397"/>
                <a:gd name="T59" fmla="*/ 192 h 272"/>
                <a:gd name="T60" fmla="*/ 127 w 397"/>
                <a:gd name="T61" fmla="*/ 196 h 272"/>
                <a:gd name="T62" fmla="*/ 147 w 397"/>
                <a:gd name="T63" fmla="*/ 199 h 272"/>
                <a:gd name="T64" fmla="*/ 166 w 397"/>
                <a:gd name="T65" fmla="*/ 200 h 272"/>
                <a:gd name="T66" fmla="*/ 182 w 397"/>
                <a:gd name="T67" fmla="*/ 200 h 272"/>
                <a:gd name="T68" fmla="*/ 196 w 397"/>
                <a:gd name="T69" fmla="*/ 199 h 272"/>
                <a:gd name="T70" fmla="*/ 210 w 397"/>
                <a:gd name="T71" fmla="*/ 197 h 272"/>
                <a:gd name="T72" fmla="*/ 224 w 397"/>
                <a:gd name="T73" fmla="*/ 195 h 272"/>
                <a:gd name="T74" fmla="*/ 235 w 397"/>
                <a:gd name="T75" fmla="*/ 272 h 272"/>
                <a:gd name="T76" fmla="*/ 246 w 397"/>
                <a:gd name="T77" fmla="*/ 189 h 272"/>
                <a:gd name="T78" fmla="*/ 262 w 397"/>
                <a:gd name="T79" fmla="*/ 184 h 272"/>
                <a:gd name="T80" fmla="*/ 277 w 397"/>
                <a:gd name="T81" fmla="*/ 177 h 272"/>
                <a:gd name="T82" fmla="*/ 309 w 397"/>
                <a:gd name="T83" fmla="*/ 239 h 272"/>
                <a:gd name="T84" fmla="*/ 311 w 397"/>
                <a:gd name="T85" fmla="*/ 153 h 272"/>
                <a:gd name="T86" fmla="*/ 330 w 397"/>
                <a:gd name="T87" fmla="*/ 126 h 272"/>
                <a:gd name="T88" fmla="*/ 342 w 397"/>
                <a:gd name="T89" fmla="*/ 113 h 272"/>
                <a:gd name="T90" fmla="*/ 357 w 397"/>
                <a:gd name="T91" fmla="*/ 119 h 272"/>
                <a:gd name="T92" fmla="*/ 373 w 397"/>
                <a:gd name="T93" fmla="*/ 123 h 272"/>
                <a:gd name="T94" fmla="*/ 384 w 397"/>
                <a:gd name="T95" fmla="*/ 126 h 272"/>
                <a:gd name="T96" fmla="*/ 397 w 397"/>
                <a:gd name="T97" fmla="*/ 122 h 272"/>
                <a:gd name="T98" fmla="*/ 389 w 397"/>
                <a:gd name="T99"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7" h="272">
                  <a:moveTo>
                    <a:pt x="378" y="65"/>
                  </a:moveTo>
                  <a:lnTo>
                    <a:pt x="373" y="54"/>
                  </a:lnTo>
                  <a:lnTo>
                    <a:pt x="366" y="43"/>
                  </a:lnTo>
                  <a:lnTo>
                    <a:pt x="359" y="35"/>
                  </a:lnTo>
                  <a:lnTo>
                    <a:pt x="352" y="27"/>
                  </a:lnTo>
                  <a:lnTo>
                    <a:pt x="355" y="25"/>
                  </a:lnTo>
                  <a:lnTo>
                    <a:pt x="355" y="21"/>
                  </a:lnTo>
                  <a:lnTo>
                    <a:pt x="355" y="14"/>
                  </a:lnTo>
                  <a:lnTo>
                    <a:pt x="355" y="6"/>
                  </a:lnTo>
                  <a:lnTo>
                    <a:pt x="351" y="3"/>
                  </a:lnTo>
                  <a:lnTo>
                    <a:pt x="346" y="4"/>
                  </a:lnTo>
                  <a:lnTo>
                    <a:pt x="344" y="7"/>
                  </a:lnTo>
                  <a:lnTo>
                    <a:pt x="341" y="11"/>
                  </a:lnTo>
                  <a:lnTo>
                    <a:pt x="338" y="15"/>
                  </a:lnTo>
                  <a:lnTo>
                    <a:pt x="333" y="13"/>
                  </a:lnTo>
                  <a:lnTo>
                    <a:pt x="328" y="10"/>
                  </a:lnTo>
                  <a:lnTo>
                    <a:pt x="323" y="9"/>
                  </a:lnTo>
                  <a:lnTo>
                    <a:pt x="319" y="9"/>
                  </a:lnTo>
                  <a:lnTo>
                    <a:pt x="312" y="11"/>
                  </a:lnTo>
                  <a:lnTo>
                    <a:pt x="306" y="18"/>
                  </a:lnTo>
                  <a:lnTo>
                    <a:pt x="302" y="28"/>
                  </a:lnTo>
                  <a:lnTo>
                    <a:pt x="300" y="36"/>
                  </a:lnTo>
                  <a:lnTo>
                    <a:pt x="288" y="28"/>
                  </a:lnTo>
                  <a:lnTo>
                    <a:pt x="275" y="21"/>
                  </a:lnTo>
                  <a:lnTo>
                    <a:pt x="261" y="15"/>
                  </a:lnTo>
                  <a:lnTo>
                    <a:pt x="246" y="10"/>
                  </a:lnTo>
                  <a:lnTo>
                    <a:pt x="229" y="6"/>
                  </a:lnTo>
                  <a:lnTo>
                    <a:pt x="211" y="3"/>
                  </a:lnTo>
                  <a:lnTo>
                    <a:pt x="193" y="0"/>
                  </a:lnTo>
                  <a:lnTo>
                    <a:pt x="175" y="0"/>
                  </a:lnTo>
                  <a:lnTo>
                    <a:pt x="152" y="2"/>
                  </a:lnTo>
                  <a:lnTo>
                    <a:pt x="130" y="4"/>
                  </a:lnTo>
                  <a:lnTo>
                    <a:pt x="109" y="9"/>
                  </a:lnTo>
                  <a:lnTo>
                    <a:pt x="90" y="15"/>
                  </a:lnTo>
                  <a:lnTo>
                    <a:pt x="72" y="24"/>
                  </a:lnTo>
                  <a:lnTo>
                    <a:pt x="57" y="33"/>
                  </a:lnTo>
                  <a:lnTo>
                    <a:pt x="43" y="43"/>
                  </a:lnTo>
                  <a:lnTo>
                    <a:pt x="32" y="55"/>
                  </a:lnTo>
                  <a:lnTo>
                    <a:pt x="20" y="50"/>
                  </a:lnTo>
                  <a:lnTo>
                    <a:pt x="10" y="60"/>
                  </a:lnTo>
                  <a:lnTo>
                    <a:pt x="22" y="71"/>
                  </a:lnTo>
                  <a:lnTo>
                    <a:pt x="20" y="77"/>
                  </a:lnTo>
                  <a:lnTo>
                    <a:pt x="17" y="84"/>
                  </a:lnTo>
                  <a:lnTo>
                    <a:pt x="16" y="93"/>
                  </a:lnTo>
                  <a:lnTo>
                    <a:pt x="16" y="100"/>
                  </a:lnTo>
                  <a:lnTo>
                    <a:pt x="17" y="115"/>
                  </a:lnTo>
                  <a:lnTo>
                    <a:pt x="22" y="130"/>
                  </a:lnTo>
                  <a:lnTo>
                    <a:pt x="31" y="144"/>
                  </a:lnTo>
                  <a:lnTo>
                    <a:pt x="42" y="156"/>
                  </a:lnTo>
                  <a:lnTo>
                    <a:pt x="0" y="246"/>
                  </a:lnTo>
                  <a:lnTo>
                    <a:pt x="32" y="251"/>
                  </a:lnTo>
                  <a:lnTo>
                    <a:pt x="61" y="170"/>
                  </a:lnTo>
                  <a:lnTo>
                    <a:pt x="68" y="174"/>
                  </a:lnTo>
                  <a:lnTo>
                    <a:pt x="73" y="177"/>
                  </a:lnTo>
                  <a:lnTo>
                    <a:pt x="80" y="179"/>
                  </a:lnTo>
                  <a:lnTo>
                    <a:pt x="86" y="182"/>
                  </a:lnTo>
                  <a:lnTo>
                    <a:pt x="69" y="255"/>
                  </a:lnTo>
                  <a:lnTo>
                    <a:pt x="90" y="258"/>
                  </a:lnTo>
                  <a:lnTo>
                    <a:pt x="101" y="189"/>
                  </a:lnTo>
                  <a:lnTo>
                    <a:pt x="109" y="192"/>
                  </a:lnTo>
                  <a:lnTo>
                    <a:pt x="119" y="193"/>
                  </a:lnTo>
                  <a:lnTo>
                    <a:pt x="127" y="196"/>
                  </a:lnTo>
                  <a:lnTo>
                    <a:pt x="137" y="197"/>
                  </a:lnTo>
                  <a:lnTo>
                    <a:pt x="147" y="199"/>
                  </a:lnTo>
                  <a:lnTo>
                    <a:pt x="156" y="199"/>
                  </a:lnTo>
                  <a:lnTo>
                    <a:pt x="166" y="200"/>
                  </a:lnTo>
                  <a:lnTo>
                    <a:pt x="175" y="200"/>
                  </a:lnTo>
                  <a:lnTo>
                    <a:pt x="182" y="200"/>
                  </a:lnTo>
                  <a:lnTo>
                    <a:pt x="189" y="200"/>
                  </a:lnTo>
                  <a:lnTo>
                    <a:pt x="196" y="199"/>
                  </a:lnTo>
                  <a:lnTo>
                    <a:pt x="203" y="199"/>
                  </a:lnTo>
                  <a:lnTo>
                    <a:pt x="210" y="197"/>
                  </a:lnTo>
                  <a:lnTo>
                    <a:pt x="217" y="196"/>
                  </a:lnTo>
                  <a:lnTo>
                    <a:pt x="224" y="195"/>
                  </a:lnTo>
                  <a:lnTo>
                    <a:pt x="231" y="193"/>
                  </a:lnTo>
                  <a:lnTo>
                    <a:pt x="235" y="272"/>
                  </a:lnTo>
                  <a:lnTo>
                    <a:pt x="253" y="269"/>
                  </a:lnTo>
                  <a:lnTo>
                    <a:pt x="246" y="189"/>
                  </a:lnTo>
                  <a:lnTo>
                    <a:pt x="254" y="186"/>
                  </a:lnTo>
                  <a:lnTo>
                    <a:pt x="262" y="184"/>
                  </a:lnTo>
                  <a:lnTo>
                    <a:pt x="271" y="181"/>
                  </a:lnTo>
                  <a:lnTo>
                    <a:pt x="277" y="177"/>
                  </a:lnTo>
                  <a:lnTo>
                    <a:pt x="294" y="241"/>
                  </a:lnTo>
                  <a:lnTo>
                    <a:pt x="309" y="239"/>
                  </a:lnTo>
                  <a:lnTo>
                    <a:pt x="297" y="166"/>
                  </a:lnTo>
                  <a:lnTo>
                    <a:pt x="311" y="153"/>
                  </a:lnTo>
                  <a:lnTo>
                    <a:pt x="323" y="140"/>
                  </a:lnTo>
                  <a:lnTo>
                    <a:pt x="330" y="126"/>
                  </a:lnTo>
                  <a:lnTo>
                    <a:pt x="335" y="111"/>
                  </a:lnTo>
                  <a:lnTo>
                    <a:pt x="342" y="113"/>
                  </a:lnTo>
                  <a:lnTo>
                    <a:pt x="351" y="116"/>
                  </a:lnTo>
                  <a:lnTo>
                    <a:pt x="357" y="119"/>
                  </a:lnTo>
                  <a:lnTo>
                    <a:pt x="366" y="120"/>
                  </a:lnTo>
                  <a:lnTo>
                    <a:pt x="373" y="123"/>
                  </a:lnTo>
                  <a:lnTo>
                    <a:pt x="378" y="124"/>
                  </a:lnTo>
                  <a:lnTo>
                    <a:pt x="384" y="126"/>
                  </a:lnTo>
                  <a:lnTo>
                    <a:pt x="388" y="126"/>
                  </a:lnTo>
                  <a:lnTo>
                    <a:pt x="397" y="122"/>
                  </a:lnTo>
                  <a:lnTo>
                    <a:pt x="396" y="108"/>
                  </a:lnTo>
                  <a:lnTo>
                    <a:pt x="389" y="89"/>
                  </a:lnTo>
                  <a:lnTo>
                    <a:pt x="378"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5" name="Freeform 53"/>
            <p:cNvSpPr>
              <a:spLocks/>
            </p:cNvSpPr>
            <p:nvPr/>
          </p:nvSpPr>
          <p:spPr bwMode="auto">
            <a:xfrm>
              <a:off x="2531" y="262"/>
              <a:ext cx="82" cy="48"/>
            </a:xfrm>
            <a:custGeom>
              <a:avLst/>
              <a:gdLst>
                <a:gd name="T0" fmla="*/ 221 w 244"/>
                <a:gd name="T1" fmla="*/ 44 h 143"/>
                <a:gd name="T2" fmla="*/ 221 w 244"/>
                <a:gd name="T3" fmla="*/ 41 h 143"/>
                <a:gd name="T4" fmla="*/ 221 w 244"/>
                <a:gd name="T5" fmla="*/ 38 h 143"/>
                <a:gd name="T6" fmla="*/ 221 w 244"/>
                <a:gd name="T7" fmla="*/ 36 h 143"/>
                <a:gd name="T8" fmla="*/ 223 w 244"/>
                <a:gd name="T9" fmla="*/ 33 h 143"/>
                <a:gd name="T10" fmla="*/ 215 w 244"/>
                <a:gd name="T11" fmla="*/ 26 h 143"/>
                <a:gd name="T12" fmla="*/ 204 w 244"/>
                <a:gd name="T13" fmla="*/ 19 h 143"/>
                <a:gd name="T14" fmla="*/ 193 w 244"/>
                <a:gd name="T15" fmla="*/ 14 h 143"/>
                <a:gd name="T16" fmla="*/ 180 w 244"/>
                <a:gd name="T17" fmla="*/ 10 h 143"/>
                <a:gd name="T18" fmla="*/ 166 w 244"/>
                <a:gd name="T19" fmla="*/ 5 h 143"/>
                <a:gd name="T20" fmla="*/ 153 w 244"/>
                <a:gd name="T21" fmla="*/ 3 h 143"/>
                <a:gd name="T22" fmla="*/ 136 w 244"/>
                <a:gd name="T23" fmla="*/ 0 h 143"/>
                <a:gd name="T24" fmla="*/ 121 w 244"/>
                <a:gd name="T25" fmla="*/ 0 h 143"/>
                <a:gd name="T26" fmla="*/ 96 w 244"/>
                <a:gd name="T27" fmla="*/ 1 h 143"/>
                <a:gd name="T28" fmla="*/ 74 w 244"/>
                <a:gd name="T29" fmla="*/ 5 h 143"/>
                <a:gd name="T30" fmla="*/ 53 w 244"/>
                <a:gd name="T31" fmla="*/ 12 h 143"/>
                <a:gd name="T32" fmla="*/ 35 w 244"/>
                <a:gd name="T33" fmla="*/ 21 h 143"/>
                <a:gd name="T34" fmla="*/ 20 w 244"/>
                <a:gd name="T35" fmla="*/ 32 h 143"/>
                <a:gd name="T36" fmla="*/ 9 w 244"/>
                <a:gd name="T37" fmla="*/ 44 h 143"/>
                <a:gd name="T38" fmla="*/ 2 w 244"/>
                <a:gd name="T39" fmla="*/ 58 h 143"/>
                <a:gd name="T40" fmla="*/ 0 w 244"/>
                <a:gd name="T41" fmla="*/ 72 h 143"/>
                <a:gd name="T42" fmla="*/ 2 w 244"/>
                <a:gd name="T43" fmla="*/ 87 h 143"/>
                <a:gd name="T44" fmla="*/ 9 w 244"/>
                <a:gd name="T45" fmla="*/ 99 h 143"/>
                <a:gd name="T46" fmla="*/ 20 w 244"/>
                <a:gd name="T47" fmla="*/ 112 h 143"/>
                <a:gd name="T48" fmla="*/ 35 w 244"/>
                <a:gd name="T49" fmla="*/ 123 h 143"/>
                <a:gd name="T50" fmla="*/ 53 w 244"/>
                <a:gd name="T51" fmla="*/ 131 h 143"/>
                <a:gd name="T52" fmla="*/ 74 w 244"/>
                <a:gd name="T53" fmla="*/ 138 h 143"/>
                <a:gd name="T54" fmla="*/ 96 w 244"/>
                <a:gd name="T55" fmla="*/ 142 h 143"/>
                <a:gd name="T56" fmla="*/ 121 w 244"/>
                <a:gd name="T57" fmla="*/ 143 h 143"/>
                <a:gd name="T58" fmla="*/ 146 w 244"/>
                <a:gd name="T59" fmla="*/ 142 h 143"/>
                <a:gd name="T60" fmla="*/ 168 w 244"/>
                <a:gd name="T61" fmla="*/ 138 h 143"/>
                <a:gd name="T62" fmla="*/ 188 w 244"/>
                <a:gd name="T63" fmla="*/ 132 h 143"/>
                <a:gd name="T64" fmla="*/ 208 w 244"/>
                <a:gd name="T65" fmla="*/ 123 h 143"/>
                <a:gd name="T66" fmla="*/ 221 w 244"/>
                <a:gd name="T67" fmla="*/ 113 h 143"/>
                <a:gd name="T68" fmla="*/ 234 w 244"/>
                <a:gd name="T69" fmla="*/ 100 h 143"/>
                <a:gd name="T70" fmla="*/ 241 w 244"/>
                <a:gd name="T71" fmla="*/ 88 h 143"/>
                <a:gd name="T72" fmla="*/ 244 w 244"/>
                <a:gd name="T73" fmla="*/ 73 h 143"/>
                <a:gd name="T74" fmla="*/ 234 w 244"/>
                <a:gd name="T75" fmla="*/ 67 h 143"/>
                <a:gd name="T76" fmla="*/ 227 w 244"/>
                <a:gd name="T77" fmla="*/ 61 h 143"/>
                <a:gd name="T78" fmla="*/ 223 w 244"/>
                <a:gd name="T79" fmla="*/ 54 h 143"/>
                <a:gd name="T80" fmla="*/ 221 w 244"/>
                <a:gd name="T81"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4" h="143">
                  <a:moveTo>
                    <a:pt x="221" y="44"/>
                  </a:moveTo>
                  <a:lnTo>
                    <a:pt x="221" y="41"/>
                  </a:lnTo>
                  <a:lnTo>
                    <a:pt x="221" y="38"/>
                  </a:lnTo>
                  <a:lnTo>
                    <a:pt x="221" y="36"/>
                  </a:lnTo>
                  <a:lnTo>
                    <a:pt x="223" y="33"/>
                  </a:lnTo>
                  <a:lnTo>
                    <a:pt x="215" y="26"/>
                  </a:lnTo>
                  <a:lnTo>
                    <a:pt x="204" y="19"/>
                  </a:lnTo>
                  <a:lnTo>
                    <a:pt x="193" y="14"/>
                  </a:lnTo>
                  <a:lnTo>
                    <a:pt x="180" y="10"/>
                  </a:lnTo>
                  <a:lnTo>
                    <a:pt x="166" y="5"/>
                  </a:lnTo>
                  <a:lnTo>
                    <a:pt x="153" y="3"/>
                  </a:lnTo>
                  <a:lnTo>
                    <a:pt x="136" y="0"/>
                  </a:lnTo>
                  <a:lnTo>
                    <a:pt x="121" y="0"/>
                  </a:lnTo>
                  <a:lnTo>
                    <a:pt x="96" y="1"/>
                  </a:lnTo>
                  <a:lnTo>
                    <a:pt x="74" y="5"/>
                  </a:lnTo>
                  <a:lnTo>
                    <a:pt x="53" y="12"/>
                  </a:lnTo>
                  <a:lnTo>
                    <a:pt x="35" y="21"/>
                  </a:lnTo>
                  <a:lnTo>
                    <a:pt x="20" y="32"/>
                  </a:lnTo>
                  <a:lnTo>
                    <a:pt x="9" y="44"/>
                  </a:lnTo>
                  <a:lnTo>
                    <a:pt x="2" y="58"/>
                  </a:lnTo>
                  <a:lnTo>
                    <a:pt x="0" y="72"/>
                  </a:lnTo>
                  <a:lnTo>
                    <a:pt x="2" y="87"/>
                  </a:lnTo>
                  <a:lnTo>
                    <a:pt x="9" y="99"/>
                  </a:lnTo>
                  <a:lnTo>
                    <a:pt x="20" y="112"/>
                  </a:lnTo>
                  <a:lnTo>
                    <a:pt x="35" y="123"/>
                  </a:lnTo>
                  <a:lnTo>
                    <a:pt x="53" y="131"/>
                  </a:lnTo>
                  <a:lnTo>
                    <a:pt x="74" y="138"/>
                  </a:lnTo>
                  <a:lnTo>
                    <a:pt x="96" y="142"/>
                  </a:lnTo>
                  <a:lnTo>
                    <a:pt x="121" y="143"/>
                  </a:lnTo>
                  <a:lnTo>
                    <a:pt x="146" y="142"/>
                  </a:lnTo>
                  <a:lnTo>
                    <a:pt x="168" y="138"/>
                  </a:lnTo>
                  <a:lnTo>
                    <a:pt x="188" y="132"/>
                  </a:lnTo>
                  <a:lnTo>
                    <a:pt x="208" y="123"/>
                  </a:lnTo>
                  <a:lnTo>
                    <a:pt x="221" y="113"/>
                  </a:lnTo>
                  <a:lnTo>
                    <a:pt x="234" y="100"/>
                  </a:lnTo>
                  <a:lnTo>
                    <a:pt x="241" y="88"/>
                  </a:lnTo>
                  <a:lnTo>
                    <a:pt x="244" y="73"/>
                  </a:lnTo>
                  <a:lnTo>
                    <a:pt x="234" y="67"/>
                  </a:lnTo>
                  <a:lnTo>
                    <a:pt x="227" y="61"/>
                  </a:lnTo>
                  <a:lnTo>
                    <a:pt x="223" y="54"/>
                  </a:lnTo>
                  <a:lnTo>
                    <a:pt x="221"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6" name="Freeform 54"/>
            <p:cNvSpPr>
              <a:spLocks/>
            </p:cNvSpPr>
            <p:nvPr/>
          </p:nvSpPr>
          <p:spPr bwMode="auto">
            <a:xfrm>
              <a:off x="2234" y="223"/>
              <a:ext cx="132" cy="91"/>
            </a:xfrm>
            <a:custGeom>
              <a:avLst/>
              <a:gdLst>
                <a:gd name="T0" fmla="*/ 25 w 394"/>
                <a:gd name="T1" fmla="*/ 53 h 271"/>
                <a:gd name="T2" fmla="*/ 37 w 394"/>
                <a:gd name="T3" fmla="*/ 34 h 271"/>
                <a:gd name="T4" fmla="*/ 41 w 394"/>
                <a:gd name="T5" fmla="*/ 23 h 271"/>
                <a:gd name="T6" fmla="*/ 41 w 394"/>
                <a:gd name="T7" fmla="*/ 12 h 271"/>
                <a:gd name="T8" fmla="*/ 47 w 394"/>
                <a:gd name="T9" fmla="*/ 2 h 271"/>
                <a:gd name="T10" fmla="*/ 52 w 394"/>
                <a:gd name="T11" fmla="*/ 7 h 271"/>
                <a:gd name="T12" fmla="*/ 58 w 394"/>
                <a:gd name="T13" fmla="*/ 15 h 271"/>
                <a:gd name="T14" fmla="*/ 68 w 394"/>
                <a:gd name="T15" fmla="*/ 8 h 271"/>
                <a:gd name="T16" fmla="*/ 77 w 394"/>
                <a:gd name="T17" fmla="*/ 7 h 271"/>
                <a:gd name="T18" fmla="*/ 91 w 394"/>
                <a:gd name="T19" fmla="*/ 18 h 271"/>
                <a:gd name="T20" fmla="*/ 98 w 394"/>
                <a:gd name="T21" fmla="*/ 36 h 271"/>
                <a:gd name="T22" fmla="*/ 121 w 394"/>
                <a:gd name="T23" fmla="*/ 20 h 271"/>
                <a:gd name="T24" fmla="*/ 150 w 394"/>
                <a:gd name="T25" fmla="*/ 9 h 271"/>
                <a:gd name="T26" fmla="*/ 183 w 394"/>
                <a:gd name="T27" fmla="*/ 2 h 271"/>
                <a:gd name="T28" fmla="*/ 219 w 394"/>
                <a:gd name="T29" fmla="*/ 0 h 271"/>
                <a:gd name="T30" fmla="*/ 265 w 394"/>
                <a:gd name="T31" fmla="*/ 4 h 271"/>
                <a:gd name="T32" fmla="*/ 305 w 394"/>
                <a:gd name="T33" fmla="*/ 15 h 271"/>
                <a:gd name="T34" fmla="*/ 338 w 394"/>
                <a:gd name="T35" fmla="*/ 33 h 271"/>
                <a:gd name="T36" fmla="*/ 363 w 394"/>
                <a:gd name="T37" fmla="*/ 55 h 271"/>
                <a:gd name="T38" fmla="*/ 385 w 394"/>
                <a:gd name="T39" fmla="*/ 59 h 271"/>
                <a:gd name="T40" fmla="*/ 376 w 394"/>
                <a:gd name="T41" fmla="*/ 77 h 271"/>
                <a:gd name="T42" fmla="*/ 380 w 394"/>
                <a:gd name="T43" fmla="*/ 92 h 271"/>
                <a:gd name="T44" fmla="*/ 379 w 394"/>
                <a:gd name="T45" fmla="*/ 114 h 271"/>
                <a:gd name="T46" fmla="*/ 364 w 394"/>
                <a:gd name="T47" fmla="*/ 143 h 271"/>
                <a:gd name="T48" fmla="*/ 394 w 394"/>
                <a:gd name="T49" fmla="*/ 245 h 271"/>
                <a:gd name="T50" fmla="*/ 334 w 394"/>
                <a:gd name="T51" fmla="*/ 169 h 271"/>
                <a:gd name="T52" fmla="*/ 323 w 394"/>
                <a:gd name="T53" fmla="*/ 176 h 271"/>
                <a:gd name="T54" fmla="*/ 309 w 394"/>
                <a:gd name="T55" fmla="*/ 182 h 271"/>
                <a:gd name="T56" fmla="*/ 305 w 394"/>
                <a:gd name="T57" fmla="*/ 257 h 271"/>
                <a:gd name="T58" fmla="*/ 285 w 394"/>
                <a:gd name="T59" fmla="*/ 191 h 271"/>
                <a:gd name="T60" fmla="*/ 267 w 394"/>
                <a:gd name="T61" fmla="*/ 195 h 271"/>
                <a:gd name="T62" fmla="*/ 250 w 394"/>
                <a:gd name="T63" fmla="*/ 198 h 271"/>
                <a:gd name="T64" fmla="*/ 229 w 394"/>
                <a:gd name="T65" fmla="*/ 200 h 271"/>
                <a:gd name="T66" fmla="*/ 212 w 394"/>
                <a:gd name="T67" fmla="*/ 200 h 271"/>
                <a:gd name="T68" fmla="*/ 199 w 394"/>
                <a:gd name="T69" fmla="*/ 198 h 271"/>
                <a:gd name="T70" fmla="*/ 185 w 394"/>
                <a:gd name="T71" fmla="*/ 197 h 271"/>
                <a:gd name="T72" fmla="*/ 172 w 394"/>
                <a:gd name="T73" fmla="*/ 194 h 271"/>
                <a:gd name="T74" fmla="*/ 161 w 394"/>
                <a:gd name="T75" fmla="*/ 271 h 271"/>
                <a:gd name="T76" fmla="*/ 149 w 394"/>
                <a:gd name="T77" fmla="*/ 189 h 271"/>
                <a:gd name="T78" fmla="*/ 132 w 394"/>
                <a:gd name="T79" fmla="*/ 183 h 271"/>
                <a:gd name="T80" fmla="*/ 117 w 394"/>
                <a:gd name="T81" fmla="*/ 176 h 271"/>
                <a:gd name="T82" fmla="*/ 87 w 394"/>
                <a:gd name="T83" fmla="*/ 238 h 271"/>
                <a:gd name="T84" fmla="*/ 85 w 394"/>
                <a:gd name="T85" fmla="*/ 153 h 271"/>
                <a:gd name="T86" fmla="*/ 66 w 394"/>
                <a:gd name="T87" fmla="*/ 125 h 271"/>
                <a:gd name="T88" fmla="*/ 54 w 394"/>
                <a:gd name="T89" fmla="*/ 113 h 271"/>
                <a:gd name="T90" fmla="*/ 39 w 394"/>
                <a:gd name="T91" fmla="*/ 118 h 271"/>
                <a:gd name="T92" fmla="*/ 23 w 394"/>
                <a:gd name="T93" fmla="*/ 122 h 271"/>
                <a:gd name="T94" fmla="*/ 12 w 394"/>
                <a:gd name="T95" fmla="*/ 125 h 271"/>
                <a:gd name="T96" fmla="*/ 0 w 394"/>
                <a:gd name="T97" fmla="*/ 121 h 271"/>
                <a:gd name="T98" fmla="*/ 7 w 394"/>
                <a:gd name="T99" fmla="*/ 8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4" h="271">
                  <a:moveTo>
                    <a:pt x="18" y="65"/>
                  </a:moveTo>
                  <a:lnTo>
                    <a:pt x="25" y="53"/>
                  </a:lnTo>
                  <a:lnTo>
                    <a:pt x="30" y="42"/>
                  </a:lnTo>
                  <a:lnTo>
                    <a:pt x="37" y="34"/>
                  </a:lnTo>
                  <a:lnTo>
                    <a:pt x="44" y="26"/>
                  </a:lnTo>
                  <a:lnTo>
                    <a:pt x="41" y="23"/>
                  </a:lnTo>
                  <a:lnTo>
                    <a:pt x="41" y="20"/>
                  </a:lnTo>
                  <a:lnTo>
                    <a:pt x="41" y="12"/>
                  </a:lnTo>
                  <a:lnTo>
                    <a:pt x="43" y="5"/>
                  </a:lnTo>
                  <a:lnTo>
                    <a:pt x="47" y="2"/>
                  </a:lnTo>
                  <a:lnTo>
                    <a:pt x="50" y="4"/>
                  </a:lnTo>
                  <a:lnTo>
                    <a:pt x="52" y="7"/>
                  </a:lnTo>
                  <a:lnTo>
                    <a:pt x="55" y="11"/>
                  </a:lnTo>
                  <a:lnTo>
                    <a:pt x="58" y="15"/>
                  </a:lnTo>
                  <a:lnTo>
                    <a:pt x="63" y="11"/>
                  </a:lnTo>
                  <a:lnTo>
                    <a:pt x="68" y="8"/>
                  </a:lnTo>
                  <a:lnTo>
                    <a:pt x="73" y="7"/>
                  </a:lnTo>
                  <a:lnTo>
                    <a:pt x="77" y="7"/>
                  </a:lnTo>
                  <a:lnTo>
                    <a:pt x="85" y="9"/>
                  </a:lnTo>
                  <a:lnTo>
                    <a:pt x="91" y="18"/>
                  </a:lnTo>
                  <a:lnTo>
                    <a:pt x="95" y="27"/>
                  </a:lnTo>
                  <a:lnTo>
                    <a:pt x="98" y="36"/>
                  </a:lnTo>
                  <a:lnTo>
                    <a:pt x="109" y="27"/>
                  </a:lnTo>
                  <a:lnTo>
                    <a:pt x="121" y="20"/>
                  </a:lnTo>
                  <a:lnTo>
                    <a:pt x="135" y="15"/>
                  </a:lnTo>
                  <a:lnTo>
                    <a:pt x="150" y="9"/>
                  </a:lnTo>
                  <a:lnTo>
                    <a:pt x="167" y="5"/>
                  </a:lnTo>
                  <a:lnTo>
                    <a:pt x="183" y="2"/>
                  </a:lnTo>
                  <a:lnTo>
                    <a:pt x="201" y="0"/>
                  </a:lnTo>
                  <a:lnTo>
                    <a:pt x="219" y="0"/>
                  </a:lnTo>
                  <a:lnTo>
                    <a:pt x="243" y="1"/>
                  </a:lnTo>
                  <a:lnTo>
                    <a:pt x="265" y="4"/>
                  </a:lnTo>
                  <a:lnTo>
                    <a:pt x="285" y="8"/>
                  </a:lnTo>
                  <a:lnTo>
                    <a:pt x="305" y="15"/>
                  </a:lnTo>
                  <a:lnTo>
                    <a:pt x="323" y="23"/>
                  </a:lnTo>
                  <a:lnTo>
                    <a:pt x="338" y="33"/>
                  </a:lnTo>
                  <a:lnTo>
                    <a:pt x="352" y="42"/>
                  </a:lnTo>
                  <a:lnTo>
                    <a:pt x="363" y="55"/>
                  </a:lnTo>
                  <a:lnTo>
                    <a:pt x="375" y="49"/>
                  </a:lnTo>
                  <a:lnTo>
                    <a:pt x="385" y="59"/>
                  </a:lnTo>
                  <a:lnTo>
                    <a:pt x="372" y="70"/>
                  </a:lnTo>
                  <a:lnTo>
                    <a:pt x="376" y="77"/>
                  </a:lnTo>
                  <a:lnTo>
                    <a:pt x="379" y="84"/>
                  </a:lnTo>
                  <a:lnTo>
                    <a:pt x="380" y="92"/>
                  </a:lnTo>
                  <a:lnTo>
                    <a:pt x="380" y="99"/>
                  </a:lnTo>
                  <a:lnTo>
                    <a:pt x="379" y="114"/>
                  </a:lnTo>
                  <a:lnTo>
                    <a:pt x="374" y="129"/>
                  </a:lnTo>
                  <a:lnTo>
                    <a:pt x="364" y="143"/>
                  </a:lnTo>
                  <a:lnTo>
                    <a:pt x="353" y="155"/>
                  </a:lnTo>
                  <a:lnTo>
                    <a:pt x="394" y="245"/>
                  </a:lnTo>
                  <a:lnTo>
                    <a:pt x="364" y="251"/>
                  </a:lnTo>
                  <a:lnTo>
                    <a:pt x="334" y="169"/>
                  </a:lnTo>
                  <a:lnTo>
                    <a:pt x="328" y="173"/>
                  </a:lnTo>
                  <a:lnTo>
                    <a:pt x="323" y="176"/>
                  </a:lnTo>
                  <a:lnTo>
                    <a:pt x="316" y="179"/>
                  </a:lnTo>
                  <a:lnTo>
                    <a:pt x="309" y="182"/>
                  </a:lnTo>
                  <a:lnTo>
                    <a:pt x="325" y="255"/>
                  </a:lnTo>
                  <a:lnTo>
                    <a:pt x="305" y="257"/>
                  </a:lnTo>
                  <a:lnTo>
                    <a:pt x="294" y="189"/>
                  </a:lnTo>
                  <a:lnTo>
                    <a:pt x="285" y="191"/>
                  </a:lnTo>
                  <a:lnTo>
                    <a:pt x="277" y="193"/>
                  </a:lnTo>
                  <a:lnTo>
                    <a:pt x="267" y="195"/>
                  </a:lnTo>
                  <a:lnTo>
                    <a:pt x="259" y="197"/>
                  </a:lnTo>
                  <a:lnTo>
                    <a:pt x="250" y="198"/>
                  </a:lnTo>
                  <a:lnTo>
                    <a:pt x="240" y="198"/>
                  </a:lnTo>
                  <a:lnTo>
                    <a:pt x="229" y="200"/>
                  </a:lnTo>
                  <a:lnTo>
                    <a:pt x="219" y="200"/>
                  </a:lnTo>
                  <a:lnTo>
                    <a:pt x="212" y="200"/>
                  </a:lnTo>
                  <a:lnTo>
                    <a:pt x="205" y="200"/>
                  </a:lnTo>
                  <a:lnTo>
                    <a:pt x="199" y="198"/>
                  </a:lnTo>
                  <a:lnTo>
                    <a:pt x="192" y="198"/>
                  </a:lnTo>
                  <a:lnTo>
                    <a:pt x="185" y="197"/>
                  </a:lnTo>
                  <a:lnTo>
                    <a:pt x="178" y="195"/>
                  </a:lnTo>
                  <a:lnTo>
                    <a:pt x="172" y="194"/>
                  </a:lnTo>
                  <a:lnTo>
                    <a:pt x="165" y="193"/>
                  </a:lnTo>
                  <a:lnTo>
                    <a:pt x="161" y="271"/>
                  </a:lnTo>
                  <a:lnTo>
                    <a:pt x="142" y="268"/>
                  </a:lnTo>
                  <a:lnTo>
                    <a:pt x="149" y="189"/>
                  </a:lnTo>
                  <a:lnTo>
                    <a:pt x="141" y="186"/>
                  </a:lnTo>
                  <a:lnTo>
                    <a:pt x="132" y="183"/>
                  </a:lnTo>
                  <a:lnTo>
                    <a:pt x="124" y="180"/>
                  </a:lnTo>
                  <a:lnTo>
                    <a:pt x="117" y="176"/>
                  </a:lnTo>
                  <a:lnTo>
                    <a:pt x="103" y="241"/>
                  </a:lnTo>
                  <a:lnTo>
                    <a:pt x="87" y="238"/>
                  </a:lnTo>
                  <a:lnTo>
                    <a:pt x="101" y="165"/>
                  </a:lnTo>
                  <a:lnTo>
                    <a:pt x="85" y="153"/>
                  </a:lnTo>
                  <a:lnTo>
                    <a:pt x="74" y="139"/>
                  </a:lnTo>
                  <a:lnTo>
                    <a:pt x="66" y="125"/>
                  </a:lnTo>
                  <a:lnTo>
                    <a:pt x="62" y="110"/>
                  </a:lnTo>
                  <a:lnTo>
                    <a:pt x="54" y="113"/>
                  </a:lnTo>
                  <a:lnTo>
                    <a:pt x="47" y="116"/>
                  </a:lnTo>
                  <a:lnTo>
                    <a:pt x="39" y="118"/>
                  </a:lnTo>
                  <a:lnTo>
                    <a:pt x="32" y="120"/>
                  </a:lnTo>
                  <a:lnTo>
                    <a:pt x="23" y="122"/>
                  </a:lnTo>
                  <a:lnTo>
                    <a:pt x="18" y="124"/>
                  </a:lnTo>
                  <a:lnTo>
                    <a:pt x="12" y="125"/>
                  </a:lnTo>
                  <a:lnTo>
                    <a:pt x="8" y="125"/>
                  </a:lnTo>
                  <a:lnTo>
                    <a:pt x="0" y="121"/>
                  </a:lnTo>
                  <a:lnTo>
                    <a:pt x="0" y="107"/>
                  </a:lnTo>
                  <a:lnTo>
                    <a:pt x="7" y="88"/>
                  </a:lnTo>
                  <a:lnTo>
                    <a:pt x="18"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7" name="Freeform 55"/>
            <p:cNvSpPr>
              <a:spLocks/>
            </p:cNvSpPr>
            <p:nvPr/>
          </p:nvSpPr>
          <p:spPr bwMode="auto">
            <a:xfrm>
              <a:off x="2267" y="232"/>
              <a:ext cx="81" cy="48"/>
            </a:xfrm>
            <a:custGeom>
              <a:avLst/>
              <a:gdLst>
                <a:gd name="T0" fmla="*/ 21 w 242"/>
                <a:gd name="T1" fmla="*/ 43 h 144"/>
                <a:gd name="T2" fmla="*/ 21 w 242"/>
                <a:gd name="T3" fmla="*/ 40 h 144"/>
                <a:gd name="T4" fmla="*/ 19 w 242"/>
                <a:gd name="T5" fmla="*/ 38 h 144"/>
                <a:gd name="T6" fmla="*/ 19 w 242"/>
                <a:gd name="T7" fmla="*/ 36 h 144"/>
                <a:gd name="T8" fmla="*/ 18 w 242"/>
                <a:gd name="T9" fmla="*/ 33 h 144"/>
                <a:gd name="T10" fmla="*/ 27 w 242"/>
                <a:gd name="T11" fmla="*/ 26 h 144"/>
                <a:gd name="T12" fmla="*/ 37 w 242"/>
                <a:gd name="T13" fmla="*/ 20 h 144"/>
                <a:gd name="T14" fmla="*/ 48 w 242"/>
                <a:gd name="T15" fmla="*/ 14 h 144"/>
                <a:gd name="T16" fmla="*/ 61 w 242"/>
                <a:gd name="T17" fmla="*/ 10 h 144"/>
                <a:gd name="T18" fmla="*/ 74 w 242"/>
                <a:gd name="T19" fmla="*/ 6 h 144"/>
                <a:gd name="T20" fmla="*/ 89 w 242"/>
                <a:gd name="T21" fmla="*/ 3 h 144"/>
                <a:gd name="T22" fmla="*/ 105 w 242"/>
                <a:gd name="T23" fmla="*/ 0 h 144"/>
                <a:gd name="T24" fmla="*/ 120 w 242"/>
                <a:gd name="T25" fmla="*/ 0 h 144"/>
                <a:gd name="T26" fmla="*/ 145 w 242"/>
                <a:gd name="T27" fmla="*/ 2 h 144"/>
                <a:gd name="T28" fmla="*/ 168 w 242"/>
                <a:gd name="T29" fmla="*/ 6 h 144"/>
                <a:gd name="T30" fmla="*/ 189 w 242"/>
                <a:gd name="T31" fmla="*/ 13 h 144"/>
                <a:gd name="T32" fmla="*/ 207 w 242"/>
                <a:gd name="T33" fmla="*/ 21 h 144"/>
                <a:gd name="T34" fmla="*/ 222 w 242"/>
                <a:gd name="T35" fmla="*/ 32 h 144"/>
                <a:gd name="T36" fmla="*/ 233 w 242"/>
                <a:gd name="T37" fmla="*/ 44 h 144"/>
                <a:gd name="T38" fmla="*/ 240 w 242"/>
                <a:gd name="T39" fmla="*/ 58 h 144"/>
                <a:gd name="T40" fmla="*/ 242 w 242"/>
                <a:gd name="T41" fmla="*/ 72 h 144"/>
                <a:gd name="T42" fmla="*/ 240 w 242"/>
                <a:gd name="T43" fmla="*/ 87 h 144"/>
                <a:gd name="T44" fmla="*/ 233 w 242"/>
                <a:gd name="T45" fmla="*/ 100 h 144"/>
                <a:gd name="T46" fmla="*/ 222 w 242"/>
                <a:gd name="T47" fmla="*/ 112 h 144"/>
                <a:gd name="T48" fmla="*/ 207 w 242"/>
                <a:gd name="T49" fmla="*/ 123 h 144"/>
                <a:gd name="T50" fmla="*/ 189 w 242"/>
                <a:gd name="T51" fmla="*/ 131 h 144"/>
                <a:gd name="T52" fmla="*/ 168 w 242"/>
                <a:gd name="T53" fmla="*/ 138 h 144"/>
                <a:gd name="T54" fmla="*/ 145 w 242"/>
                <a:gd name="T55" fmla="*/ 142 h 144"/>
                <a:gd name="T56" fmla="*/ 120 w 242"/>
                <a:gd name="T57" fmla="*/ 144 h 144"/>
                <a:gd name="T58" fmla="*/ 96 w 242"/>
                <a:gd name="T59" fmla="*/ 142 h 144"/>
                <a:gd name="T60" fmla="*/ 73 w 242"/>
                <a:gd name="T61" fmla="*/ 138 h 144"/>
                <a:gd name="T62" fmla="*/ 54 w 242"/>
                <a:gd name="T63" fmla="*/ 131 h 144"/>
                <a:gd name="T64" fmla="*/ 36 w 242"/>
                <a:gd name="T65" fmla="*/ 123 h 144"/>
                <a:gd name="T66" fmla="*/ 21 w 242"/>
                <a:gd name="T67" fmla="*/ 112 h 144"/>
                <a:gd name="T68" fmla="*/ 10 w 242"/>
                <a:gd name="T69" fmla="*/ 101 h 144"/>
                <a:gd name="T70" fmla="*/ 3 w 242"/>
                <a:gd name="T71" fmla="*/ 87 h 144"/>
                <a:gd name="T72" fmla="*/ 0 w 242"/>
                <a:gd name="T73" fmla="*/ 73 h 144"/>
                <a:gd name="T74" fmla="*/ 8 w 242"/>
                <a:gd name="T75" fmla="*/ 68 h 144"/>
                <a:gd name="T76" fmla="*/ 15 w 242"/>
                <a:gd name="T77" fmla="*/ 61 h 144"/>
                <a:gd name="T78" fmla="*/ 19 w 242"/>
                <a:gd name="T79" fmla="*/ 53 h 144"/>
                <a:gd name="T80" fmla="*/ 21 w 242"/>
                <a:gd name="T81" fmla="*/ 4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2" h="144">
                  <a:moveTo>
                    <a:pt x="21" y="43"/>
                  </a:moveTo>
                  <a:lnTo>
                    <a:pt x="21" y="40"/>
                  </a:lnTo>
                  <a:lnTo>
                    <a:pt x="19" y="38"/>
                  </a:lnTo>
                  <a:lnTo>
                    <a:pt x="19" y="36"/>
                  </a:lnTo>
                  <a:lnTo>
                    <a:pt x="18" y="33"/>
                  </a:lnTo>
                  <a:lnTo>
                    <a:pt x="27" y="26"/>
                  </a:lnTo>
                  <a:lnTo>
                    <a:pt x="37" y="20"/>
                  </a:lnTo>
                  <a:lnTo>
                    <a:pt x="48" y="14"/>
                  </a:lnTo>
                  <a:lnTo>
                    <a:pt x="61" y="10"/>
                  </a:lnTo>
                  <a:lnTo>
                    <a:pt x="74" y="6"/>
                  </a:lnTo>
                  <a:lnTo>
                    <a:pt x="89" y="3"/>
                  </a:lnTo>
                  <a:lnTo>
                    <a:pt x="105" y="0"/>
                  </a:lnTo>
                  <a:lnTo>
                    <a:pt x="120" y="0"/>
                  </a:lnTo>
                  <a:lnTo>
                    <a:pt x="145" y="2"/>
                  </a:lnTo>
                  <a:lnTo>
                    <a:pt x="168" y="6"/>
                  </a:lnTo>
                  <a:lnTo>
                    <a:pt x="189" y="13"/>
                  </a:lnTo>
                  <a:lnTo>
                    <a:pt x="207" y="21"/>
                  </a:lnTo>
                  <a:lnTo>
                    <a:pt x="222" y="32"/>
                  </a:lnTo>
                  <a:lnTo>
                    <a:pt x="233" y="44"/>
                  </a:lnTo>
                  <a:lnTo>
                    <a:pt x="240" y="58"/>
                  </a:lnTo>
                  <a:lnTo>
                    <a:pt x="242" y="72"/>
                  </a:lnTo>
                  <a:lnTo>
                    <a:pt x="240" y="87"/>
                  </a:lnTo>
                  <a:lnTo>
                    <a:pt x="233" y="100"/>
                  </a:lnTo>
                  <a:lnTo>
                    <a:pt x="222" y="112"/>
                  </a:lnTo>
                  <a:lnTo>
                    <a:pt x="207" y="123"/>
                  </a:lnTo>
                  <a:lnTo>
                    <a:pt x="189" y="131"/>
                  </a:lnTo>
                  <a:lnTo>
                    <a:pt x="168" y="138"/>
                  </a:lnTo>
                  <a:lnTo>
                    <a:pt x="145" y="142"/>
                  </a:lnTo>
                  <a:lnTo>
                    <a:pt x="120" y="144"/>
                  </a:lnTo>
                  <a:lnTo>
                    <a:pt x="96" y="142"/>
                  </a:lnTo>
                  <a:lnTo>
                    <a:pt x="73" y="138"/>
                  </a:lnTo>
                  <a:lnTo>
                    <a:pt x="54" y="131"/>
                  </a:lnTo>
                  <a:lnTo>
                    <a:pt x="36" y="123"/>
                  </a:lnTo>
                  <a:lnTo>
                    <a:pt x="21" y="112"/>
                  </a:lnTo>
                  <a:lnTo>
                    <a:pt x="10" y="101"/>
                  </a:lnTo>
                  <a:lnTo>
                    <a:pt x="3" y="87"/>
                  </a:lnTo>
                  <a:lnTo>
                    <a:pt x="0" y="73"/>
                  </a:lnTo>
                  <a:lnTo>
                    <a:pt x="8" y="68"/>
                  </a:lnTo>
                  <a:lnTo>
                    <a:pt x="15" y="61"/>
                  </a:lnTo>
                  <a:lnTo>
                    <a:pt x="19" y="53"/>
                  </a:lnTo>
                  <a:lnTo>
                    <a:pt x="21"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8" name="Freeform 56"/>
            <p:cNvSpPr>
              <a:spLocks/>
            </p:cNvSpPr>
            <p:nvPr/>
          </p:nvSpPr>
          <p:spPr bwMode="auto">
            <a:xfrm>
              <a:off x="2391" y="101"/>
              <a:ext cx="14" cy="259"/>
            </a:xfrm>
            <a:custGeom>
              <a:avLst/>
              <a:gdLst>
                <a:gd name="T0" fmla="*/ 0 w 44"/>
                <a:gd name="T1" fmla="*/ 777 h 777"/>
                <a:gd name="T2" fmla="*/ 44 w 44"/>
                <a:gd name="T3" fmla="*/ 0 h 777"/>
                <a:gd name="T4" fmla="*/ 37 w 44"/>
                <a:gd name="T5" fmla="*/ 770 h 777"/>
                <a:gd name="T6" fmla="*/ 0 w 44"/>
                <a:gd name="T7" fmla="*/ 777 h 777"/>
              </a:gdLst>
              <a:ahLst/>
              <a:cxnLst>
                <a:cxn ang="0">
                  <a:pos x="T0" y="T1"/>
                </a:cxn>
                <a:cxn ang="0">
                  <a:pos x="T2" y="T3"/>
                </a:cxn>
                <a:cxn ang="0">
                  <a:pos x="T4" y="T5"/>
                </a:cxn>
                <a:cxn ang="0">
                  <a:pos x="T6" y="T7"/>
                </a:cxn>
              </a:cxnLst>
              <a:rect l="0" t="0" r="r" b="b"/>
              <a:pathLst>
                <a:path w="44" h="777">
                  <a:moveTo>
                    <a:pt x="0" y="777"/>
                  </a:moveTo>
                  <a:lnTo>
                    <a:pt x="44" y="0"/>
                  </a:lnTo>
                  <a:lnTo>
                    <a:pt x="37" y="770"/>
                  </a:lnTo>
                  <a:lnTo>
                    <a:pt x="0" y="7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69" name="Freeform 57"/>
            <p:cNvSpPr>
              <a:spLocks/>
            </p:cNvSpPr>
            <p:nvPr/>
          </p:nvSpPr>
          <p:spPr bwMode="auto">
            <a:xfrm>
              <a:off x="2570" y="96"/>
              <a:ext cx="8" cy="161"/>
            </a:xfrm>
            <a:custGeom>
              <a:avLst/>
              <a:gdLst>
                <a:gd name="T0" fmla="*/ 0 w 25"/>
                <a:gd name="T1" fmla="*/ 484 h 484"/>
                <a:gd name="T2" fmla="*/ 18 w 25"/>
                <a:gd name="T3" fmla="*/ 0 h 484"/>
                <a:gd name="T4" fmla="*/ 25 w 25"/>
                <a:gd name="T5" fmla="*/ 477 h 484"/>
                <a:gd name="T6" fmla="*/ 0 w 25"/>
                <a:gd name="T7" fmla="*/ 484 h 484"/>
              </a:gdLst>
              <a:ahLst/>
              <a:cxnLst>
                <a:cxn ang="0">
                  <a:pos x="T0" y="T1"/>
                </a:cxn>
                <a:cxn ang="0">
                  <a:pos x="T2" y="T3"/>
                </a:cxn>
                <a:cxn ang="0">
                  <a:pos x="T4" y="T5"/>
                </a:cxn>
                <a:cxn ang="0">
                  <a:pos x="T6" y="T7"/>
                </a:cxn>
              </a:cxnLst>
              <a:rect l="0" t="0" r="r" b="b"/>
              <a:pathLst>
                <a:path w="25" h="484">
                  <a:moveTo>
                    <a:pt x="0" y="484"/>
                  </a:moveTo>
                  <a:lnTo>
                    <a:pt x="18" y="0"/>
                  </a:lnTo>
                  <a:lnTo>
                    <a:pt x="25" y="477"/>
                  </a:lnTo>
                  <a:lnTo>
                    <a:pt x="0" y="4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0" name="Freeform 58"/>
            <p:cNvSpPr>
              <a:spLocks/>
            </p:cNvSpPr>
            <p:nvPr/>
          </p:nvSpPr>
          <p:spPr bwMode="auto">
            <a:xfrm>
              <a:off x="2303" y="96"/>
              <a:ext cx="8" cy="130"/>
            </a:xfrm>
            <a:custGeom>
              <a:avLst/>
              <a:gdLst>
                <a:gd name="T0" fmla="*/ 0 w 23"/>
                <a:gd name="T1" fmla="*/ 387 h 390"/>
                <a:gd name="T2" fmla="*/ 0 w 23"/>
                <a:gd name="T3" fmla="*/ 0 h 390"/>
                <a:gd name="T4" fmla="*/ 23 w 23"/>
                <a:gd name="T5" fmla="*/ 390 h 390"/>
                <a:gd name="T6" fmla="*/ 0 w 23"/>
                <a:gd name="T7" fmla="*/ 387 h 390"/>
              </a:gdLst>
              <a:ahLst/>
              <a:cxnLst>
                <a:cxn ang="0">
                  <a:pos x="T0" y="T1"/>
                </a:cxn>
                <a:cxn ang="0">
                  <a:pos x="T2" y="T3"/>
                </a:cxn>
                <a:cxn ang="0">
                  <a:pos x="T4" y="T5"/>
                </a:cxn>
                <a:cxn ang="0">
                  <a:pos x="T6" y="T7"/>
                </a:cxn>
              </a:cxnLst>
              <a:rect l="0" t="0" r="r" b="b"/>
              <a:pathLst>
                <a:path w="23" h="390">
                  <a:moveTo>
                    <a:pt x="0" y="387"/>
                  </a:moveTo>
                  <a:lnTo>
                    <a:pt x="0" y="0"/>
                  </a:lnTo>
                  <a:lnTo>
                    <a:pt x="23" y="390"/>
                  </a:lnTo>
                  <a:lnTo>
                    <a:pt x="0"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1" name="Freeform 59"/>
            <p:cNvSpPr>
              <a:spLocks/>
            </p:cNvSpPr>
            <p:nvPr/>
          </p:nvSpPr>
          <p:spPr bwMode="auto">
            <a:xfrm>
              <a:off x="1852" y="495"/>
              <a:ext cx="596" cy="289"/>
            </a:xfrm>
            <a:custGeom>
              <a:avLst/>
              <a:gdLst>
                <a:gd name="T0" fmla="*/ 1262 w 1788"/>
                <a:gd name="T1" fmla="*/ 83 h 867"/>
                <a:gd name="T2" fmla="*/ 1193 w 1788"/>
                <a:gd name="T3" fmla="*/ 64 h 867"/>
                <a:gd name="T4" fmla="*/ 1131 w 1788"/>
                <a:gd name="T5" fmla="*/ 39 h 867"/>
                <a:gd name="T6" fmla="*/ 1054 w 1788"/>
                <a:gd name="T7" fmla="*/ 15 h 867"/>
                <a:gd name="T8" fmla="*/ 943 w 1788"/>
                <a:gd name="T9" fmla="*/ 2 h 867"/>
                <a:gd name="T10" fmla="*/ 794 w 1788"/>
                <a:gd name="T11" fmla="*/ 3 h 867"/>
                <a:gd name="T12" fmla="*/ 637 w 1788"/>
                <a:gd name="T13" fmla="*/ 22 h 867"/>
                <a:gd name="T14" fmla="*/ 463 w 1788"/>
                <a:gd name="T15" fmla="*/ 58 h 867"/>
                <a:gd name="T16" fmla="*/ 289 w 1788"/>
                <a:gd name="T17" fmla="*/ 102 h 867"/>
                <a:gd name="T18" fmla="*/ 131 w 1788"/>
                <a:gd name="T19" fmla="*/ 146 h 867"/>
                <a:gd name="T20" fmla="*/ 1 w 1788"/>
                <a:gd name="T21" fmla="*/ 186 h 867"/>
                <a:gd name="T22" fmla="*/ 0 w 1788"/>
                <a:gd name="T23" fmla="*/ 200 h 867"/>
                <a:gd name="T24" fmla="*/ 11 w 1788"/>
                <a:gd name="T25" fmla="*/ 385 h 867"/>
                <a:gd name="T26" fmla="*/ 66 w 1788"/>
                <a:gd name="T27" fmla="*/ 640 h 867"/>
                <a:gd name="T28" fmla="*/ 169 w 1788"/>
                <a:gd name="T29" fmla="*/ 867 h 867"/>
                <a:gd name="T30" fmla="*/ 219 w 1788"/>
                <a:gd name="T31" fmla="*/ 855 h 867"/>
                <a:gd name="T32" fmla="*/ 274 w 1788"/>
                <a:gd name="T33" fmla="*/ 841 h 867"/>
                <a:gd name="T34" fmla="*/ 336 w 1788"/>
                <a:gd name="T35" fmla="*/ 826 h 867"/>
                <a:gd name="T36" fmla="*/ 401 w 1788"/>
                <a:gd name="T37" fmla="*/ 811 h 867"/>
                <a:gd name="T38" fmla="*/ 467 w 1788"/>
                <a:gd name="T39" fmla="*/ 795 h 867"/>
                <a:gd name="T40" fmla="*/ 550 w 1788"/>
                <a:gd name="T41" fmla="*/ 775 h 867"/>
                <a:gd name="T42" fmla="*/ 634 w 1788"/>
                <a:gd name="T43" fmla="*/ 744 h 867"/>
                <a:gd name="T44" fmla="*/ 704 w 1788"/>
                <a:gd name="T45" fmla="*/ 710 h 867"/>
                <a:gd name="T46" fmla="*/ 762 w 1788"/>
                <a:gd name="T47" fmla="*/ 676 h 867"/>
                <a:gd name="T48" fmla="*/ 806 w 1788"/>
                <a:gd name="T49" fmla="*/ 642 h 867"/>
                <a:gd name="T50" fmla="*/ 836 w 1788"/>
                <a:gd name="T51" fmla="*/ 629 h 867"/>
                <a:gd name="T52" fmla="*/ 872 w 1788"/>
                <a:gd name="T53" fmla="*/ 647 h 867"/>
                <a:gd name="T54" fmla="*/ 944 w 1788"/>
                <a:gd name="T55" fmla="*/ 652 h 867"/>
                <a:gd name="T56" fmla="*/ 992 w 1788"/>
                <a:gd name="T57" fmla="*/ 640 h 867"/>
                <a:gd name="T58" fmla="*/ 1020 w 1788"/>
                <a:gd name="T59" fmla="*/ 623 h 867"/>
                <a:gd name="T60" fmla="*/ 1038 w 1788"/>
                <a:gd name="T61" fmla="*/ 612 h 867"/>
                <a:gd name="T62" fmla="*/ 1040 w 1788"/>
                <a:gd name="T63" fmla="*/ 673 h 867"/>
                <a:gd name="T64" fmla="*/ 1061 w 1788"/>
                <a:gd name="T65" fmla="*/ 720 h 867"/>
                <a:gd name="T66" fmla="*/ 1093 w 1788"/>
                <a:gd name="T67" fmla="*/ 732 h 867"/>
                <a:gd name="T68" fmla="*/ 1138 w 1788"/>
                <a:gd name="T69" fmla="*/ 713 h 867"/>
                <a:gd name="T70" fmla="*/ 1184 w 1788"/>
                <a:gd name="T71" fmla="*/ 678 h 867"/>
                <a:gd name="T72" fmla="*/ 1227 w 1788"/>
                <a:gd name="T73" fmla="*/ 641 h 867"/>
                <a:gd name="T74" fmla="*/ 1267 w 1788"/>
                <a:gd name="T75" fmla="*/ 616 h 867"/>
                <a:gd name="T76" fmla="*/ 1291 w 1788"/>
                <a:gd name="T77" fmla="*/ 618 h 867"/>
                <a:gd name="T78" fmla="*/ 1329 w 1788"/>
                <a:gd name="T79" fmla="*/ 612 h 867"/>
                <a:gd name="T80" fmla="*/ 1373 w 1788"/>
                <a:gd name="T81" fmla="*/ 587 h 867"/>
                <a:gd name="T82" fmla="*/ 1406 w 1788"/>
                <a:gd name="T83" fmla="*/ 554 h 867"/>
                <a:gd name="T84" fmla="*/ 1433 w 1788"/>
                <a:gd name="T85" fmla="*/ 549 h 867"/>
                <a:gd name="T86" fmla="*/ 1480 w 1788"/>
                <a:gd name="T87" fmla="*/ 523 h 867"/>
                <a:gd name="T88" fmla="*/ 1512 w 1788"/>
                <a:gd name="T89" fmla="*/ 465 h 867"/>
                <a:gd name="T90" fmla="*/ 1511 w 1788"/>
                <a:gd name="T91" fmla="*/ 375 h 867"/>
                <a:gd name="T92" fmla="*/ 1484 w 1788"/>
                <a:gd name="T93" fmla="*/ 320 h 867"/>
                <a:gd name="T94" fmla="*/ 1546 w 1788"/>
                <a:gd name="T95" fmla="*/ 306 h 867"/>
                <a:gd name="T96" fmla="*/ 1639 w 1788"/>
                <a:gd name="T97" fmla="*/ 277 h 867"/>
                <a:gd name="T98" fmla="*/ 1737 w 1788"/>
                <a:gd name="T99" fmla="*/ 221 h 867"/>
                <a:gd name="T100" fmla="*/ 1786 w 1788"/>
                <a:gd name="T101" fmla="*/ 150 h 867"/>
                <a:gd name="T102" fmla="*/ 1775 w 1788"/>
                <a:gd name="T103" fmla="*/ 93 h 867"/>
                <a:gd name="T104" fmla="*/ 1744 w 1788"/>
                <a:gd name="T105" fmla="*/ 71 h 867"/>
                <a:gd name="T106" fmla="*/ 1683 w 1788"/>
                <a:gd name="T107" fmla="*/ 69 h 867"/>
                <a:gd name="T108" fmla="*/ 1599 w 1788"/>
                <a:gd name="T109" fmla="*/ 77 h 867"/>
                <a:gd name="T110" fmla="*/ 1498 w 1788"/>
                <a:gd name="T111" fmla="*/ 88 h 867"/>
                <a:gd name="T112" fmla="*/ 1391 w 1788"/>
                <a:gd name="T113" fmla="*/ 93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8" h="867">
                  <a:moveTo>
                    <a:pt x="1322" y="91"/>
                  </a:moveTo>
                  <a:lnTo>
                    <a:pt x="1290" y="88"/>
                  </a:lnTo>
                  <a:lnTo>
                    <a:pt x="1262" y="83"/>
                  </a:lnTo>
                  <a:lnTo>
                    <a:pt x="1238" y="77"/>
                  </a:lnTo>
                  <a:lnTo>
                    <a:pt x="1214" y="71"/>
                  </a:lnTo>
                  <a:lnTo>
                    <a:pt x="1193" y="64"/>
                  </a:lnTo>
                  <a:lnTo>
                    <a:pt x="1173" y="55"/>
                  </a:lnTo>
                  <a:lnTo>
                    <a:pt x="1152" y="47"/>
                  </a:lnTo>
                  <a:lnTo>
                    <a:pt x="1131" y="39"/>
                  </a:lnTo>
                  <a:lnTo>
                    <a:pt x="1108" y="31"/>
                  </a:lnTo>
                  <a:lnTo>
                    <a:pt x="1083" y="22"/>
                  </a:lnTo>
                  <a:lnTo>
                    <a:pt x="1054" y="15"/>
                  </a:lnTo>
                  <a:lnTo>
                    <a:pt x="1023" y="10"/>
                  </a:lnTo>
                  <a:lnTo>
                    <a:pt x="985" y="4"/>
                  </a:lnTo>
                  <a:lnTo>
                    <a:pt x="943" y="2"/>
                  </a:lnTo>
                  <a:lnTo>
                    <a:pt x="894" y="0"/>
                  </a:lnTo>
                  <a:lnTo>
                    <a:pt x="839" y="0"/>
                  </a:lnTo>
                  <a:lnTo>
                    <a:pt x="794" y="3"/>
                  </a:lnTo>
                  <a:lnTo>
                    <a:pt x="744" y="7"/>
                  </a:lnTo>
                  <a:lnTo>
                    <a:pt x="690" y="14"/>
                  </a:lnTo>
                  <a:lnTo>
                    <a:pt x="637" y="22"/>
                  </a:lnTo>
                  <a:lnTo>
                    <a:pt x="580" y="33"/>
                  </a:lnTo>
                  <a:lnTo>
                    <a:pt x="522" y="44"/>
                  </a:lnTo>
                  <a:lnTo>
                    <a:pt x="463" y="58"/>
                  </a:lnTo>
                  <a:lnTo>
                    <a:pt x="405" y="72"/>
                  </a:lnTo>
                  <a:lnTo>
                    <a:pt x="347" y="87"/>
                  </a:lnTo>
                  <a:lnTo>
                    <a:pt x="289" y="102"/>
                  </a:lnTo>
                  <a:lnTo>
                    <a:pt x="234" y="117"/>
                  </a:lnTo>
                  <a:lnTo>
                    <a:pt x="180" y="133"/>
                  </a:lnTo>
                  <a:lnTo>
                    <a:pt x="131" y="146"/>
                  </a:lnTo>
                  <a:lnTo>
                    <a:pt x="84" y="161"/>
                  </a:lnTo>
                  <a:lnTo>
                    <a:pt x="40" y="174"/>
                  </a:lnTo>
                  <a:lnTo>
                    <a:pt x="1" y="186"/>
                  </a:lnTo>
                  <a:lnTo>
                    <a:pt x="1" y="190"/>
                  </a:lnTo>
                  <a:lnTo>
                    <a:pt x="1" y="196"/>
                  </a:lnTo>
                  <a:lnTo>
                    <a:pt x="0" y="200"/>
                  </a:lnTo>
                  <a:lnTo>
                    <a:pt x="0" y="206"/>
                  </a:lnTo>
                  <a:lnTo>
                    <a:pt x="2" y="295"/>
                  </a:lnTo>
                  <a:lnTo>
                    <a:pt x="11" y="385"/>
                  </a:lnTo>
                  <a:lnTo>
                    <a:pt x="23" y="472"/>
                  </a:lnTo>
                  <a:lnTo>
                    <a:pt x="41" y="557"/>
                  </a:lnTo>
                  <a:lnTo>
                    <a:pt x="66" y="640"/>
                  </a:lnTo>
                  <a:lnTo>
                    <a:pt x="95" y="718"/>
                  </a:lnTo>
                  <a:lnTo>
                    <a:pt x="129" y="795"/>
                  </a:lnTo>
                  <a:lnTo>
                    <a:pt x="169" y="867"/>
                  </a:lnTo>
                  <a:lnTo>
                    <a:pt x="184" y="863"/>
                  </a:lnTo>
                  <a:lnTo>
                    <a:pt x="201" y="859"/>
                  </a:lnTo>
                  <a:lnTo>
                    <a:pt x="219" y="855"/>
                  </a:lnTo>
                  <a:lnTo>
                    <a:pt x="237" y="851"/>
                  </a:lnTo>
                  <a:lnTo>
                    <a:pt x="255" y="846"/>
                  </a:lnTo>
                  <a:lnTo>
                    <a:pt x="274" y="841"/>
                  </a:lnTo>
                  <a:lnTo>
                    <a:pt x="295" y="837"/>
                  </a:lnTo>
                  <a:lnTo>
                    <a:pt x="315" y="831"/>
                  </a:lnTo>
                  <a:lnTo>
                    <a:pt x="336" y="826"/>
                  </a:lnTo>
                  <a:lnTo>
                    <a:pt x="358" y="822"/>
                  </a:lnTo>
                  <a:lnTo>
                    <a:pt x="379" y="816"/>
                  </a:lnTo>
                  <a:lnTo>
                    <a:pt x="401" y="811"/>
                  </a:lnTo>
                  <a:lnTo>
                    <a:pt x="423" y="806"/>
                  </a:lnTo>
                  <a:lnTo>
                    <a:pt x="445" y="801"/>
                  </a:lnTo>
                  <a:lnTo>
                    <a:pt x="467" y="795"/>
                  </a:lnTo>
                  <a:lnTo>
                    <a:pt x="489" y="791"/>
                  </a:lnTo>
                  <a:lnTo>
                    <a:pt x="521" y="784"/>
                  </a:lnTo>
                  <a:lnTo>
                    <a:pt x="550" y="775"/>
                  </a:lnTo>
                  <a:lnTo>
                    <a:pt x="579" y="766"/>
                  </a:lnTo>
                  <a:lnTo>
                    <a:pt x="606" y="755"/>
                  </a:lnTo>
                  <a:lnTo>
                    <a:pt x="634" y="744"/>
                  </a:lnTo>
                  <a:lnTo>
                    <a:pt x="659" y="733"/>
                  </a:lnTo>
                  <a:lnTo>
                    <a:pt x="682" y="722"/>
                  </a:lnTo>
                  <a:lnTo>
                    <a:pt x="704" y="710"/>
                  </a:lnTo>
                  <a:lnTo>
                    <a:pt x="725" y="699"/>
                  </a:lnTo>
                  <a:lnTo>
                    <a:pt x="744" y="687"/>
                  </a:lnTo>
                  <a:lnTo>
                    <a:pt x="762" y="676"/>
                  </a:lnTo>
                  <a:lnTo>
                    <a:pt x="779" y="664"/>
                  </a:lnTo>
                  <a:lnTo>
                    <a:pt x="794" y="653"/>
                  </a:lnTo>
                  <a:lnTo>
                    <a:pt x="806" y="642"/>
                  </a:lnTo>
                  <a:lnTo>
                    <a:pt x="819" y="633"/>
                  </a:lnTo>
                  <a:lnTo>
                    <a:pt x="828" y="625"/>
                  </a:lnTo>
                  <a:lnTo>
                    <a:pt x="836" y="629"/>
                  </a:lnTo>
                  <a:lnTo>
                    <a:pt x="846" y="636"/>
                  </a:lnTo>
                  <a:lnTo>
                    <a:pt x="857" y="641"/>
                  </a:lnTo>
                  <a:lnTo>
                    <a:pt x="872" y="647"/>
                  </a:lnTo>
                  <a:lnTo>
                    <a:pt x="892" y="652"/>
                  </a:lnTo>
                  <a:lnTo>
                    <a:pt x="915" y="653"/>
                  </a:lnTo>
                  <a:lnTo>
                    <a:pt x="944" y="652"/>
                  </a:lnTo>
                  <a:lnTo>
                    <a:pt x="981" y="645"/>
                  </a:lnTo>
                  <a:lnTo>
                    <a:pt x="985" y="644"/>
                  </a:lnTo>
                  <a:lnTo>
                    <a:pt x="992" y="640"/>
                  </a:lnTo>
                  <a:lnTo>
                    <a:pt x="1001" y="634"/>
                  </a:lnTo>
                  <a:lnTo>
                    <a:pt x="1010" y="629"/>
                  </a:lnTo>
                  <a:lnTo>
                    <a:pt x="1020" y="623"/>
                  </a:lnTo>
                  <a:lnTo>
                    <a:pt x="1028" y="618"/>
                  </a:lnTo>
                  <a:lnTo>
                    <a:pt x="1035" y="613"/>
                  </a:lnTo>
                  <a:lnTo>
                    <a:pt x="1038" y="612"/>
                  </a:lnTo>
                  <a:lnTo>
                    <a:pt x="1039" y="627"/>
                  </a:lnTo>
                  <a:lnTo>
                    <a:pt x="1039" y="649"/>
                  </a:lnTo>
                  <a:lnTo>
                    <a:pt x="1040" y="673"/>
                  </a:lnTo>
                  <a:lnTo>
                    <a:pt x="1045" y="692"/>
                  </a:lnTo>
                  <a:lnTo>
                    <a:pt x="1053" y="709"/>
                  </a:lnTo>
                  <a:lnTo>
                    <a:pt x="1061" y="720"/>
                  </a:lnTo>
                  <a:lnTo>
                    <a:pt x="1071" y="728"/>
                  </a:lnTo>
                  <a:lnTo>
                    <a:pt x="1082" y="732"/>
                  </a:lnTo>
                  <a:lnTo>
                    <a:pt x="1093" y="732"/>
                  </a:lnTo>
                  <a:lnTo>
                    <a:pt x="1105" y="729"/>
                  </a:lnTo>
                  <a:lnTo>
                    <a:pt x="1120" y="722"/>
                  </a:lnTo>
                  <a:lnTo>
                    <a:pt x="1138" y="713"/>
                  </a:lnTo>
                  <a:lnTo>
                    <a:pt x="1155" y="702"/>
                  </a:lnTo>
                  <a:lnTo>
                    <a:pt x="1170" y="689"/>
                  </a:lnTo>
                  <a:lnTo>
                    <a:pt x="1184" y="678"/>
                  </a:lnTo>
                  <a:lnTo>
                    <a:pt x="1198" y="666"/>
                  </a:lnTo>
                  <a:lnTo>
                    <a:pt x="1211" y="653"/>
                  </a:lnTo>
                  <a:lnTo>
                    <a:pt x="1227" y="641"/>
                  </a:lnTo>
                  <a:lnTo>
                    <a:pt x="1242" y="629"/>
                  </a:lnTo>
                  <a:lnTo>
                    <a:pt x="1260" y="615"/>
                  </a:lnTo>
                  <a:lnTo>
                    <a:pt x="1267" y="616"/>
                  </a:lnTo>
                  <a:lnTo>
                    <a:pt x="1273" y="616"/>
                  </a:lnTo>
                  <a:lnTo>
                    <a:pt x="1282" y="618"/>
                  </a:lnTo>
                  <a:lnTo>
                    <a:pt x="1291" y="618"/>
                  </a:lnTo>
                  <a:lnTo>
                    <a:pt x="1302" y="618"/>
                  </a:lnTo>
                  <a:lnTo>
                    <a:pt x="1315" y="615"/>
                  </a:lnTo>
                  <a:lnTo>
                    <a:pt x="1329" y="612"/>
                  </a:lnTo>
                  <a:lnTo>
                    <a:pt x="1344" y="607"/>
                  </a:lnTo>
                  <a:lnTo>
                    <a:pt x="1358" y="598"/>
                  </a:lnTo>
                  <a:lnTo>
                    <a:pt x="1373" y="587"/>
                  </a:lnTo>
                  <a:lnTo>
                    <a:pt x="1386" y="572"/>
                  </a:lnTo>
                  <a:lnTo>
                    <a:pt x="1400" y="554"/>
                  </a:lnTo>
                  <a:lnTo>
                    <a:pt x="1406" y="554"/>
                  </a:lnTo>
                  <a:lnTo>
                    <a:pt x="1414" y="554"/>
                  </a:lnTo>
                  <a:lnTo>
                    <a:pt x="1422" y="551"/>
                  </a:lnTo>
                  <a:lnTo>
                    <a:pt x="1433" y="549"/>
                  </a:lnTo>
                  <a:lnTo>
                    <a:pt x="1450" y="542"/>
                  </a:lnTo>
                  <a:lnTo>
                    <a:pt x="1465" y="534"/>
                  </a:lnTo>
                  <a:lnTo>
                    <a:pt x="1480" y="523"/>
                  </a:lnTo>
                  <a:lnTo>
                    <a:pt x="1494" y="509"/>
                  </a:lnTo>
                  <a:lnTo>
                    <a:pt x="1505" y="489"/>
                  </a:lnTo>
                  <a:lnTo>
                    <a:pt x="1512" y="465"/>
                  </a:lnTo>
                  <a:lnTo>
                    <a:pt x="1516" y="434"/>
                  </a:lnTo>
                  <a:lnTo>
                    <a:pt x="1515" y="396"/>
                  </a:lnTo>
                  <a:lnTo>
                    <a:pt x="1511" y="375"/>
                  </a:lnTo>
                  <a:lnTo>
                    <a:pt x="1505" y="356"/>
                  </a:lnTo>
                  <a:lnTo>
                    <a:pt x="1495" y="338"/>
                  </a:lnTo>
                  <a:lnTo>
                    <a:pt x="1484" y="320"/>
                  </a:lnTo>
                  <a:lnTo>
                    <a:pt x="1501" y="317"/>
                  </a:lnTo>
                  <a:lnTo>
                    <a:pt x="1522" y="313"/>
                  </a:lnTo>
                  <a:lnTo>
                    <a:pt x="1546" y="306"/>
                  </a:lnTo>
                  <a:lnTo>
                    <a:pt x="1575" y="299"/>
                  </a:lnTo>
                  <a:lnTo>
                    <a:pt x="1607" y="288"/>
                  </a:lnTo>
                  <a:lnTo>
                    <a:pt x="1639" y="277"/>
                  </a:lnTo>
                  <a:lnTo>
                    <a:pt x="1670" y="262"/>
                  </a:lnTo>
                  <a:lnTo>
                    <a:pt x="1702" y="246"/>
                  </a:lnTo>
                  <a:lnTo>
                    <a:pt x="1737" y="221"/>
                  </a:lnTo>
                  <a:lnTo>
                    <a:pt x="1761" y="197"/>
                  </a:lnTo>
                  <a:lnTo>
                    <a:pt x="1778" y="172"/>
                  </a:lnTo>
                  <a:lnTo>
                    <a:pt x="1786" y="150"/>
                  </a:lnTo>
                  <a:lnTo>
                    <a:pt x="1788" y="128"/>
                  </a:lnTo>
                  <a:lnTo>
                    <a:pt x="1783" y="109"/>
                  </a:lnTo>
                  <a:lnTo>
                    <a:pt x="1775" y="93"/>
                  </a:lnTo>
                  <a:lnTo>
                    <a:pt x="1764" y="79"/>
                  </a:lnTo>
                  <a:lnTo>
                    <a:pt x="1756" y="73"/>
                  </a:lnTo>
                  <a:lnTo>
                    <a:pt x="1744" y="71"/>
                  </a:lnTo>
                  <a:lnTo>
                    <a:pt x="1727" y="69"/>
                  </a:lnTo>
                  <a:lnTo>
                    <a:pt x="1706" y="69"/>
                  </a:lnTo>
                  <a:lnTo>
                    <a:pt x="1683" y="69"/>
                  </a:lnTo>
                  <a:lnTo>
                    <a:pt x="1657" y="72"/>
                  </a:lnTo>
                  <a:lnTo>
                    <a:pt x="1629" y="75"/>
                  </a:lnTo>
                  <a:lnTo>
                    <a:pt x="1599" y="77"/>
                  </a:lnTo>
                  <a:lnTo>
                    <a:pt x="1566" y="82"/>
                  </a:lnTo>
                  <a:lnTo>
                    <a:pt x="1533" y="84"/>
                  </a:lnTo>
                  <a:lnTo>
                    <a:pt x="1498" y="88"/>
                  </a:lnTo>
                  <a:lnTo>
                    <a:pt x="1462" y="90"/>
                  </a:lnTo>
                  <a:lnTo>
                    <a:pt x="1426" y="93"/>
                  </a:lnTo>
                  <a:lnTo>
                    <a:pt x="1391" y="93"/>
                  </a:lnTo>
                  <a:lnTo>
                    <a:pt x="1356" y="93"/>
                  </a:lnTo>
                  <a:lnTo>
                    <a:pt x="1322" y="91"/>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2" name="Freeform 60"/>
            <p:cNvSpPr>
              <a:spLocks/>
            </p:cNvSpPr>
            <p:nvPr/>
          </p:nvSpPr>
          <p:spPr bwMode="auto">
            <a:xfrm>
              <a:off x="1866" y="531"/>
              <a:ext cx="582" cy="253"/>
            </a:xfrm>
            <a:custGeom>
              <a:avLst/>
              <a:gdLst>
                <a:gd name="T0" fmla="*/ 1626 w 1744"/>
                <a:gd name="T1" fmla="*/ 97 h 757"/>
                <a:gd name="T2" fmla="*/ 1549 w 1744"/>
                <a:gd name="T3" fmla="*/ 124 h 757"/>
                <a:gd name="T4" fmla="*/ 1464 w 1744"/>
                <a:gd name="T5" fmla="*/ 145 h 757"/>
                <a:gd name="T6" fmla="*/ 1391 w 1744"/>
                <a:gd name="T7" fmla="*/ 159 h 757"/>
                <a:gd name="T8" fmla="*/ 1337 w 1744"/>
                <a:gd name="T9" fmla="*/ 160 h 757"/>
                <a:gd name="T10" fmla="*/ 1326 w 1744"/>
                <a:gd name="T11" fmla="*/ 151 h 757"/>
                <a:gd name="T12" fmla="*/ 1309 w 1744"/>
                <a:gd name="T13" fmla="*/ 182 h 757"/>
                <a:gd name="T14" fmla="*/ 1283 w 1744"/>
                <a:gd name="T15" fmla="*/ 239 h 757"/>
                <a:gd name="T16" fmla="*/ 1265 w 1744"/>
                <a:gd name="T17" fmla="*/ 243 h 757"/>
                <a:gd name="T18" fmla="*/ 1214 w 1744"/>
                <a:gd name="T19" fmla="*/ 261 h 757"/>
                <a:gd name="T20" fmla="*/ 1149 w 1744"/>
                <a:gd name="T21" fmla="*/ 266 h 757"/>
                <a:gd name="T22" fmla="*/ 1019 w 1744"/>
                <a:gd name="T23" fmla="*/ 258 h 757"/>
                <a:gd name="T24" fmla="*/ 1002 w 1744"/>
                <a:gd name="T25" fmla="*/ 229 h 757"/>
                <a:gd name="T26" fmla="*/ 1001 w 1744"/>
                <a:gd name="T27" fmla="*/ 228 h 757"/>
                <a:gd name="T28" fmla="*/ 983 w 1744"/>
                <a:gd name="T29" fmla="*/ 235 h 757"/>
                <a:gd name="T30" fmla="*/ 925 w 1744"/>
                <a:gd name="T31" fmla="*/ 255 h 757"/>
                <a:gd name="T32" fmla="*/ 808 w 1744"/>
                <a:gd name="T33" fmla="*/ 300 h 757"/>
                <a:gd name="T34" fmla="*/ 663 w 1744"/>
                <a:gd name="T35" fmla="*/ 345 h 757"/>
                <a:gd name="T36" fmla="*/ 475 w 1744"/>
                <a:gd name="T37" fmla="*/ 384 h 757"/>
                <a:gd name="T38" fmla="*/ 260 w 1744"/>
                <a:gd name="T39" fmla="*/ 418 h 757"/>
                <a:gd name="T40" fmla="*/ 48 w 1744"/>
                <a:gd name="T41" fmla="*/ 447 h 757"/>
                <a:gd name="T42" fmla="*/ 38 w 1744"/>
                <a:gd name="T43" fmla="*/ 572 h 757"/>
                <a:gd name="T44" fmla="*/ 105 w 1744"/>
                <a:gd name="T45" fmla="*/ 723 h 757"/>
                <a:gd name="T46" fmla="*/ 175 w 1744"/>
                <a:gd name="T47" fmla="*/ 745 h 757"/>
                <a:gd name="T48" fmla="*/ 251 w 1744"/>
                <a:gd name="T49" fmla="*/ 727 h 757"/>
                <a:gd name="T50" fmla="*/ 335 w 1744"/>
                <a:gd name="T51" fmla="*/ 706 h 757"/>
                <a:gd name="T52" fmla="*/ 423 w 1744"/>
                <a:gd name="T53" fmla="*/ 685 h 757"/>
                <a:gd name="T54" fmla="*/ 535 w 1744"/>
                <a:gd name="T55" fmla="*/ 656 h 757"/>
                <a:gd name="T56" fmla="*/ 638 w 1744"/>
                <a:gd name="T57" fmla="*/ 612 h 757"/>
                <a:gd name="T58" fmla="*/ 718 w 1744"/>
                <a:gd name="T59" fmla="*/ 566 h 757"/>
                <a:gd name="T60" fmla="*/ 775 w 1744"/>
                <a:gd name="T61" fmla="*/ 523 h 757"/>
                <a:gd name="T62" fmla="*/ 813 w 1744"/>
                <a:gd name="T63" fmla="*/ 531 h 757"/>
                <a:gd name="T64" fmla="*/ 900 w 1744"/>
                <a:gd name="T65" fmla="*/ 542 h 757"/>
                <a:gd name="T66" fmla="*/ 957 w 1744"/>
                <a:gd name="T67" fmla="*/ 524 h 757"/>
                <a:gd name="T68" fmla="*/ 991 w 1744"/>
                <a:gd name="T69" fmla="*/ 503 h 757"/>
                <a:gd name="T70" fmla="*/ 996 w 1744"/>
                <a:gd name="T71" fmla="*/ 563 h 757"/>
                <a:gd name="T72" fmla="*/ 1027 w 1744"/>
                <a:gd name="T73" fmla="*/ 618 h 757"/>
                <a:gd name="T74" fmla="*/ 1076 w 1744"/>
                <a:gd name="T75" fmla="*/ 612 h 757"/>
                <a:gd name="T76" fmla="*/ 1140 w 1744"/>
                <a:gd name="T77" fmla="*/ 568 h 757"/>
                <a:gd name="T78" fmla="*/ 1198 w 1744"/>
                <a:gd name="T79" fmla="*/ 519 h 757"/>
                <a:gd name="T80" fmla="*/ 1238 w 1744"/>
                <a:gd name="T81" fmla="*/ 508 h 757"/>
                <a:gd name="T82" fmla="*/ 1285 w 1744"/>
                <a:gd name="T83" fmla="*/ 502 h 757"/>
                <a:gd name="T84" fmla="*/ 1342 w 1744"/>
                <a:gd name="T85" fmla="*/ 462 h 757"/>
                <a:gd name="T86" fmla="*/ 1378 w 1744"/>
                <a:gd name="T87" fmla="*/ 441 h 757"/>
                <a:gd name="T88" fmla="*/ 1436 w 1744"/>
                <a:gd name="T89" fmla="*/ 413 h 757"/>
                <a:gd name="T90" fmla="*/ 1472 w 1744"/>
                <a:gd name="T91" fmla="*/ 324 h 757"/>
                <a:gd name="T92" fmla="*/ 1451 w 1744"/>
                <a:gd name="T93" fmla="*/ 228 h 757"/>
                <a:gd name="T94" fmla="*/ 1502 w 1744"/>
                <a:gd name="T95" fmla="*/ 196 h 757"/>
                <a:gd name="T96" fmla="*/ 1626 w 1744"/>
                <a:gd name="T97" fmla="*/ 152 h 757"/>
                <a:gd name="T98" fmla="*/ 1722 w 1744"/>
                <a:gd name="T99" fmla="*/ 83 h 757"/>
                <a:gd name="T100" fmla="*/ 1744 w 1744"/>
                <a:gd name="T101" fmla="*/ 17 h 757"/>
                <a:gd name="T102" fmla="*/ 1728 w 1744"/>
                <a:gd name="T103" fmla="*/ 6 h 757"/>
                <a:gd name="T104" fmla="*/ 1697 w 1744"/>
                <a:gd name="T105" fmla="*/ 45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4" h="757">
                  <a:moveTo>
                    <a:pt x="1665" y="74"/>
                  </a:moveTo>
                  <a:lnTo>
                    <a:pt x="1654" y="82"/>
                  </a:lnTo>
                  <a:lnTo>
                    <a:pt x="1642" y="89"/>
                  </a:lnTo>
                  <a:lnTo>
                    <a:pt x="1626" y="97"/>
                  </a:lnTo>
                  <a:lnTo>
                    <a:pt x="1609" y="104"/>
                  </a:lnTo>
                  <a:lnTo>
                    <a:pt x="1591" y="111"/>
                  </a:lnTo>
                  <a:lnTo>
                    <a:pt x="1570" y="118"/>
                  </a:lnTo>
                  <a:lnTo>
                    <a:pt x="1549" y="124"/>
                  </a:lnTo>
                  <a:lnTo>
                    <a:pt x="1527" y="130"/>
                  </a:lnTo>
                  <a:lnTo>
                    <a:pt x="1507" y="136"/>
                  </a:lnTo>
                  <a:lnTo>
                    <a:pt x="1484" y="141"/>
                  </a:lnTo>
                  <a:lnTo>
                    <a:pt x="1464" y="145"/>
                  </a:lnTo>
                  <a:lnTo>
                    <a:pt x="1443" y="149"/>
                  </a:lnTo>
                  <a:lnTo>
                    <a:pt x="1424" y="153"/>
                  </a:lnTo>
                  <a:lnTo>
                    <a:pt x="1406" y="156"/>
                  </a:lnTo>
                  <a:lnTo>
                    <a:pt x="1391" y="159"/>
                  </a:lnTo>
                  <a:lnTo>
                    <a:pt x="1377" y="160"/>
                  </a:lnTo>
                  <a:lnTo>
                    <a:pt x="1359" y="162"/>
                  </a:lnTo>
                  <a:lnTo>
                    <a:pt x="1345" y="162"/>
                  </a:lnTo>
                  <a:lnTo>
                    <a:pt x="1337" y="160"/>
                  </a:lnTo>
                  <a:lnTo>
                    <a:pt x="1330" y="159"/>
                  </a:lnTo>
                  <a:lnTo>
                    <a:pt x="1327" y="156"/>
                  </a:lnTo>
                  <a:lnTo>
                    <a:pt x="1326" y="153"/>
                  </a:lnTo>
                  <a:lnTo>
                    <a:pt x="1326" y="151"/>
                  </a:lnTo>
                  <a:lnTo>
                    <a:pt x="1327" y="149"/>
                  </a:lnTo>
                  <a:lnTo>
                    <a:pt x="1325" y="155"/>
                  </a:lnTo>
                  <a:lnTo>
                    <a:pt x="1318" y="164"/>
                  </a:lnTo>
                  <a:lnTo>
                    <a:pt x="1309" y="182"/>
                  </a:lnTo>
                  <a:lnTo>
                    <a:pt x="1296" y="207"/>
                  </a:lnTo>
                  <a:lnTo>
                    <a:pt x="1289" y="224"/>
                  </a:lnTo>
                  <a:lnTo>
                    <a:pt x="1285" y="233"/>
                  </a:lnTo>
                  <a:lnTo>
                    <a:pt x="1283" y="239"/>
                  </a:lnTo>
                  <a:lnTo>
                    <a:pt x="1283" y="240"/>
                  </a:lnTo>
                  <a:lnTo>
                    <a:pt x="1280" y="240"/>
                  </a:lnTo>
                  <a:lnTo>
                    <a:pt x="1275" y="240"/>
                  </a:lnTo>
                  <a:lnTo>
                    <a:pt x="1265" y="243"/>
                  </a:lnTo>
                  <a:lnTo>
                    <a:pt x="1249" y="249"/>
                  </a:lnTo>
                  <a:lnTo>
                    <a:pt x="1232" y="254"/>
                  </a:lnTo>
                  <a:lnTo>
                    <a:pt x="1223" y="258"/>
                  </a:lnTo>
                  <a:lnTo>
                    <a:pt x="1214" y="261"/>
                  </a:lnTo>
                  <a:lnTo>
                    <a:pt x="1206" y="262"/>
                  </a:lnTo>
                  <a:lnTo>
                    <a:pt x="1195" y="264"/>
                  </a:lnTo>
                  <a:lnTo>
                    <a:pt x="1177" y="265"/>
                  </a:lnTo>
                  <a:lnTo>
                    <a:pt x="1149" y="266"/>
                  </a:lnTo>
                  <a:lnTo>
                    <a:pt x="1110" y="268"/>
                  </a:lnTo>
                  <a:lnTo>
                    <a:pt x="1068" y="268"/>
                  </a:lnTo>
                  <a:lnTo>
                    <a:pt x="1039" y="265"/>
                  </a:lnTo>
                  <a:lnTo>
                    <a:pt x="1019" y="258"/>
                  </a:lnTo>
                  <a:lnTo>
                    <a:pt x="1008" y="250"/>
                  </a:lnTo>
                  <a:lnTo>
                    <a:pt x="1002" y="242"/>
                  </a:lnTo>
                  <a:lnTo>
                    <a:pt x="1001" y="235"/>
                  </a:lnTo>
                  <a:lnTo>
                    <a:pt x="1002" y="229"/>
                  </a:lnTo>
                  <a:lnTo>
                    <a:pt x="1002" y="228"/>
                  </a:lnTo>
                  <a:lnTo>
                    <a:pt x="1002" y="228"/>
                  </a:lnTo>
                  <a:lnTo>
                    <a:pt x="1002" y="228"/>
                  </a:lnTo>
                  <a:lnTo>
                    <a:pt x="1001" y="228"/>
                  </a:lnTo>
                  <a:lnTo>
                    <a:pt x="998" y="229"/>
                  </a:lnTo>
                  <a:lnTo>
                    <a:pt x="995" y="231"/>
                  </a:lnTo>
                  <a:lnTo>
                    <a:pt x="990" y="232"/>
                  </a:lnTo>
                  <a:lnTo>
                    <a:pt x="983" y="235"/>
                  </a:lnTo>
                  <a:lnTo>
                    <a:pt x="973" y="239"/>
                  </a:lnTo>
                  <a:lnTo>
                    <a:pt x="961" y="243"/>
                  </a:lnTo>
                  <a:lnTo>
                    <a:pt x="944" y="249"/>
                  </a:lnTo>
                  <a:lnTo>
                    <a:pt x="925" y="255"/>
                  </a:lnTo>
                  <a:lnTo>
                    <a:pt x="903" y="265"/>
                  </a:lnTo>
                  <a:lnTo>
                    <a:pt x="875" y="275"/>
                  </a:lnTo>
                  <a:lnTo>
                    <a:pt x="843" y="286"/>
                  </a:lnTo>
                  <a:lnTo>
                    <a:pt x="808" y="300"/>
                  </a:lnTo>
                  <a:lnTo>
                    <a:pt x="766" y="315"/>
                  </a:lnTo>
                  <a:lnTo>
                    <a:pt x="736" y="324"/>
                  </a:lnTo>
                  <a:lnTo>
                    <a:pt x="701" y="335"/>
                  </a:lnTo>
                  <a:lnTo>
                    <a:pt x="663" y="345"/>
                  </a:lnTo>
                  <a:lnTo>
                    <a:pt x="622" y="355"/>
                  </a:lnTo>
                  <a:lnTo>
                    <a:pt x="575" y="364"/>
                  </a:lnTo>
                  <a:lnTo>
                    <a:pt x="526" y="374"/>
                  </a:lnTo>
                  <a:lnTo>
                    <a:pt x="475" y="384"/>
                  </a:lnTo>
                  <a:lnTo>
                    <a:pt x="423" y="392"/>
                  </a:lnTo>
                  <a:lnTo>
                    <a:pt x="369" y="402"/>
                  </a:lnTo>
                  <a:lnTo>
                    <a:pt x="316" y="410"/>
                  </a:lnTo>
                  <a:lnTo>
                    <a:pt x="260" y="418"/>
                  </a:lnTo>
                  <a:lnTo>
                    <a:pt x="205" y="426"/>
                  </a:lnTo>
                  <a:lnTo>
                    <a:pt x="151" y="433"/>
                  </a:lnTo>
                  <a:lnTo>
                    <a:pt x="99" y="440"/>
                  </a:lnTo>
                  <a:lnTo>
                    <a:pt x="48" y="447"/>
                  </a:lnTo>
                  <a:lnTo>
                    <a:pt x="0" y="454"/>
                  </a:lnTo>
                  <a:lnTo>
                    <a:pt x="12" y="494"/>
                  </a:lnTo>
                  <a:lnTo>
                    <a:pt x="25" y="532"/>
                  </a:lnTo>
                  <a:lnTo>
                    <a:pt x="38" y="572"/>
                  </a:lnTo>
                  <a:lnTo>
                    <a:pt x="54" y="611"/>
                  </a:lnTo>
                  <a:lnTo>
                    <a:pt x="69" y="648"/>
                  </a:lnTo>
                  <a:lnTo>
                    <a:pt x="87" y="685"/>
                  </a:lnTo>
                  <a:lnTo>
                    <a:pt x="105" y="723"/>
                  </a:lnTo>
                  <a:lnTo>
                    <a:pt x="125" y="757"/>
                  </a:lnTo>
                  <a:lnTo>
                    <a:pt x="140" y="753"/>
                  </a:lnTo>
                  <a:lnTo>
                    <a:pt x="157" y="749"/>
                  </a:lnTo>
                  <a:lnTo>
                    <a:pt x="175" y="745"/>
                  </a:lnTo>
                  <a:lnTo>
                    <a:pt x="193" y="741"/>
                  </a:lnTo>
                  <a:lnTo>
                    <a:pt x="211" y="736"/>
                  </a:lnTo>
                  <a:lnTo>
                    <a:pt x="230" y="731"/>
                  </a:lnTo>
                  <a:lnTo>
                    <a:pt x="251" y="727"/>
                  </a:lnTo>
                  <a:lnTo>
                    <a:pt x="271" y="721"/>
                  </a:lnTo>
                  <a:lnTo>
                    <a:pt x="292" y="716"/>
                  </a:lnTo>
                  <a:lnTo>
                    <a:pt x="314" y="712"/>
                  </a:lnTo>
                  <a:lnTo>
                    <a:pt x="335" y="706"/>
                  </a:lnTo>
                  <a:lnTo>
                    <a:pt x="357" y="701"/>
                  </a:lnTo>
                  <a:lnTo>
                    <a:pt x="379" y="696"/>
                  </a:lnTo>
                  <a:lnTo>
                    <a:pt x="401" y="691"/>
                  </a:lnTo>
                  <a:lnTo>
                    <a:pt x="423" y="685"/>
                  </a:lnTo>
                  <a:lnTo>
                    <a:pt x="445" y="681"/>
                  </a:lnTo>
                  <a:lnTo>
                    <a:pt x="477" y="674"/>
                  </a:lnTo>
                  <a:lnTo>
                    <a:pt x="506" y="665"/>
                  </a:lnTo>
                  <a:lnTo>
                    <a:pt x="535" y="656"/>
                  </a:lnTo>
                  <a:lnTo>
                    <a:pt x="562" y="645"/>
                  </a:lnTo>
                  <a:lnTo>
                    <a:pt x="590" y="634"/>
                  </a:lnTo>
                  <a:lnTo>
                    <a:pt x="615" y="623"/>
                  </a:lnTo>
                  <a:lnTo>
                    <a:pt x="638" y="612"/>
                  </a:lnTo>
                  <a:lnTo>
                    <a:pt x="660" y="600"/>
                  </a:lnTo>
                  <a:lnTo>
                    <a:pt x="681" y="589"/>
                  </a:lnTo>
                  <a:lnTo>
                    <a:pt x="700" y="577"/>
                  </a:lnTo>
                  <a:lnTo>
                    <a:pt x="718" y="566"/>
                  </a:lnTo>
                  <a:lnTo>
                    <a:pt x="735" y="554"/>
                  </a:lnTo>
                  <a:lnTo>
                    <a:pt x="750" y="543"/>
                  </a:lnTo>
                  <a:lnTo>
                    <a:pt x="762" y="532"/>
                  </a:lnTo>
                  <a:lnTo>
                    <a:pt x="775" y="523"/>
                  </a:lnTo>
                  <a:lnTo>
                    <a:pt x="784" y="515"/>
                  </a:lnTo>
                  <a:lnTo>
                    <a:pt x="792" y="519"/>
                  </a:lnTo>
                  <a:lnTo>
                    <a:pt x="802" y="526"/>
                  </a:lnTo>
                  <a:lnTo>
                    <a:pt x="813" y="531"/>
                  </a:lnTo>
                  <a:lnTo>
                    <a:pt x="828" y="537"/>
                  </a:lnTo>
                  <a:lnTo>
                    <a:pt x="848" y="542"/>
                  </a:lnTo>
                  <a:lnTo>
                    <a:pt x="871" y="543"/>
                  </a:lnTo>
                  <a:lnTo>
                    <a:pt x="900" y="542"/>
                  </a:lnTo>
                  <a:lnTo>
                    <a:pt x="937" y="535"/>
                  </a:lnTo>
                  <a:lnTo>
                    <a:pt x="941" y="534"/>
                  </a:lnTo>
                  <a:lnTo>
                    <a:pt x="948" y="530"/>
                  </a:lnTo>
                  <a:lnTo>
                    <a:pt x="957" y="524"/>
                  </a:lnTo>
                  <a:lnTo>
                    <a:pt x="966" y="519"/>
                  </a:lnTo>
                  <a:lnTo>
                    <a:pt x="976" y="513"/>
                  </a:lnTo>
                  <a:lnTo>
                    <a:pt x="984" y="508"/>
                  </a:lnTo>
                  <a:lnTo>
                    <a:pt x="991" y="503"/>
                  </a:lnTo>
                  <a:lnTo>
                    <a:pt x="994" y="502"/>
                  </a:lnTo>
                  <a:lnTo>
                    <a:pt x="995" y="517"/>
                  </a:lnTo>
                  <a:lnTo>
                    <a:pt x="995" y="539"/>
                  </a:lnTo>
                  <a:lnTo>
                    <a:pt x="996" y="563"/>
                  </a:lnTo>
                  <a:lnTo>
                    <a:pt x="1001" y="582"/>
                  </a:lnTo>
                  <a:lnTo>
                    <a:pt x="1009" y="599"/>
                  </a:lnTo>
                  <a:lnTo>
                    <a:pt x="1017" y="610"/>
                  </a:lnTo>
                  <a:lnTo>
                    <a:pt x="1027" y="618"/>
                  </a:lnTo>
                  <a:lnTo>
                    <a:pt x="1038" y="622"/>
                  </a:lnTo>
                  <a:lnTo>
                    <a:pt x="1049" y="622"/>
                  </a:lnTo>
                  <a:lnTo>
                    <a:pt x="1061" y="619"/>
                  </a:lnTo>
                  <a:lnTo>
                    <a:pt x="1076" y="612"/>
                  </a:lnTo>
                  <a:lnTo>
                    <a:pt x="1094" y="603"/>
                  </a:lnTo>
                  <a:lnTo>
                    <a:pt x="1111" y="592"/>
                  </a:lnTo>
                  <a:lnTo>
                    <a:pt x="1126" y="579"/>
                  </a:lnTo>
                  <a:lnTo>
                    <a:pt x="1140" y="568"/>
                  </a:lnTo>
                  <a:lnTo>
                    <a:pt x="1154" y="556"/>
                  </a:lnTo>
                  <a:lnTo>
                    <a:pt x="1167" y="543"/>
                  </a:lnTo>
                  <a:lnTo>
                    <a:pt x="1183" y="531"/>
                  </a:lnTo>
                  <a:lnTo>
                    <a:pt x="1198" y="519"/>
                  </a:lnTo>
                  <a:lnTo>
                    <a:pt x="1216" y="505"/>
                  </a:lnTo>
                  <a:lnTo>
                    <a:pt x="1223" y="506"/>
                  </a:lnTo>
                  <a:lnTo>
                    <a:pt x="1229" y="506"/>
                  </a:lnTo>
                  <a:lnTo>
                    <a:pt x="1238" y="508"/>
                  </a:lnTo>
                  <a:lnTo>
                    <a:pt x="1247" y="508"/>
                  </a:lnTo>
                  <a:lnTo>
                    <a:pt x="1258" y="508"/>
                  </a:lnTo>
                  <a:lnTo>
                    <a:pt x="1271" y="505"/>
                  </a:lnTo>
                  <a:lnTo>
                    <a:pt x="1285" y="502"/>
                  </a:lnTo>
                  <a:lnTo>
                    <a:pt x="1300" y="497"/>
                  </a:lnTo>
                  <a:lnTo>
                    <a:pt x="1314" y="488"/>
                  </a:lnTo>
                  <a:lnTo>
                    <a:pt x="1329" y="477"/>
                  </a:lnTo>
                  <a:lnTo>
                    <a:pt x="1342" y="462"/>
                  </a:lnTo>
                  <a:lnTo>
                    <a:pt x="1356" y="444"/>
                  </a:lnTo>
                  <a:lnTo>
                    <a:pt x="1362" y="444"/>
                  </a:lnTo>
                  <a:lnTo>
                    <a:pt x="1370" y="444"/>
                  </a:lnTo>
                  <a:lnTo>
                    <a:pt x="1378" y="441"/>
                  </a:lnTo>
                  <a:lnTo>
                    <a:pt x="1389" y="439"/>
                  </a:lnTo>
                  <a:lnTo>
                    <a:pt x="1406" y="432"/>
                  </a:lnTo>
                  <a:lnTo>
                    <a:pt x="1421" y="424"/>
                  </a:lnTo>
                  <a:lnTo>
                    <a:pt x="1436" y="413"/>
                  </a:lnTo>
                  <a:lnTo>
                    <a:pt x="1450" y="399"/>
                  </a:lnTo>
                  <a:lnTo>
                    <a:pt x="1461" y="379"/>
                  </a:lnTo>
                  <a:lnTo>
                    <a:pt x="1468" y="355"/>
                  </a:lnTo>
                  <a:lnTo>
                    <a:pt x="1472" y="324"/>
                  </a:lnTo>
                  <a:lnTo>
                    <a:pt x="1471" y="286"/>
                  </a:lnTo>
                  <a:lnTo>
                    <a:pt x="1467" y="265"/>
                  </a:lnTo>
                  <a:lnTo>
                    <a:pt x="1461" y="246"/>
                  </a:lnTo>
                  <a:lnTo>
                    <a:pt x="1451" y="228"/>
                  </a:lnTo>
                  <a:lnTo>
                    <a:pt x="1440" y="210"/>
                  </a:lnTo>
                  <a:lnTo>
                    <a:pt x="1457" y="207"/>
                  </a:lnTo>
                  <a:lnTo>
                    <a:pt x="1478" y="203"/>
                  </a:lnTo>
                  <a:lnTo>
                    <a:pt x="1502" y="196"/>
                  </a:lnTo>
                  <a:lnTo>
                    <a:pt x="1531" y="189"/>
                  </a:lnTo>
                  <a:lnTo>
                    <a:pt x="1563" y="178"/>
                  </a:lnTo>
                  <a:lnTo>
                    <a:pt x="1595" y="167"/>
                  </a:lnTo>
                  <a:lnTo>
                    <a:pt x="1626" y="152"/>
                  </a:lnTo>
                  <a:lnTo>
                    <a:pt x="1658" y="136"/>
                  </a:lnTo>
                  <a:lnTo>
                    <a:pt x="1684" y="118"/>
                  </a:lnTo>
                  <a:lnTo>
                    <a:pt x="1706" y="100"/>
                  </a:lnTo>
                  <a:lnTo>
                    <a:pt x="1722" y="83"/>
                  </a:lnTo>
                  <a:lnTo>
                    <a:pt x="1733" y="65"/>
                  </a:lnTo>
                  <a:lnTo>
                    <a:pt x="1741" y="49"/>
                  </a:lnTo>
                  <a:lnTo>
                    <a:pt x="1744" y="32"/>
                  </a:lnTo>
                  <a:lnTo>
                    <a:pt x="1744" y="17"/>
                  </a:lnTo>
                  <a:lnTo>
                    <a:pt x="1741" y="3"/>
                  </a:lnTo>
                  <a:lnTo>
                    <a:pt x="1733" y="0"/>
                  </a:lnTo>
                  <a:lnTo>
                    <a:pt x="1731" y="2"/>
                  </a:lnTo>
                  <a:lnTo>
                    <a:pt x="1728" y="6"/>
                  </a:lnTo>
                  <a:lnTo>
                    <a:pt x="1724" y="13"/>
                  </a:lnTo>
                  <a:lnTo>
                    <a:pt x="1717" y="21"/>
                  </a:lnTo>
                  <a:lnTo>
                    <a:pt x="1708" y="32"/>
                  </a:lnTo>
                  <a:lnTo>
                    <a:pt x="1697" y="45"/>
                  </a:lnTo>
                  <a:lnTo>
                    <a:pt x="1682" y="58"/>
                  </a:lnTo>
                  <a:lnTo>
                    <a:pt x="1665" y="74"/>
                  </a:lnTo>
                  <a:close/>
                </a:path>
              </a:pathLst>
            </a:custGeom>
            <a:solidFill>
              <a:srgbClr val="EDA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3" name="Freeform 61"/>
            <p:cNvSpPr>
              <a:spLocks/>
            </p:cNvSpPr>
            <p:nvPr/>
          </p:nvSpPr>
          <p:spPr bwMode="auto">
            <a:xfrm>
              <a:off x="1824" y="489"/>
              <a:ext cx="632" cy="110"/>
            </a:xfrm>
            <a:custGeom>
              <a:avLst/>
              <a:gdLst>
                <a:gd name="T0" fmla="*/ 7 w 1897"/>
                <a:gd name="T1" fmla="*/ 223 h 329"/>
                <a:gd name="T2" fmla="*/ 43 w 1897"/>
                <a:gd name="T3" fmla="*/ 211 h 329"/>
                <a:gd name="T4" fmla="*/ 103 w 1897"/>
                <a:gd name="T5" fmla="*/ 191 h 329"/>
                <a:gd name="T6" fmla="*/ 185 w 1897"/>
                <a:gd name="T7" fmla="*/ 165 h 329"/>
                <a:gd name="T8" fmla="*/ 283 w 1897"/>
                <a:gd name="T9" fmla="*/ 136 h 329"/>
                <a:gd name="T10" fmla="*/ 393 w 1897"/>
                <a:gd name="T11" fmla="*/ 104 h 329"/>
                <a:gd name="T12" fmla="*/ 509 w 1897"/>
                <a:gd name="T13" fmla="*/ 74 h 329"/>
                <a:gd name="T14" fmla="*/ 627 w 1897"/>
                <a:gd name="T15" fmla="*/ 45 h 329"/>
                <a:gd name="T16" fmla="*/ 743 w 1897"/>
                <a:gd name="T17" fmla="*/ 23 h 329"/>
                <a:gd name="T18" fmla="*/ 851 w 1897"/>
                <a:gd name="T19" fmla="*/ 7 h 329"/>
                <a:gd name="T20" fmla="*/ 947 w 1897"/>
                <a:gd name="T21" fmla="*/ 0 h 329"/>
                <a:gd name="T22" fmla="*/ 1093 w 1897"/>
                <a:gd name="T23" fmla="*/ 5 h 329"/>
                <a:gd name="T24" fmla="*/ 1191 w 1897"/>
                <a:gd name="T25" fmla="*/ 23 h 329"/>
                <a:gd name="T26" fmla="*/ 1260 w 1897"/>
                <a:gd name="T27" fmla="*/ 48 h 329"/>
                <a:gd name="T28" fmla="*/ 1322 w 1897"/>
                <a:gd name="T29" fmla="*/ 71 h 329"/>
                <a:gd name="T30" fmla="*/ 1398 w 1897"/>
                <a:gd name="T31" fmla="*/ 91 h 329"/>
                <a:gd name="T32" fmla="*/ 1500 w 1897"/>
                <a:gd name="T33" fmla="*/ 95 h 329"/>
                <a:gd name="T34" fmla="*/ 1606 w 1897"/>
                <a:gd name="T35" fmla="*/ 89 h 329"/>
                <a:gd name="T36" fmla="*/ 1707 w 1897"/>
                <a:gd name="T37" fmla="*/ 80 h 329"/>
                <a:gd name="T38" fmla="*/ 1792 w 1897"/>
                <a:gd name="T39" fmla="*/ 71 h 329"/>
                <a:gd name="T40" fmla="*/ 1851 w 1897"/>
                <a:gd name="T41" fmla="*/ 71 h 329"/>
                <a:gd name="T42" fmla="*/ 1884 w 1897"/>
                <a:gd name="T43" fmla="*/ 93 h 329"/>
                <a:gd name="T44" fmla="*/ 1895 w 1897"/>
                <a:gd name="T45" fmla="*/ 153 h 329"/>
                <a:gd name="T46" fmla="*/ 1846 w 1897"/>
                <a:gd name="T47" fmla="*/ 227 h 329"/>
                <a:gd name="T48" fmla="*/ 1773 w 1897"/>
                <a:gd name="T49" fmla="*/ 273 h 329"/>
                <a:gd name="T50" fmla="*/ 1713 w 1897"/>
                <a:gd name="T51" fmla="*/ 296 h 329"/>
                <a:gd name="T52" fmla="*/ 1660 w 1897"/>
                <a:gd name="T53" fmla="*/ 313 h 329"/>
                <a:gd name="T54" fmla="*/ 1614 w 1897"/>
                <a:gd name="T55" fmla="*/ 324 h 329"/>
                <a:gd name="T56" fmla="*/ 1587 w 1897"/>
                <a:gd name="T57" fmla="*/ 328 h 329"/>
                <a:gd name="T58" fmla="*/ 1558 w 1897"/>
                <a:gd name="T59" fmla="*/ 307 h 329"/>
                <a:gd name="T60" fmla="*/ 1584 w 1897"/>
                <a:gd name="T61" fmla="*/ 301 h 329"/>
                <a:gd name="T62" fmla="*/ 1647 w 1897"/>
                <a:gd name="T63" fmla="*/ 284 h 329"/>
                <a:gd name="T64" fmla="*/ 1726 w 1897"/>
                <a:gd name="T65" fmla="*/ 256 h 329"/>
                <a:gd name="T66" fmla="*/ 1798 w 1897"/>
                <a:gd name="T67" fmla="*/ 219 h 329"/>
                <a:gd name="T68" fmla="*/ 1839 w 1897"/>
                <a:gd name="T69" fmla="*/ 173 h 329"/>
                <a:gd name="T70" fmla="*/ 1832 w 1897"/>
                <a:gd name="T71" fmla="*/ 129 h 329"/>
                <a:gd name="T72" fmla="*/ 1789 w 1897"/>
                <a:gd name="T73" fmla="*/ 111 h 329"/>
                <a:gd name="T74" fmla="*/ 1722 w 1897"/>
                <a:gd name="T75" fmla="*/ 113 h 329"/>
                <a:gd name="T76" fmla="*/ 1638 w 1897"/>
                <a:gd name="T77" fmla="*/ 122 h 329"/>
                <a:gd name="T78" fmla="*/ 1548 w 1897"/>
                <a:gd name="T79" fmla="*/ 132 h 329"/>
                <a:gd name="T80" fmla="*/ 1461 w 1897"/>
                <a:gd name="T81" fmla="*/ 131 h 329"/>
                <a:gd name="T82" fmla="*/ 1362 w 1897"/>
                <a:gd name="T83" fmla="*/ 113 h 329"/>
                <a:gd name="T84" fmla="*/ 1248 w 1897"/>
                <a:gd name="T85" fmla="*/ 87 h 329"/>
                <a:gd name="T86" fmla="*/ 1121 w 1897"/>
                <a:gd name="T87" fmla="*/ 60 h 329"/>
                <a:gd name="T88" fmla="*/ 986 w 1897"/>
                <a:gd name="T89" fmla="*/ 44 h 329"/>
                <a:gd name="T90" fmla="*/ 846 w 1897"/>
                <a:gd name="T91" fmla="*/ 47 h 329"/>
                <a:gd name="T92" fmla="*/ 675 w 1897"/>
                <a:gd name="T93" fmla="*/ 73 h 329"/>
                <a:gd name="T94" fmla="*/ 470 w 1897"/>
                <a:gd name="T95" fmla="*/ 114 h 329"/>
                <a:gd name="T96" fmla="*/ 265 w 1897"/>
                <a:gd name="T97" fmla="*/ 161 h 329"/>
                <a:gd name="T98" fmla="*/ 98 w 1897"/>
                <a:gd name="T99" fmla="*/ 201 h 329"/>
                <a:gd name="T100" fmla="*/ 7 w 1897"/>
                <a:gd name="T101" fmla="*/ 224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97" h="329">
                  <a:moveTo>
                    <a:pt x="0" y="226"/>
                  </a:moveTo>
                  <a:lnTo>
                    <a:pt x="1" y="226"/>
                  </a:lnTo>
                  <a:lnTo>
                    <a:pt x="7" y="223"/>
                  </a:lnTo>
                  <a:lnTo>
                    <a:pt x="17" y="220"/>
                  </a:lnTo>
                  <a:lnTo>
                    <a:pt x="28" y="216"/>
                  </a:lnTo>
                  <a:lnTo>
                    <a:pt x="43" y="211"/>
                  </a:lnTo>
                  <a:lnTo>
                    <a:pt x="61" y="205"/>
                  </a:lnTo>
                  <a:lnTo>
                    <a:pt x="81" y="198"/>
                  </a:lnTo>
                  <a:lnTo>
                    <a:pt x="103" y="191"/>
                  </a:lnTo>
                  <a:lnTo>
                    <a:pt x="128" y="183"/>
                  </a:lnTo>
                  <a:lnTo>
                    <a:pt x="156" y="175"/>
                  </a:lnTo>
                  <a:lnTo>
                    <a:pt x="185" y="165"/>
                  </a:lnTo>
                  <a:lnTo>
                    <a:pt x="216" y="155"/>
                  </a:lnTo>
                  <a:lnTo>
                    <a:pt x="250" y="146"/>
                  </a:lnTo>
                  <a:lnTo>
                    <a:pt x="283" y="136"/>
                  </a:lnTo>
                  <a:lnTo>
                    <a:pt x="318" y="125"/>
                  </a:lnTo>
                  <a:lnTo>
                    <a:pt x="356" y="114"/>
                  </a:lnTo>
                  <a:lnTo>
                    <a:pt x="393" y="104"/>
                  </a:lnTo>
                  <a:lnTo>
                    <a:pt x="430" y="93"/>
                  </a:lnTo>
                  <a:lnTo>
                    <a:pt x="470" y="84"/>
                  </a:lnTo>
                  <a:lnTo>
                    <a:pt x="509" y="74"/>
                  </a:lnTo>
                  <a:lnTo>
                    <a:pt x="549" y="64"/>
                  </a:lnTo>
                  <a:lnTo>
                    <a:pt x="587" y="55"/>
                  </a:lnTo>
                  <a:lnTo>
                    <a:pt x="627" y="45"/>
                  </a:lnTo>
                  <a:lnTo>
                    <a:pt x="666" y="37"/>
                  </a:lnTo>
                  <a:lnTo>
                    <a:pt x="704" y="30"/>
                  </a:lnTo>
                  <a:lnTo>
                    <a:pt x="743" y="23"/>
                  </a:lnTo>
                  <a:lnTo>
                    <a:pt x="780" y="16"/>
                  </a:lnTo>
                  <a:lnTo>
                    <a:pt x="816" y="11"/>
                  </a:lnTo>
                  <a:lnTo>
                    <a:pt x="851" y="7"/>
                  </a:lnTo>
                  <a:lnTo>
                    <a:pt x="885" y="4"/>
                  </a:lnTo>
                  <a:lnTo>
                    <a:pt x="917" y="1"/>
                  </a:lnTo>
                  <a:lnTo>
                    <a:pt x="947" y="0"/>
                  </a:lnTo>
                  <a:lnTo>
                    <a:pt x="1002" y="0"/>
                  </a:lnTo>
                  <a:lnTo>
                    <a:pt x="1050" y="1"/>
                  </a:lnTo>
                  <a:lnTo>
                    <a:pt x="1093" y="5"/>
                  </a:lnTo>
                  <a:lnTo>
                    <a:pt x="1130" y="9"/>
                  </a:lnTo>
                  <a:lnTo>
                    <a:pt x="1162" y="16"/>
                  </a:lnTo>
                  <a:lnTo>
                    <a:pt x="1191" y="23"/>
                  </a:lnTo>
                  <a:lnTo>
                    <a:pt x="1216" y="30"/>
                  </a:lnTo>
                  <a:lnTo>
                    <a:pt x="1239" y="38"/>
                  </a:lnTo>
                  <a:lnTo>
                    <a:pt x="1260" y="48"/>
                  </a:lnTo>
                  <a:lnTo>
                    <a:pt x="1281" y="56"/>
                  </a:lnTo>
                  <a:lnTo>
                    <a:pt x="1301" y="64"/>
                  </a:lnTo>
                  <a:lnTo>
                    <a:pt x="1322" y="71"/>
                  </a:lnTo>
                  <a:lnTo>
                    <a:pt x="1345" y="80"/>
                  </a:lnTo>
                  <a:lnTo>
                    <a:pt x="1370" y="85"/>
                  </a:lnTo>
                  <a:lnTo>
                    <a:pt x="1398" y="91"/>
                  </a:lnTo>
                  <a:lnTo>
                    <a:pt x="1430" y="93"/>
                  </a:lnTo>
                  <a:lnTo>
                    <a:pt x="1464" y="95"/>
                  </a:lnTo>
                  <a:lnTo>
                    <a:pt x="1500" y="95"/>
                  </a:lnTo>
                  <a:lnTo>
                    <a:pt x="1536" y="95"/>
                  </a:lnTo>
                  <a:lnTo>
                    <a:pt x="1570" y="92"/>
                  </a:lnTo>
                  <a:lnTo>
                    <a:pt x="1606" y="89"/>
                  </a:lnTo>
                  <a:lnTo>
                    <a:pt x="1640" y="87"/>
                  </a:lnTo>
                  <a:lnTo>
                    <a:pt x="1675" y="82"/>
                  </a:lnTo>
                  <a:lnTo>
                    <a:pt x="1707" y="80"/>
                  </a:lnTo>
                  <a:lnTo>
                    <a:pt x="1737" y="75"/>
                  </a:lnTo>
                  <a:lnTo>
                    <a:pt x="1766" y="73"/>
                  </a:lnTo>
                  <a:lnTo>
                    <a:pt x="1792" y="71"/>
                  </a:lnTo>
                  <a:lnTo>
                    <a:pt x="1815" y="70"/>
                  </a:lnTo>
                  <a:lnTo>
                    <a:pt x="1835" y="70"/>
                  </a:lnTo>
                  <a:lnTo>
                    <a:pt x="1851" y="71"/>
                  </a:lnTo>
                  <a:lnTo>
                    <a:pt x="1865" y="74"/>
                  </a:lnTo>
                  <a:lnTo>
                    <a:pt x="1873" y="80"/>
                  </a:lnTo>
                  <a:lnTo>
                    <a:pt x="1884" y="93"/>
                  </a:lnTo>
                  <a:lnTo>
                    <a:pt x="1893" y="111"/>
                  </a:lnTo>
                  <a:lnTo>
                    <a:pt x="1897" y="131"/>
                  </a:lnTo>
                  <a:lnTo>
                    <a:pt x="1895" y="153"/>
                  </a:lnTo>
                  <a:lnTo>
                    <a:pt x="1887" y="177"/>
                  </a:lnTo>
                  <a:lnTo>
                    <a:pt x="1871" y="202"/>
                  </a:lnTo>
                  <a:lnTo>
                    <a:pt x="1846" y="227"/>
                  </a:lnTo>
                  <a:lnTo>
                    <a:pt x="1811" y="252"/>
                  </a:lnTo>
                  <a:lnTo>
                    <a:pt x="1792" y="263"/>
                  </a:lnTo>
                  <a:lnTo>
                    <a:pt x="1773" y="273"/>
                  </a:lnTo>
                  <a:lnTo>
                    <a:pt x="1753" y="281"/>
                  </a:lnTo>
                  <a:lnTo>
                    <a:pt x="1734" y="289"/>
                  </a:lnTo>
                  <a:lnTo>
                    <a:pt x="1713" y="296"/>
                  </a:lnTo>
                  <a:lnTo>
                    <a:pt x="1696" y="303"/>
                  </a:lnTo>
                  <a:lnTo>
                    <a:pt x="1676" y="308"/>
                  </a:lnTo>
                  <a:lnTo>
                    <a:pt x="1660" y="313"/>
                  </a:lnTo>
                  <a:lnTo>
                    <a:pt x="1643" y="317"/>
                  </a:lnTo>
                  <a:lnTo>
                    <a:pt x="1628" y="321"/>
                  </a:lnTo>
                  <a:lnTo>
                    <a:pt x="1614" y="324"/>
                  </a:lnTo>
                  <a:lnTo>
                    <a:pt x="1603" y="325"/>
                  </a:lnTo>
                  <a:lnTo>
                    <a:pt x="1594" y="328"/>
                  </a:lnTo>
                  <a:lnTo>
                    <a:pt x="1587" y="328"/>
                  </a:lnTo>
                  <a:lnTo>
                    <a:pt x="1583" y="329"/>
                  </a:lnTo>
                  <a:lnTo>
                    <a:pt x="1581" y="329"/>
                  </a:lnTo>
                  <a:lnTo>
                    <a:pt x="1558" y="307"/>
                  </a:lnTo>
                  <a:lnTo>
                    <a:pt x="1560" y="307"/>
                  </a:lnTo>
                  <a:lnTo>
                    <a:pt x="1570" y="304"/>
                  </a:lnTo>
                  <a:lnTo>
                    <a:pt x="1584" y="301"/>
                  </a:lnTo>
                  <a:lnTo>
                    <a:pt x="1602" y="296"/>
                  </a:lnTo>
                  <a:lnTo>
                    <a:pt x="1624" y="290"/>
                  </a:lnTo>
                  <a:lnTo>
                    <a:pt x="1647" y="284"/>
                  </a:lnTo>
                  <a:lnTo>
                    <a:pt x="1674" y="275"/>
                  </a:lnTo>
                  <a:lnTo>
                    <a:pt x="1700" y="267"/>
                  </a:lnTo>
                  <a:lnTo>
                    <a:pt x="1726" y="256"/>
                  </a:lnTo>
                  <a:lnTo>
                    <a:pt x="1752" y="245"/>
                  </a:lnTo>
                  <a:lnTo>
                    <a:pt x="1776" y="233"/>
                  </a:lnTo>
                  <a:lnTo>
                    <a:pt x="1798" y="219"/>
                  </a:lnTo>
                  <a:lnTo>
                    <a:pt x="1815" y="205"/>
                  </a:lnTo>
                  <a:lnTo>
                    <a:pt x="1829" y="190"/>
                  </a:lnTo>
                  <a:lnTo>
                    <a:pt x="1839" y="173"/>
                  </a:lnTo>
                  <a:lnTo>
                    <a:pt x="1842" y="157"/>
                  </a:lnTo>
                  <a:lnTo>
                    <a:pt x="1839" y="142"/>
                  </a:lnTo>
                  <a:lnTo>
                    <a:pt x="1832" y="129"/>
                  </a:lnTo>
                  <a:lnTo>
                    <a:pt x="1822" y="121"/>
                  </a:lnTo>
                  <a:lnTo>
                    <a:pt x="1807" y="114"/>
                  </a:lnTo>
                  <a:lnTo>
                    <a:pt x="1789" y="111"/>
                  </a:lnTo>
                  <a:lnTo>
                    <a:pt x="1770" y="110"/>
                  </a:lnTo>
                  <a:lnTo>
                    <a:pt x="1747" y="110"/>
                  </a:lnTo>
                  <a:lnTo>
                    <a:pt x="1722" y="113"/>
                  </a:lnTo>
                  <a:lnTo>
                    <a:pt x="1694" y="115"/>
                  </a:lnTo>
                  <a:lnTo>
                    <a:pt x="1667" y="120"/>
                  </a:lnTo>
                  <a:lnTo>
                    <a:pt x="1638" y="122"/>
                  </a:lnTo>
                  <a:lnTo>
                    <a:pt x="1607" y="126"/>
                  </a:lnTo>
                  <a:lnTo>
                    <a:pt x="1577" y="131"/>
                  </a:lnTo>
                  <a:lnTo>
                    <a:pt x="1548" y="132"/>
                  </a:lnTo>
                  <a:lnTo>
                    <a:pt x="1518" y="133"/>
                  </a:lnTo>
                  <a:lnTo>
                    <a:pt x="1490" y="133"/>
                  </a:lnTo>
                  <a:lnTo>
                    <a:pt x="1461" y="131"/>
                  </a:lnTo>
                  <a:lnTo>
                    <a:pt x="1431" y="126"/>
                  </a:lnTo>
                  <a:lnTo>
                    <a:pt x="1398" y="121"/>
                  </a:lnTo>
                  <a:lnTo>
                    <a:pt x="1362" y="113"/>
                  </a:lnTo>
                  <a:lnTo>
                    <a:pt x="1326" y="104"/>
                  </a:lnTo>
                  <a:lnTo>
                    <a:pt x="1288" y="96"/>
                  </a:lnTo>
                  <a:lnTo>
                    <a:pt x="1248" y="87"/>
                  </a:lnTo>
                  <a:lnTo>
                    <a:pt x="1206" y="77"/>
                  </a:lnTo>
                  <a:lnTo>
                    <a:pt x="1163" y="69"/>
                  </a:lnTo>
                  <a:lnTo>
                    <a:pt x="1121" y="60"/>
                  </a:lnTo>
                  <a:lnTo>
                    <a:pt x="1077" y="53"/>
                  </a:lnTo>
                  <a:lnTo>
                    <a:pt x="1031" y="48"/>
                  </a:lnTo>
                  <a:lnTo>
                    <a:pt x="986" y="44"/>
                  </a:lnTo>
                  <a:lnTo>
                    <a:pt x="939" y="42"/>
                  </a:lnTo>
                  <a:lnTo>
                    <a:pt x="893" y="42"/>
                  </a:lnTo>
                  <a:lnTo>
                    <a:pt x="846" y="47"/>
                  </a:lnTo>
                  <a:lnTo>
                    <a:pt x="795" y="53"/>
                  </a:lnTo>
                  <a:lnTo>
                    <a:pt x="739" y="62"/>
                  </a:lnTo>
                  <a:lnTo>
                    <a:pt x="675" y="73"/>
                  </a:lnTo>
                  <a:lnTo>
                    <a:pt x="609" y="85"/>
                  </a:lnTo>
                  <a:lnTo>
                    <a:pt x="540" y="100"/>
                  </a:lnTo>
                  <a:lnTo>
                    <a:pt x="470" y="114"/>
                  </a:lnTo>
                  <a:lnTo>
                    <a:pt x="400" y="131"/>
                  </a:lnTo>
                  <a:lnTo>
                    <a:pt x="331" y="146"/>
                  </a:lnTo>
                  <a:lnTo>
                    <a:pt x="265" y="161"/>
                  </a:lnTo>
                  <a:lnTo>
                    <a:pt x="203" y="176"/>
                  </a:lnTo>
                  <a:lnTo>
                    <a:pt x="146" y="190"/>
                  </a:lnTo>
                  <a:lnTo>
                    <a:pt x="98" y="201"/>
                  </a:lnTo>
                  <a:lnTo>
                    <a:pt x="57" y="212"/>
                  </a:lnTo>
                  <a:lnTo>
                    <a:pt x="26" y="219"/>
                  </a:lnTo>
                  <a:lnTo>
                    <a:pt x="7" y="224"/>
                  </a:lnTo>
                  <a:lnTo>
                    <a:pt x="0"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4" name="Freeform 62"/>
            <p:cNvSpPr>
              <a:spLocks/>
            </p:cNvSpPr>
            <p:nvPr/>
          </p:nvSpPr>
          <p:spPr bwMode="auto">
            <a:xfrm>
              <a:off x="1866" y="666"/>
              <a:ext cx="292" cy="131"/>
            </a:xfrm>
            <a:custGeom>
              <a:avLst/>
              <a:gdLst>
                <a:gd name="T0" fmla="*/ 0 w 874"/>
                <a:gd name="T1" fmla="*/ 395 h 395"/>
                <a:gd name="T2" fmla="*/ 7 w 874"/>
                <a:gd name="T3" fmla="*/ 393 h 395"/>
                <a:gd name="T4" fmla="*/ 26 w 874"/>
                <a:gd name="T5" fmla="*/ 387 h 395"/>
                <a:gd name="T6" fmla="*/ 56 w 874"/>
                <a:gd name="T7" fmla="*/ 377 h 395"/>
                <a:gd name="T8" fmla="*/ 95 w 874"/>
                <a:gd name="T9" fmla="*/ 364 h 395"/>
                <a:gd name="T10" fmla="*/ 142 w 874"/>
                <a:gd name="T11" fmla="*/ 347 h 395"/>
                <a:gd name="T12" fmla="*/ 196 w 874"/>
                <a:gd name="T13" fmla="*/ 329 h 395"/>
                <a:gd name="T14" fmla="*/ 252 w 874"/>
                <a:gd name="T15" fmla="*/ 310 h 395"/>
                <a:gd name="T16" fmla="*/ 313 w 874"/>
                <a:gd name="T17" fmla="*/ 288 h 395"/>
                <a:gd name="T18" fmla="*/ 375 w 874"/>
                <a:gd name="T19" fmla="*/ 266 h 395"/>
                <a:gd name="T20" fmla="*/ 437 w 874"/>
                <a:gd name="T21" fmla="*/ 242 h 395"/>
                <a:gd name="T22" fmla="*/ 496 w 874"/>
                <a:gd name="T23" fmla="*/ 220 h 395"/>
                <a:gd name="T24" fmla="*/ 553 w 874"/>
                <a:gd name="T25" fmla="*/ 197 h 395"/>
                <a:gd name="T26" fmla="*/ 604 w 874"/>
                <a:gd name="T27" fmla="*/ 175 h 395"/>
                <a:gd name="T28" fmla="*/ 649 w 874"/>
                <a:gd name="T29" fmla="*/ 156 h 395"/>
                <a:gd name="T30" fmla="*/ 686 w 874"/>
                <a:gd name="T31" fmla="*/ 136 h 395"/>
                <a:gd name="T32" fmla="*/ 713 w 874"/>
                <a:gd name="T33" fmla="*/ 120 h 395"/>
                <a:gd name="T34" fmla="*/ 752 w 874"/>
                <a:gd name="T35" fmla="*/ 92 h 395"/>
                <a:gd name="T36" fmla="*/ 786 w 874"/>
                <a:gd name="T37" fmla="*/ 67 h 395"/>
                <a:gd name="T38" fmla="*/ 813 w 874"/>
                <a:gd name="T39" fmla="*/ 47 h 395"/>
                <a:gd name="T40" fmla="*/ 837 w 874"/>
                <a:gd name="T41" fmla="*/ 30 h 395"/>
                <a:gd name="T42" fmla="*/ 853 w 874"/>
                <a:gd name="T43" fmla="*/ 16 h 395"/>
                <a:gd name="T44" fmla="*/ 864 w 874"/>
                <a:gd name="T45" fmla="*/ 7 h 395"/>
                <a:gd name="T46" fmla="*/ 871 w 874"/>
                <a:gd name="T47" fmla="*/ 1 h 395"/>
                <a:gd name="T48" fmla="*/ 874 w 874"/>
                <a:gd name="T49" fmla="*/ 0 h 395"/>
                <a:gd name="T50" fmla="*/ 827 w 874"/>
                <a:gd name="T51" fmla="*/ 87 h 395"/>
                <a:gd name="T52" fmla="*/ 826 w 874"/>
                <a:gd name="T53" fmla="*/ 88 h 395"/>
                <a:gd name="T54" fmla="*/ 823 w 874"/>
                <a:gd name="T55" fmla="*/ 92 h 395"/>
                <a:gd name="T56" fmla="*/ 817 w 874"/>
                <a:gd name="T57" fmla="*/ 99 h 395"/>
                <a:gd name="T58" fmla="*/ 810 w 874"/>
                <a:gd name="T59" fmla="*/ 109 h 395"/>
                <a:gd name="T60" fmla="*/ 799 w 874"/>
                <a:gd name="T61" fmla="*/ 120 h 395"/>
                <a:gd name="T62" fmla="*/ 787 w 874"/>
                <a:gd name="T63" fmla="*/ 132 h 395"/>
                <a:gd name="T64" fmla="*/ 770 w 874"/>
                <a:gd name="T65" fmla="*/ 146 h 395"/>
                <a:gd name="T66" fmla="*/ 752 w 874"/>
                <a:gd name="T67" fmla="*/ 161 h 395"/>
                <a:gd name="T68" fmla="*/ 730 w 874"/>
                <a:gd name="T69" fmla="*/ 176 h 395"/>
                <a:gd name="T70" fmla="*/ 704 w 874"/>
                <a:gd name="T71" fmla="*/ 193 h 395"/>
                <a:gd name="T72" fmla="*/ 675 w 874"/>
                <a:gd name="T73" fmla="*/ 209 h 395"/>
                <a:gd name="T74" fmla="*/ 642 w 874"/>
                <a:gd name="T75" fmla="*/ 225 h 395"/>
                <a:gd name="T76" fmla="*/ 606 w 874"/>
                <a:gd name="T77" fmla="*/ 241 h 395"/>
                <a:gd name="T78" fmla="*/ 565 w 874"/>
                <a:gd name="T79" fmla="*/ 255 h 395"/>
                <a:gd name="T80" fmla="*/ 521 w 874"/>
                <a:gd name="T81" fmla="*/ 269 h 395"/>
                <a:gd name="T82" fmla="*/ 471 w 874"/>
                <a:gd name="T83" fmla="*/ 281 h 395"/>
                <a:gd name="T84" fmla="*/ 420 w 874"/>
                <a:gd name="T85" fmla="*/ 292 h 395"/>
                <a:gd name="T86" fmla="*/ 372 w 874"/>
                <a:gd name="T87" fmla="*/ 303 h 395"/>
                <a:gd name="T88" fmla="*/ 325 w 874"/>
                <a:gd name="T89" fmla="*/ 314 h 395"/>
                <a:gd name="T90" fmla="*/ 281 w 874"/>
                <a:gd name="T91" fmla="*/ 325 h 395"/>
                <a:gd name="T92" fmla="*/ 240 w 874"/>
                <a:gd name="T93" fmla="*/ 335 h 395"/>
                <a:gd name="T94" fmla="*/ 201 w 874"/>
                <a:gd name="T95" fmla="*/ 344 h 395"/>
                <a:gd name="T96" fmla="*/ 165 w 874"/>
                <a:gd name="T97" fmla="*/ 353 h 395"/>
                <a:gd name="T98" fmla="*/ 132 w 874"/>
                <a:gd name="T99" fmla="*/ 361 h 395"/>
                <a:gd name="T100" fmla="*/ 103 w 874"/>
                <a:gd name="T101" fmla="*/ 368 h 395"/>
                <a:gd name="T102" fmla="*/ 76 w 874"/>
                <a:gd name="T103" fmla="*/ 375 h 395"/>
                <a:gd name="T104" fmla="*/ 54 w 874"/>
                <a:gd name="T105" fmla="*/ 382 h 395"/>
                <a:gd name="T106" fmla="*/ 34 w 874"/>
                <a:gd name="T107" fmla="*/ 386 h 395"/>
                <a:gd name="T108" fmla="*/ 19 w 874"/>
                <a:gd name="T109" fmla="*/ 390 h 395"/>
                <a:gd name="T110" fmla="*/ 8 w 874"/>
                <a:gd name="T111" fmla="*/ 393 h 395"/>
                <a:gd name="T112" fmla="*/ 3 w 874"/>
                <a:gd name="T113" fmla="*/ 395 h 395"/>
                <a:gd name="T114" fmla="*/ 0 w 874"/>
                <a:gd name="T115" fmla="*/ 395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4" h="395">
                  <a:moveTo>
                    <a:pt x="0" y="395"/>
                  </a:moveTo>
                  <a:lnTo>
                    <a:pt x="7" y="393"/>
                  </a:lnTo>
                  <a:lnTo>
                    <a:pt x="26" y="387"/>
                  </a:lnTo>
                  <a:lnTo>
                    <a:pt x="56" y="377"/>
                  </a:lnTo>
                  <a:lnTo>
                    <a:pt x="95" y="364"/>
                  </a:lnTo>
                  <a:lnTo>
                    <a:pt x="142" y="347"/>
                  </a:lnTo>
                  <a:lnTo>
                    <a:pt x="196" y="329"/>
                  </a:lnTo>
                  <a:lnTo>
                    <a:pt x="252" y="310"/>
                  </a:lnTo>
                  <a:lnTo>
                    <a:pt x="313" y="288"/>
                  </a:lnTo>
                  <a:lnTo>
                    <a:pt x="375" y="266"/>
                  </a:lnTo>
                  <a:lnTo>
                    <a:pt x="437" y="242"/>
                  </a:lnTo>
                  <a:lnTo>
                    <a:pt x="496" y="220"/>
                  </a:lnTo>
                  <a:lnTo>
                    <a:pt x="553" y="197"/>
                  </a:lnTo>
                  <a:lnTo>
                    <a:pt x="604" y="175"/>
                  </a:lnTo>
                  <a:lnTo>
                    <a:pt x="649" y="156"/>
                  </a:lnTo>
                  <a:lnTo>
                    <a:pt x="686" y="136"/>
                  </a:lnTo>
                  <a:lnTo>
                    <a:pt x="713" y="120"/>
                  </a:lnTo>
                  <a:lnTo>
                    <a:pt x="752" y="92"/>
                  </a:lnTo>
                  <a:lnTo>
                    <a:pt x="786" y="67"/>
                  </a:lnTo>
                  <a:lnTo>
                    <a:pt x="813" y="47"/>
                  </a:lnTo>
                  <a:lnTo>
                    <a:pt x="837" y="30"/>
                  </a:lnTo>
                  <a:lnTo>
                    <a:pt x="853" y="16"/>
                  </a:lnTo>
                  <a:lnTo>
                    <a:pt x="864" y="7"/>
                  </a:lnTo>
                  <a:lnTo>
                    <a:pt x="871" y="1"/>
                  </a:lnTo>
                  <a:lnTo>
                    <a:pt x="874" y="0"/>
                  </a:lnTo>
                  <a:lnTo>
                    <a:pt x="827" y="87"/>
                  </a:lnTo>
                  <a:lnTo>
                    <a:pt x="826" y="88"/>
                  </a:lnTo>
                  <a:lnTo>
                    <a:pt x="823" y="92"/>
                  </a:lnTo>
                  <a:lnTo>
                    <a:pt x="817" y="99"/>
                  </a:lnTo>
                  <a:lnTo>
                    <a:pt x="810" y="109"/>
                  </a:lnTo>
                  <a:lnTo>
                    <a:pt x="799" y="120"/>
                  </a:lnTo>
                  <a:lnTo>
                    <a:pt x="787" y="132"/>
                  </a:lnTo>
                  <a:lnTo>
                    <a:pt x="770" y="146"/>
                  </a:lnTo>
                  <a:lnTo>
                    <a:pt x="752" y="161"/>
                  </a:lnTo>
                  <a:lnTo>
                    <a:pt x="730" y="176"/>
                  </a:lnTo>
                  <a:lnTo>
                    <a:pt x="704" y="193"/>
                  </a:lnTo>
                  <a:lnTo>
                    <a:pt x="675" y="209"/>
                  </a:lnTo>
                  <a:lnTo>
                    <a:pt x="642" y="225"/>
                  </a:lnTo>
                  <a:lnTo>
                    <a:pt x="606" y="241"/>
                  </a:lnTo>
                  <a:lnTo>
                    <a:pt x="565" y="255"/>
                  </a:lnTo>
                  <a:lnTo>
                    <a:pt x="521" y="269"/>
                  </a:lnTo>
                  <a:lnTo>
                    <a:pt x="471" y="281"/>
                  </a:lnTo>
                  <a:lnTo>
                    <a:pt x="420" y="292"/>
                  </a:lnTo>
                  <a:lnTo>
                    <a:pt x="372" y="303"/>
                  </a:lnTo>
                  <a:lnTo>
                    <a:pt x="325" y="314"/>
                  </a:lnTo>
                  <a:lnTo>
                    <a:pt x="281" y="325"/>
                  </a:lnTo>
                  <a:lnTo>
                    <a:pt x="240" y="335"/>
                  </a:lnTo>
                  <a:lnTo>
                    <a:pt x="201" y="344"/>
                  </a:lnTo>
                  <a:lnTo>
                    <a:pt x="165" y="353"/>
                  </a:lnTo>
                  <a:lnTo>
                    <a:pt x="132" y="361"/>
                  </a:lnTo>
                  <a:lnTo>
                    <a:pt x="103" y="368"/>
                  </a:lnTo>
                  <a:lnTo>
                    <a:pt x="76" y="375"/>
                  </a:lnTo>
                  <a:lnTo>
                    <a:pt x="54" y="382"/>
                  </a:lnTo>
                  <a:lnTo>
                    <a:pt x="34" y="386"/>
                  </a:lnTo>
                  <a:lnTo>
                    <a:pt x="19" y="390"/>
                  </a:lnTo>
                  <a:lnTo>
                    <a:pt x="8" y="393"/>
                  </a:lnTo>
                  <a:lnTo>
                    <a:pt x="3" y="395"/>
                  </a:lnTo>
                  <a:lnTo>
                    <a:pt x="0" y="3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5" name="Freeform 63"/>
            <p:cNvSpPr>
              <a:spLocks/>
            </p:cNvSpPr>
            <p:nvPr/>
          </p:nvSpPr>
          <p:spPr bwMode="auto">
            <a:xfrm>
              <a:off x="2124" y="656"/>
              <a:ext cx="111" cy="58"/>
            </a:xfrm>
            <a:custGeom>
              <a:avLst/>
              <a:gdLst>
                <a:gd name="T0" fmla="*/ 41 w 333"/>
                <a:gd name="T1" fmla="*/ 102 h 174"/>
                <a:gd name="T2" fmla="*/ 45 w 333"/>
                <a:gd name="T3" fmla="*/ 104 h 174"/>
                <a:gd name="T4" fmla="*/ 56 w 333"/>
                <a:gd name="T5" fmla="*/ 109 h 174"/>
                <a:gd name="T6" fmla="*/ 73 w 333"/>
                <a:gd name="T7" fmla="*/ 115 h 174"/>
                <a:gd name="T8" fmla="*/ 96 w 333"/>
                <a:gd name="T9" fmla="*/ 119 h 174"/>
                <a:gd name="T10" fmla="*/ 122 w 333"/>
                <a:gd name="T11" fmla="*/ 123 h 174"/>
                <a:gd name="T12" fmla="*/ 153 w 333"/>
                <a:gd name="T13" fmla="*/ 122 h 174"/>
                <a:gd name="T14" fmla="*/ 187 w 333"/>
                <a:gd name="T15" fmla="*/ 115 h 174"/>
                <a:gd name="T16" fmla="*/ 222 w 333"/>
                <a:gd name="T17" fmla="*/ 102 h 174"/>
                <a:gd name="T18" fmla="*/ 253 w 333"/>
                <a:gd name="T19" fmla="*/ 86 h 174"/>
                <a:gd name="T20" fmla="*/ 278 w 333"/>
                <a:gd name="T21" fmla="*/ 68 h 174"/>
                <a:gd name="T22" fmla="*/ 299 w 333"/>
                <a:gd name="T23" fmla="*/ 51 h 174"/>
                <a:gd name="T24" fmla="*/ 313 w 333"/>
                <a:gd name="T25" fmla="*/ 35 h 174"/>
                <a:gd name="T26" fmla="*/ 322 w 333"/>
                <a:gd name="T27" fmla="*/ 21 h 174"/>
                <a:gd name="T28" fmla="*/ 329 w 333"/>
                <a:gd name="T29" fmla="*/ 10 h 174"/>
                <a:gd name="T30" fmla="*/ 332 w 333"/>
                <a:gd name="T31" fmla="*/ 3 h 174"/>
                <a:gd name="T32" fmla="*/ 333 w 333"/>
                <a:gd name="T33" fmla="*/ 0 h 174"/>
                <a:gd name="T34" fmla="*/ 333 w 333"/>
                <a:gd name="T35" fmla="*/ 6 h 174"/>
                <a:gd name="T36" fmla="*/ 333 w 333"/>
                <a:gd name="T37" fmla="*/ 20 h 174"/>
                <a:gd name="T38" fmla="*/ 329 w 333"/>
                <a:gd name="T39" fmla="*/ 42 h 174"/>
                <a:gd name="T40" fmla="*/ 321 w 333"/>
                <a:gd name="T41" fmla="*/ 66 h 174"/>
                <a:gd name="T42" fmla="*/ 306 w 333"/>
                <a:gd name="T43" fmla="*/ 94 h 174"/>
                <a:gd name="T44" fmla="*/ 280 w 333"/>
                <a:gd name="T45" fmla="*/ 120 h 174"/>
                <a:gd name="T46" fmla="*/ 242 w 333"/>
                <a:gd name="T47" fmla="*/ 144 h 174"/>
                <a:gd name="T48" fmla="*/ 191 w 333"/>
                <a:gd name="T49" fmla="*/ 160 h 174"/>
                <a:gd name="T50" fmla="*/ 138 w 333"/>
                <a:gd name="T51" fmla="*/ 170 h 174"/>
                <a:gd name="T52" fmla="*/ 95 w 333"/>
                <a:gd name="T53" fmla="*/ 174 h 174"/>
                <a:gd name="T54" fmla="*/ 60 w 333"/>
                <a:gd name="T55" fmla="*/ 173 h 174"/>
                <a:gd name="T56" fmla="*/ 36 w 333"/>
                <a:gd name="T57" fmla="*/ 170 h 174"/>
                <a:gd name="T58" fmla="*/ 19 w 333"/>
                <a:gd name="T59" fmla="*/ 164 h 174"/>
                <a:gd name="T60" fmla="*/ 8 w 333"/>
                <a:gd name="T61" fmla="*/ 159 h 174"/>
                <a:gd name="T62" fmla="*/ 1 w 333"/>
                <a:gd name="T63" fmla="*/ 155 h 174"/>
                <a:gd name="T64" fmla="*/ 0 w 333"/>
                <a:gd name="T65" fmla="*/ 153 h 174"/>
                <a:gd name="T66" fmla="*/ 41 w 333"/>
                <a:gd name="T67" fmla="*/ 10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3" h="174">
                  <a:moveTo>
                    <a:pt x="41" y="102"/>
                  </a:moveTo>
                  <a:lnTo>
                    <a:pt x="45" y="104"/>
                  </a:lnTo>
                  <a:lnTo>
                    <a:pt x="56" y="109"/>
                  </a:lnTo>
                  <a:lnTo>
                    <a:pt x="73" y="115"/>
                  </a:lnTo>
                  <a:lnTo>
                    <a:pt x="96" y="119"/>
                  </a:lnTo>
                  <a:lnTo>
                    <a:pt x="122" y="123"/>
                  </a:lnTo>
                  <a:lnTo>
                    <a:pt x="153" y="122"/>
                  </a:lnTo>
                  <a:lnTo>
                    <a:pt x="187" y="115"/>
                  </a:lnTo>
                  <a:lnTo>
                    <a:pt x="222" y="102"/>
                  </a:lnTo>
                  <a:lnTo>
                    <a:pt x="253" y="86"/>
                  </a:lnTo>
                  <a:lnTo>
                    <a:pt x="278" y="68"/>
                  </a:lnTo>
                  <a:lnTo>
                    <a:pt x="299" y="51"/>
                  </a:lnTo>
                  <a:lnTo>
                    <a:pt x="313" y="35"/>
                  </a:lnTo>
                  <a:lnTo>
                    <a:pt x="322" y="21"/>
                  </a:lnTo>
                  <a:lnTo>
                    <a:pt x="329" y="10"/>
                  </a:lnTo>
                  <a:lnTo>
                    <a:pt x="332" y="3"/>
                  </a:lnTo>
                  <a:lnTo>
                    <a:pt x="333" y="0"/>
                  </a:lnTo>
                  <a:lnTo>
                    <a:pt x="333" y="6"/>
                  </a:lnTo>
                  <a:lnTo>
                    <a:pt x="333" y="20"/>
                  </a:lnTo>
                  <a:lnTo>
                    <a:pt x="329" y="42"/>
                  </a:lnTo>
                  <a:lnTo>
                    <a:pt x="321" y="66"/>
                  </a:lnTo>
                  <a:lnTo>
                    <a:pt x="306" y="94"/>
                  </a:lnTo>
                  <a:lnTo>
                    <a:pt x="280" y="120"/>
                  </a:lnTo>
                  <a:lnTo>
                    <a:pt x="242" y="144"/>
                  </a:lnTo>
                  <a:lnTo>
                    <a:pt x="191" y="160"/>
                  </a:lnTo>
                  <a:lnTo>
                    <a:pt x="138" y="170"/>
                  </a:lnTo>
                  <a:lnTo>
                    <a:pt x="95" y="174"/>
                  </a:lnTo>
                  <a:lnTo>
                    <a:pt x="60" y="173"/>
                  </a:lnTo>
                  <a:lnTo>
                    <a:pt x="36" y="170"/>
                  </a:lnTo>
                  <a:lnTo>
                    <a:pt x="19" y="164"/>
                  </a:lnTo>
                  <a:lnTo>
                    <a:pt x="8" y="159"/>
                  </a:lnTo>
                  <a:lnTo>
                    <a:pt x="1" y="155"/>
                  </a:lnTo>
                  <a:lnTo>
                    <a:pt x="0" y="153"/>
                  </a:lnTo>
                  <a:lnTo>
                    <a:pt x="41" y="1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6" name="Freeform 64"/>
            <p:cNvSpPr>
              <a:spLocks/>
            </p:cNvSpPr>
            <p:nvPr/>
          </p:nvSpPr>
          <p:spPr bwMode="auto">
            <a:xfrm>
              <a:off x="2193" y="623"/>
              <a:ext cx="111" cy="117"/>
            </a:xfrm>
            <a:custGeom>
              <a:avLst/>
              <a:gdLst>
                <a:gd name="T0" fmla="*/ 274 w 335"/>
                <a:gd name="T1" fmla="*/ 1 h 351"/>
                <a:gd name="T2" fmla="*/ 288 w 335"/>
                <a:gd name="T3" fmla="*/ 11 h 351"/>
                <a:gd name="T4" fmla="*/ 307 w 335"/>
                <a:gd name="T5" fmla="*/ 30 h 351"/>
                <a:gd name="T6" fmla="*/ 325 w 335"/>
                <a:gd name="T7" fmla="*/ 59 h 351"/>
                <a:gd name="T8" fmla="*/ 335 w 335"/>
                <a:gd name="T9" fmla="*/ 91 h 351"/>
                <a:gd name="T10" fmla="*/ 329 w 335"/>
                <a:gd name="T11" fmla="*/ 128 h 351"/>
                <a:gd name="T12" fmla="*/ 314 w 335"/>
                <a:gd name="T13" fmla="*/ 172 h 351"/>
                <a:gd name="T14" fmla="*/ 286 w 335"/>
                <a:gd name="T15" fmla="*/ 212 h 351"/>
                <a:gd name="T16" fmla="*/ 249 w 335"/>
                <a:gd name="T17" fmla="*/ 241 h 351"/>
                <a:gd name="T18" fmla="*/ 216 w 335"/>
                <a:gd name="T19" fmla="*/ 267 h 351"/>
                <a:gd name="T20" fmla="*/ 187 w 335"/>
                <a:gd name="T21" fmla="*/ 292 h 351"/>
                <a:gd name="T22" fmla="*/ 157 w 335"/>
                <a:gd name="T23" fmla="*/ 317 h 351"/>
                <a:gd name="T24" fmla="*/ 122 w 335"/>
                <a:gd name="T25" fmla="*/ 340 h 351"/>
                <a:gd name="T26" fmla="*/ 86 w 335"/>
                <a:gd name="T27" fmla="*/ 351 h 351"/>
                <a:gd name="T28" fmla="*/ 53 w 335"/>
                <a:gd name="T29" fmla="*/ 348 h 351"/>
                <a:gd name="T30" fmla="*/ 27 w 335"/>
                <a:gd name="T31" fmla="*/ 329 h 351"/>
                <a:gd name="T32" fmla="*/ 5 w 335"/>
                <a:gd name="T33" fmla="*/ 281 h 351"/>
                <a:gd name="T34" fmla="*/ 0 w 335"/>
                <a:gd name="T35" fmla="*/ 237 h 351"/>
                <a:gd name="T36" fmla="*/ 20 w 335"/>
                <a:gd name="T37" fmla="*/ 231 h 351"/>
                <a:gd name="T38" fmla="*/ 24 w 335"/>
                <a:gd name="T39" fmla="*/ 245 h 351"/>
                <a:gd name="T40" fmla="*/ 37 w 335"/>
                <a:gd name="T41" fmla="*/ 275 h 351"/>
                <a:gd name="T42" fmla="*/ 59 w 335"/>
                <a:gd name="T43" fmla="*/ 302 h 351"/>
                <a:gd name="T44" fmla="*/ 93 w 335"/>
                <a:gd name="T45" fmla="*/ 307 h 351"/>
                <a:gd name="T46" fmla="*/ 129 w 335"/>
                <a:gd name="T47" fmla="*/ 288 h 351"/>
                <a:gd name="T48" fmla="*/ 161 w 335"/>
                <a:gd name="T49" fmla="*/ 257 h 351"/>
                <a:gd name="T50" fmla="*/ 191 w 335"/>
                <a:gd name="T51" fmla="*/ 226 h 351"/>
                <a:gd name="T52" fmla="*/ 226 w 335"/>
                <a:gd name="T53" fmla="*/ 201 h 351"/>
                <a:gd name="T54" fmla="*/ 260 w 335"/>
                <a:gd name="T55" fmla="*/ 175 h 351"/>
                <a:gd name="T56" fmla="*/ 285 w 335"/>
                <a:gd name="T57" fmla="*/ 142 h 351"/>
                <a:gd name="T58" fmla="*/ 301 w 335"/>
                <a:gd name="T59" fmla="*/ 107 h 351"/>
                <a:gd name="T60" fmla="*/ 307 w 335"/>
                <a:gd name="T61" fmla="*/ 84 h 351"/>
                <a:gd name="T62" fmla="*/ 289 w 335"/>
                <a:gd name="T63" fmla="*/ 33 h 351"/>
                <a:gd name="T64" fmla="*/ 273 w 335"/>
                <a:gd name="T65" fmla="*/ 0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5" h="351">
                  <a:moveTo>
                    <a:pt x="273" y="0"/>
                  </a:moveTo>
                  <a:lnTo>
                    <a:pt x="274" y="1"/>
                  </a:lnTo>
                  <a:lnTo>
                    <a:pt x="279" y="4"/>
                  </a:lnTo>
                  <a:lnTo>
                    <a:pt x="288" y="11"/>
                  </a:lnTo>
                  <a:lnTo>
                    <a:pt x="296" y="19"/>
                  </a:lnTo>
                  <a:lnTo>
                    <a:pt x="307" y="30"/>
                  </a:lnTo>
                  <a:lnTo>
                    <a:pt x="317" y="42"/>
                  </a:lnTo>
                  <a:lnTo>
                    <a:pt x="325" y="59"/>
                  </a:lnTo>
                  <a:lnTo>
                    <a:pt x="332" y="77"/>
                  </a:lnTo>
                  <a:lnTo>
                    <a:pt x="335" y="91"/>
                  </a:lnTo>
                  <a:lnTo>
                    <a:pt x="333" y="109"/>
                  </a:lnTo>
                  <a:lnTo>
                    <a:pt x="329" y="128"/>
                  </a:lnTo>
                  <a:lnTo>
                    <a:pt x="324" y="150"/>
                  </a:lnTo>
                  <a:lnTo>
                    <a:pt x="314" y="172"/>
                  </a:lnTo>
                  <a:lnTo>
                    <a:pt x="301" y="193"/>
                  </a:lnTo>
                  <a:lnTo>
                    <a:pt x="286" y="212"/>
                  </a:lnTo>
                  <a:lnTo>
                    <a:pt x="267" y="227"/>
                  </a:lnTo>
                  <a:lnTo>
                    <a:pt x="249" y="241"/>
                  </a:lnTo>
                  <a:lnTo>
                    <a:pt x="233" y="253"/>
                  </a:lnTo>
                  <a:lnTo>
                    <a:pt x="216" y="267"/>
                  </a:lnTo>
                  <a:lnTo>
                    <a:pt x="202" y="279"/>
                  </a:lnTo>
                  <a:lnTo>
                    <a:pt x="187" y="292"/>
                  </a:lnTo>
                  <a:lnTo>
                    <a:pt x="173" y="304"/>
                  </a:lnTo>
                  <a:lnTo>
                    <a:pt x="157" y="317"/>
                  </a:lnTo>
                  <a:lnTo>
                    <a:pt x="140" y="329"/>
                  </a:lnTo>
                  <a:lnTo>
                    <a:pt x="122" y="340"/>
                  </a:lnTo>
                  <a:lnTo>
                    <a:pt x="104" y="347"/>
                  </a:lnTo>
                  <a:lnTo>
                    <a:pt x="86" y="351"/>
                  </a:lnTo>
                  <a:lnTo>
                    <a:pt x="68" y="351"/>
                  </a:lnTo>
                  <a:lnTo>
                    <a:pt x="53" y="348"/>
                  </a:lnTo>
                  <a:lnTo>
                    <a:pt x="40" y="341"/>
                  </a:lnTo>
                  <a:lnTo>
                    <a:pt x="27" y="329"/>
                  </a:lnTo>
                  <a:lnTo>
                    <a:pt x="17" y="314"/>
                  </a:lnTo>
                  <a:lnTo>
                    <a:pt x="5" y="281"/>
                  </a:lnTo>
                  <a:lnTo>
                    <a:pt x="1" y="255"/>
                  </a:lnTo>
                  <a:lnTo>
                    <a:pt x="0" y="237"/>
                  </a:lnTo>
                  <a:lnTo>
                    <a:pt x="0" y="231"/>
                  </a:lnTo>
                  <a:lnTo>
                    <a:pt x="20" y="231"/>
                  </a:lnTo>
                  <a:lnTo>
                    <a:pt x="22" y="235"/>
                  </a:lnTo>
                  <a:lnTo>
                    <a:pt x="24" y="245"/>
                  </a:lnTo>
                  <a:lnTo>
                    <a:pt x="29" y="259"/>
                  </a:lnTo>
                  <a:lnTo>
                    <a:pt x="37" y="275"/>
                  </a:lnTo>
                  <a:lnTo>
                    <a:pt x="46" y="289"/>
                  </a:lnTo>
                  <a:lnTo>
                    <a:pt x="59" y="302"/>
                  </a:lnTo>
                  <a:lnTo>
                    <a:pt x="75" y="308"/>
                  </a:lnTo>
                  <a:lnTo>
                    <a:pt x="93" y="307"/>
                  </a:lnTo>
                  <a:lnTo>
                    <a:pt x="113" y="299"/>
                  </a:lnTo>
                  <a:lnTo>
                    <a:pt x="129" y="288"/>
                  </a:lnTo>
                  <a:lnTo>
                    <a:pt x="146" y="274"/>
                  </a:lnTo>
                  <a:lnTo>
                    <a:pt x="161" y="257"/>
                  </a:lnTo>
                  <a:lnTo>
                    <a:pt x="176" y="242"/>
                  </a:lnTo>
                  <a:lnTo>
                    <a:pt x="191" y="226"/>
                  </a:lnTo>
                  <a:lnTo>
                    <a:pt x="208" y="212"/>
                  </a:lnTo>
                  <a:lnTo>
                    <a:pt x="226" y="201"/>
                  </a:lnTo>
                  <a:lnTo>
                    <a:pt x="244" y="190"/>
                  </a:lnTo>
                  <a:lnTo>
                    <a:pt x="260" y="175"/>
                  </a:lnTo>
                  <a:lnTo>
                    <a:pt x="274" y="158"/>
                  </a:lnTo>
                  <a:lnTo>
                    <a:pt x="285" y="142"/>
                  </a:lnTo>
                  <a:lnTo>
                    <a:pt x="295" y="124"/>
                  </a:lnTo>
                  <a:lnTo>
                    <a:pt x="301" y="107"/>
                  </a:lnTo>
                  <a:lnTo>
                    <a:pt x="306" y="95"/>
                  </a:lnTo>
                  <a:lnTo>
                    <a:pt x="307" y="84"/>
                  </a:lnTo>
                  <a:lnTo>
                    <a:pt x="301" y="62"/>
                  </a:lnTo>
                  <a:lnTo>
                    <a:pt x="289" y="33"/>
                  </a:lnTo>
                  <a:lnTo>
                    <a:pt x="278" y="9"/>
                  </a:lnTo>
                  <a:lnTo>
                    <a:pt x="2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7" name="Freeform 65"/>
            <p:cNvSpPr>
              <a:spLocks/>
            </p:cNvSpPr>
            <p:nvPr/>
          </p:nvSpPr>
          <p:spPr bwMode="auto">
            <a:xfrm>
              <a:off x="2275" y="597"/>
              <a:ext cx="61" cy="103"/>
            </a:xfrm>
            <a:custGeom>
              <a:avLst/>
              <a:gdLst>
                <a:gd name="T0" fmla="*/ 91 w 185"/>
                <a:gd name="T1" fmla="*/ 0 h 310"/>
                <a:gd name="T2" fmla="*/ 97 w 185"/>
                <a:gd name="T3" fmla="*/ 4 h 310"/>
                <a:gd name="T4" fmla="*/ 109 w 185"/>
                <a:gd name="T5" fmla="*/ 14 h 310"/>
                <a:gd name="T6" fmla="*/ 127 w 185"/>
                <a:gd name="T7" fmla="*/ 30 h 310"/>
                <a:gd name="T8" fmla="*/ 146 w 185"/>
                <a:gd name="T9" fmla="*/ 53 h 310"/>
                <a:gd name="T10" fmla="*/ 164 w 185"/>
                <a:gd name="T11" fmla="*/ 80 h 310"/>
                <a:gd name="T12" fmla="*/ 178 w 185"/>
                <a:gd name="T13" fmla="*/ 112 h 310"/>
                <a:gd name="T14" fmla="*/ 185 w 185"/>
                <a:gd name="T15" fmla="*/ 148 h 310"/>
                <a:gd name="T16" fmla="*/ 180 w 185"/>
                <a:gd name="T17" fmla="*/ 188 h 310"/>
                <a:gd name="T18" fmla="*/ 167 w 185"/>
                <a:gd name="T19" fmla="*/ 225 h 310"/>
                <a:gd name="T20" fmla="*/ 151 w 185"/>
                <a:gd name="T21" fmla="*/ 254 h 310"/>
                <a:gd name="T22" fmla="*/ 134 w 185"/>
                <a:gd name="T23" fmla="*/ 276 h 310"/>
                <a:gd name="T24" fmla="*/ 116 w 185"/>
                <a:gd name="T25" fmla="*/ 291 h 310"/>
                <a:gd name="T26" fmla="*/ 97 w 185"/>
                <a:gd name="T27" fmla="*/ 301 h 310"/>
                <a:gd name="T28" fmla="*/ 79 w 185"/>
                <a:gd name="T29" fmla="*/ 306 h 310"/>
                <a:gd name="T30" fmla="*/ 62 w 185"/>
                <a:gd name="T31" fmla="*/ 309 h 310"/>
                <a:gd name="T32" fmla="*/ 47 w 185"/>
                <a:gd name="T33" fmla="*/ 310 h 310"/>
                <a:gd name="T34" fmla="*/ 35 w 185"/>
                <a:gd name="T35" fmla="*/ 310 h 310"/>
                <a:gd name="T36" fmla="*/ 25 w 185"/>
                <a:gd name="T37" fmla="*/ 309 h 310"/>
                <a:gd name="T38" fmla="*/ 17 w 185"/>
                <a:gd name="T39" fmla="*/ 307 h 310"/>
                <a:gd name="T40" fmla="*/ 10 w 185"/>
                <a:gd name="T41" fmla="*/ 306 h 310"/>
                <a:gd name="T42" fmla="*/ 6 w 185"/>
                <a:gd name="T43" fmla="*/ 306 h 310"/>
                <a:gd name="T44" fmla="*/ 3 w 185"/>
                <a:gd name="T45" fmla="*/ 305 h 310"/>
                <a:gd name="T46" fmla="*/ 0 w 185"/>
                <a:gd name="T47" fmla="*/ 303 h 310"/>
                <a:gd name="T48" fmla="*/ 0 w 185"/>
                <a:gd name="T49" fmla="*/ 303 h 310"/>
                <a:gd name="T50" fmla="*/ 46 w 185"/>
                <a:gd name="T51" fmla="*/ 263 h 310"/>
                <a:gd name="T52" fmla="*/ 49 w 185"/>
                <a:gd name="T53" fmla="*/ 263 h 310"/>
                <a:gd name="T54" fmla="*/ 55 w 185"/>
                <a:gd name="T55" fmla="*/ 263 h 310"/>
                <a:gd name="T56" fmla="*/ 65 w 185"/>
                <a:gd name="T57" fmla="*/ 262 h 310"/>
                <a:gd name="T58" fmla="*/ 78 w 185"/>
                <a:gd name="T59" fmla="*/ 259 h 310"/>
                <a:gd name="T60" fmla="*/ 91 w 185"/>
                <a:gd name="T61" fmla="*/ 255 h 310"/>
                <a:gd name="T62" fmla="*/ 105 w 185"/>
                <a:gd name="T63" fmla="*/ 250 h 310"/>
                <a:gd name="T64" fmla="*/ 117 w 185"/>
                <a:gd name="T65" fmla="*/ 243 h 310"/>
                <a:gd name="T66" fmla="*/ 129 w 185"/>
                <a:gd name="T67" fmla="*/ 232 h 310"/>
                <a:gd name="T68" fmla="*/ 141 w 185"/>
                <a:gd name="T69" fmla="*/ 200 h 310"/>
                <a:gd name="T70" fmla="*/ 146 w 185"/>
                <a:gd name="T71" fmla="*/ 160 h 310"/>
                <a:gd name="T72" fmla="*/ 145 w 185"/>
                <a:gd name="T73" fmla="*/ 119 h 310"/>
                <a:gd name="T74" fmla="*/ 138 w 185"/>
                <a:gd name="T75" fmla="*/ 87 h 310"/>
                <a:gd name="T76" fmla="*/ 133 w 185"/>
                <a:gd name="T77" fmla="*/ 73 h 310"/>
                <a:gd name="T78" fmla="*/ 126 w 185"/>
                <a:gd name="T79" fmla="*/ 59 h 310"/>
                <a:gd name="T80" fmla="*/ 117 w 185"/>
                <a:gd name="T81" fmla="*/ 46 h 310"/>
                <a:gd name="T82" fmla="*/ 111 w 185"/>
                <a:gd name="T83" fmla="*/ 30 h 310"/>
                <a:gd name="T84" fmla="*/ 102 w 185"/>
                <a:gd name="T85" fmla="*/ 19 h 310"/>
                <a:gd name="T86" fmla="*/ 97 w 185"/>
                <a:gd name="T87" fmla="*/ 8 h 310"/>
                <a:gd name="T88" fmla="*/ 93 w 185"/>
                <a:gd name="T89" fmla="*/ 3 h 310"/>
                <a:gd name="T90" fmla="*/ 91 w 185"/>
                <a:gd name="T9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5" h="310">
                  <a:moveTo>
                    <a:pt x="91" y="0"/>
                  </a:moveTo>
                  <a:lnTo>
                    <a:pt x="97" y="4"/>
                  </a:lnTo>
                  <a:lnTo>
                    <a:pt x="109" y="14"/>
                  </a:lnTo>
                  <a:lnTo>
                    <a:pt x="127" y="30"/>
                  </a:lnTo>
                  <a:lnTo>
                    <a:pt x="146" y="53"/>
                  </a:lnTo>
                  <a:lnTo>
                    <a:pt x="164" y="80"/>
                  </a:lnTo>
                  <a:lnTo>
                    <a:pt x="178" y="112"/>
                  </a:lnTo>
                  <a:lnTo>
                    <a:pt x="185" y="148"/>
                  </a:lnTo>
                  <a:lnTo>
                    <a:pt x="180" y="188"/>
                  </a:lnTo>
                  <a:lnTo>
                    <a:pt x="167" y="225"/>
                  </a:lnTo>
                  <a:lnTo>
                    <a:pt x="151" y="254"/>
                  </a:lnTo>
                  <a:lnTo>
                    <a:pt x="134" y="276"/>
                  </a:lnTo>
                  <a:lnTo>
                    <a:pt x="116" y="291"/>
                  </a:lnTo>
                  <a:lnTo>
                    <a:pt x="97" y="301"/>
                  </a:lnTo>
                  <a:lnTo>
                    <a:pt x="79" y="306"/>
                  </a:lnTo>
                  <a:lnTo>
                    <a:pt x="62" y="309"/>
                  </a:lnTo>
                  <a:lnTo>
                    <a:pt x="47" y="310"/>
                  </a:lnTo>
                  <a:lnTo>
                    <a:pt x="35" y="310"/>
                  </a:lnTo>
                  <a:lnTo>
                    <a:pt x="25" y="309"/>
                  </a:lnTo>
                  <a:lnTo>
                    <a:pt x="17" y="307"/>
                  </a:lnTo>
                  <a:lnTo>
                    <a:pt x="10" y="306"/>
                  </a:lnTo>
                  <a:lnTo>
                    <a:pt x="6" y="306"/>
                  </a:lnTo>
                  <a:lnTo>
                    <a:pt x="3" y="305"/>
                  </a:lnTo>
                  <a:lnTo>
                    <a:pt x="0" y="303"/>
                  </a:lnTo>
                  <a:lnTo>
                    <a:pt x="0" y="303"/>
                  </a:lnTo>
                  <a:lnTo>
                    <a:pt x="46" y="263"/>
                  </a:lnTo>
                  <a:lnTo>
                    <a:pt x="49" y="263"/>
                  </a:lnTo>
                  <a:lnTo>
                    <a:pt x="55" y="263"/>
                  </a:lnTo>
                  <a:lnTo>
                    <a:pt x="65" y="262"/>
                  </a:lnTo>
                  <a:lnTo>
                    <a:pt x="78" y="259"/>
                  </a:lnTo>
                  <a:lnTo>
                    <a:pt x="91" y="255"/>
                  </a:lnTo>
                  <a:lnTo>
                    <a:pt x="105" y="250"/>
                  </a:lnTo>
                  <a:lnTo>
                    <a:pt x="117" y="243"/>
                  </a:lnTo>
                  <a:lnTo>
                    <a:pt x="129" y="232"/>
                  </a:lnTo>
                  <a:lnTo>
                    <a:pt x="141" y="200"/>
                  </a:lnTo>
                  <a:lnTo>
                    <a:pt x="146" y="160"/>
                  </a:lnTo>
                  <a:lnTo>
                    <a:pt x="145" y="119"/>
                  </a:lnTo>
                  <a:lnTo>
                    <a:pt x="138" y="87"/>
                  </a:lnTo>
                  <a:lnTo>
                    <a:pt x="133" y="73"/>
                  </a:lnTo>
                  <a:lnTo>
                    <a:pt x="126" y="59"/>
                  </a:lnTo>
                  <a:lnTo>
                    <a:pt x="117" y="46"/>
                  </a:lnTo>
                  <a:lnTo>
                    <a:pt x="111" y="30"/>
                  </a:lnTo>
                  <a:lnTo>
                    <a:pt x="102" y="19"/>
                  </a:lnTo>
                  <a:lnTo>
                    <a:pt x="97" y="8"/>
                  </a:lnTo>
                  <a:lnTo>
                    <a:pt x="93" y="3"/>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8" name="Freeform 66"/>
            <p:cNvSpPr>
              <a:spLocks/>
            </p:cNvSpPr>
            <p:nvPr/>
          </p:nvSpPr>
          <p:spPr bwMode="auto">
            <a:xfrm>
              <a:off x="2311" y="561"/>
              <a:ext cx="54" cy="118"/>
            </a:xfrm>
            <a:custGeom>
              <a:avLst/>
              <a:gdLst>
                <a:gd name="T0" fmla="*/ 0 w 163"/>
                <a:gd name="T1" fmla="*/ 0 h 353"/>
                <a:gd name="T2" fmla="*/ 7 w 163"/>
                <a:gd name="T3" fmla="*/ 4 h 353"/>
                <a:gd name="T4" fmla="*/ 24 w 163"/>
                <a:gd name="T5" fmla="*/ 14 h 353"/>
                <a:gd name="T6" fmla="*/ 48 w 163"/>
                <a:gd name="T7" fmla="*/ 30 h 353"/>
                <a:gd name="T8" fmla="*/ 77 w 163"/>
                <a:gd name="T9" fmla="*/ 52 h 353"/>
                <a:gd name="T10" fmla="*/ 106 w 163"/>
                <a:gd name="T11" fmla="*/ 80 h 353"/>
                <a:gd name="T12" fmla="*/ 133 w 163"/>
                <a:gd name="T13" fmla="*/ 112 h 353"/>
                <a:gd name="T14" fmla="*/ 152 w 163"/>
                <a:gd name="T15" fmla="*/ 149 h 353"/>
                <a:gd name="T16" fmla="*/ 162 w 163"/>
                <a:gd name="T17" fmla="*/ 190 h 353"/>
                <a:gd name="T18" fmla="*/ 163 w 163"/>
                <a:gd name="T19" fmla="*/ 229 h 353"/>
                <a:gd name="T20" fmla="*/ 159 w 163"/>
                <a:gd name="T21" fmla="*/ 261 h 353"/>
                <a:gd name="T22" fmla="*/ 152 w 163"/>
                <a:gd name="T23" fmla="*/ 285 h 353"/>
                <a:gd name="T24" fmla="*/ 141 w 163"/>
                <a:gd name="T25" fmla="*/ 305 h 353"/>
                <a:gd name="T26" fmla="*/ 127 w 163"/>
                <a:gd name="T27" fmla="*/ 320 h 353"/>
                <a:gd name="T28" fmla="*/ 113 w 163"/>
                <a:gd name="T29" fmla="*/ 331 h 353"/>
                <a:gd name="T30" fmla="*/ 97 w 163"/>
                <a:gd name="T31" fmla="*/ 339 h 353"/>
                <a:gd name="T32" fmla="*/ 82 w 163"/>
                <a:gd name="T33" fmla="*/ 346 h 353"/>
                <a:gd name="T34" fmla="*/ 68 w 163"/>
                <a:gd name="T35" fmla="*/ 350 h 353"/>
                <a:gd name="T36" fmla="*/ 55 w 163"/>
                <a:gd name="T37" fmla="*/ 351 h 353"/>
                <a:gd name="T38" fmla="*/ 47 w 163"/>
                <a:gd name="T39" fmla="*/ 353 h 353"/>
                <a:gd name="T40" fmla="*/ 40 w 163"/>
                <a:gd name="T41" fmla="*/ 351 h 353"/>
                <a:gd name="T42" fmla="*/ 36 w 163"/>
                <a:gd name="T43" fmla="*/ 349 h 353"/>
                <a:gd name="T44" fmla="*/ 32 w 163"/>
                <a:gd name="T45" fmla="*/ 347 h 353"/>
                <a:gd name="T46" fmla="*/ 31 w 163"/>
                <a:gd name="T47" fmla="*/ 345 h 353"/>
                <a:gd name="T48" fmla="*/ 31 w 163"/>
                <a:gd name="T49" fmla="*/ 345 h 353"/>
                <a:gd name="T50" fmla="*/ 58 w 163"/>
                <a:gd name="T51" fmla="*/ 309 h 353"/>
                <a:gd name="T52" fmla="*/ 61 w 163"/>
                <a:gd name="T53" fmla="*/ 307 h 353"/>
                <a:gd name="T54" fmla="*/ 69 w 163"/>
                <a:gd name="T55" fmla="*/ 306 h 353"/>
                <a:gd name="T56" fmla="*/ 79 w 163"/>
                <a:gd name="T57" fmla="*/ 302 h 353"/>
                <a:gd name="T58" fmla="*/ 93 w 163"/>
                <a:gd name="T59" fmla="*/ 295 h 353"/>
                <a:gd name="T60" fmla="*/ 105 w 163"/>
                <a:gd name="T61" fmla="*/ 285 h 353"/>
                <a:gd name="T62" fmla="*/ 117 w 163"/>
                <a:gd name="T63" fmla="*/ 273 h 353"/>
                <a:gd name="T64" fmla="*/ 126 w 163"/>
                <a:gd name="T65" fmla="*/ 256 h 353"/>
                <a:gd name="T66" fmla="*/ 131 w 163"/>
                <a:gd name="T67" fmla="*/ 237 h 353"/>
                <a:gd name="T68" fmla="*/ 133 w 163"/>
                <a:gd name="T69" fmla="*/ 216 h 353"/>
                <a:gd name="T70" fmla="*/ 131 w 163"/>
                <a:gd name="T71" fmla="*/ 197 h 353"/>
                <a:gd name="T72" fmla="*/ 128 w 163"/>
                <a:gd name="T73" fmla="*/ 179 h 353"/>
                <a:gd name="T74" fmla="*/ 123 w 163"/>
                <a:gd name="T75" fmla="*/ 163 h 353"/>
                <a:gd name="T76" fmla="*/ 115 w 163"/>
                <a:gd name="T77" fmla="*/ 146 h 353"/>
                <a:gd name="T78" fmla="*/ 106 w 163"/>
                <a:gd name="T79" fmla="*/ 128 h 353"/>
                <a:gd name="T80" fmla="*/ 97 w 163"/>
                <a:gd name="T81" fmla="*/ 110 h 353"/>
                <a:gd name="T82" fmla="*/ 86 w 163"/>
                <a:gd name="T83" fmla="*/ 91 h 353"/>
                <a:gd name="T84" fmla="*/ 73 w 163"/>
                <a:gd name="T85" fmla="*/ 72 h 353"/>
                <a:gd name="T86" fmla="*/ 59 w 163"/>
                <a:gd name="T87" fmla="*/ 54 h 353"/>
                <a:gd name="T88" fmla="*/ 46 w 163"/>
                <a:gd name="T89" fmla="*/ 39 h 353"/>
                <a:gd name="T90" fmla="*/ 32 w 163"/>
                <a:gd name="T91" fmla="*/ 25 h 353"/>
                <a:gd name="T92" fmla="*/ 20 w 163"/>
                <a:gd name="T93" fmla="*/ 14 h 353"/>
                <a:gd name="T94" fmla="*/ 10 w 163"/>
                <a:gd name="T95" fmla="*/ 7 h 353"/>
                <a:gd name="T96" fmla="*/ 3 w 163"/>
                <a:gd name="T97" fmla="*/ 1 h 353"/>
                <a:gd name="T98" fmla="*/ 0 w 163"/>
                <a:gd name="T99"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353">
                  <a:moveTo>
                    <a:pt x="0" y="0"/>
                  </a:moveTo>
                  <a:lnTo>
                    <a:pt x="7" y="4"/>
                  </a:lnTo>
                  <a:lnTo>
                    <a:pt x="24" y="14"/>
                  </a:lnTo>
                  <a:lnTo>
                    <a:pt x="48" y="30"/>
                  </a:lnTo>
                  <a:lnTo>
                    <a:pt x="77" y="52"/>
                  </a:lnTo>
                  <a:lnTo>
                    <a:pt x="106" y="80"/>
                  </a:lnTo>
                  <a:lnTo>
                    <a:pt x="133" y="112"/>
                  </a:lnTo>
                  <a:lnTo>
                    <a:pt x="152" y="149"/>
                  </a:lnTo>
                  <a:lnTo>
                    <a:pt x="162" y="190"/>
                  </a:lnTo>
                  <a:lnTo>
                    <a:pt x="163" y="229"/>
                  </a:lnTo>
                  <a:lnTo>
                    <a:pt x="159" y="261"/>
                  </a:lnTo>
                  <a:lnTo>
                    <a:pt x="152" y="285"/>
                  </a:lnTo>
                  <a:lnTo>
                    <a:pt x="141" y="305"/>
                  </a:lnTo>
                  <a:lnTo>
                    <a:pt x="127" y="320"/>
                  </a:lnTo>
                  <a:lnTo>
                    <a:pt x="113" y="331"/>
                  </a:lnTo>
                  <a:lnTo>
                    <a:pt x="97" y="339"/>
                  </a:lnTo>
                  <a:lnTo>
                    <a:pt x="82" y="346"/>
                  </a:lnTo>
                  <a:lnTo>
                    <a:pt x="68" y="350"/>
                  </a:lnTo>
                  <a:lnTo>
                    <a:pt x="55" y="351"/>
                  </a:lnTo>
                  <a:lnTo>
                    <a:pt x="47" y="353"/>
                  </a:lnTo>
                  <a:lnTo>
                    <a:pt x="40" y="351"/>
                  </a:lnTo>
                  <a:lnTo>
                    <a:pt x="36" y="349"/>
                  </a:lnTo>
                  <a:lnTo>
                    <a:pt x="32" y="347"/>
                  </a:lnTo>
                  <a:lnTo>
                    <a:pt x="31" y="345"/>
                  </a:lnTo>
                  <a:lnTo>
                    <a:pt x="31" y="345"/>
                  </a:lnTo>
                  <a:lnTo>
                    <a:pt x="58" y="309"/>
                  </a:lnTo>
                  <a:lnTo>
                    <a:pt x="61" y="307"/>
                  </a:lnTo>
                  <a:lnTo>
                    <a:pt x="69" y="306"/>
                  </a:lnTo>
                  <a:lnTo>
                    <a:pt x="79" y="302"/>
                  </a:lnTo>
                  <a:lnTo>
                    <a:pt x="93" y="295"/>
                  </a:lnTo>
                  <a:lnTo>
                    <a:pt x="105" y="285"/>
                  </a:lnTo>
                  <a:lnTo>
                    <a:pt x="117" y="273"/>
                  </a:lnTo>
                  <a:lnTo>
                    <a:pt x="126" y="256"/>
                  </a:lnTo>
                  <a:lnTo>
                    <a:pt x="131" y="237"/>
                  </a:lnTo>
                  <a:lnTo>
                    <a:pt x="133" y="216"/>
                  </a:lnTo>
                  <a:lnTo>
                    <a:pt x="131" y="197"/>
                  </a:lnTo>
                  <a:lnTo>
                    <a:pt x="128" y="179"/>
                  </a:lnTo>
                  <a:lnTo>
                    <a:pt x="123" y="163"/>
                  </a:lnTo>
                  <a:lnTo>
                    <a:pt x="115" y="146"/>
                  </a:lnTo>
                  <a:lnTo>
                    <a:pt x="106" y="128"/>
                  </a:lnTo>
                  <a:lnTo>
                    <a:pt x="97" y="110"/>
                  </a:lnTo>
                  <a:lnTo>
                    <a:pt x="86" y="91"/>
                  </a:lnTo>
                  <a:lnTo>
                    <a:pt x="73" y="72"/>
                  </a:lnTo>
                  <a:lnTo>
                    <a:pt x="59" y="54"/>
                  </a:lnTo>
                  <a:lnTo>
                    <a:pt x="46" y="39"/>
                  </a:lnTo>
                  <a:lnTo>
                    <a:pt x="32" y="25"/>
                  </a:lnTo>
                  <a:lnTo>
                    <a:pt x="20" y="14"/>
                  </a:lnTo>
                  <a:lnTo>
                    <a:pt x="10" y="7"/>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79" name="Freeform 67"/>
            <p:cNvSpPr>
              <a:spLocks/>
            </p:cNvSpPr>
            <p:nvPr/>
          </p:nvSpPr>
          <p:spPr bwMode="auto">
            <a:xfrm>
              <a:off x="1868" y="666"/>
              <a:ext cx="18" cy="96"/>
            </a:xfrm>
            <a:custGeom>
              <a:avLst/>
              <a:gdLst>
                <a:gd name="T0" fmla="*/ 47 w 54"/>
                <a:gd name="T1" fmla="*/ 0 h 289"/>
                <a:gd name="T2" fmla="*/ 47 w 54"/>
                <a:gd name="T3" fmla="*/ 4 h 289"/>
                <a:gd name="T4" fmla="*/ 47 w 54"/>
                <a:gd name="T5" fmla="*/ 7 h 289"/>
                <a:gd name="T6" fmla="*/ 47 w 54"/>
                <a:gd name="T7" fmla="*/ 11 h 289"/>
                <a:gd name="T8" fmla="*/ 47 w 54"/>
                <a:gd name="T9" fmla="*/ 15 h 289"/>
                <a:gd name="T10" fmla="*/ 45 w 54"/>
                <a:gd name="T11" fmla="*/ 52 h 289"/>
                <a:gd name="T12" fmla="*/ 44 w 54"/>
                <a:gd name="T13" fmla="*/ 88 h 289"/>
                <a:gd name="T14" fmla="*/ 40 w 54"/>
                <a:gd name="T15" fmla="*/ 124 h 289"/>
                <a:gd name="T16" fmla="*/ 34 w 54"/>
                <a:gd name="T17" fmla="*/ 158 h 289"/>
                <a:gd name="T18" fmla="*/ 28 w 54"/>
                <a:gd name="T19" fmla="*/ 193 h 289"/>
                <a:gd name="T20" fmla="*/ 21 w 54"/>
                <a:gd name="T21" fmla="*/ 226 h 289"/>
                <a:gd name="T22" fmla="*/ 11 w 54"/>
                <a:gd name="T23" fmla="*/ 258 h 289"/>
                <a:gd name="T24" fmla="*/ 0 w 54"/>
                <a:gd name="T25" fmla="*/ 289 h 289"/>
                <a:gd name="T26" fmla="*/ 8 w 54"/>
                <a:gd name="T27" fmla="*/ 287 h 289"/>
                <a:gd name="T28" fmla="*/ 18 w 54"/>
                <a:gd name="T29" fmla="*/ 285 h 289"/>
                <a:gd name="T30" fmla="*/ 26 w 54"/>
                <a:gd name="T31" fmla="*/ 282 h 289"/>
                <a:gd name="T32" fmla="*/ 36 w 54"/>
                <a:gd name="T33" fmla="*/ 281 h 289"/>
                <a:gd name="T34" fmla="*/ 44 w 54"/>
                <a:gd name="T35" fmla="*/ 240 h 289"/>
                <a:gd name="T36" fmla="*/ 50 w 54"/>
                <a:gd name="T37" fmla="*/ 197 h 289"/>
                <a:gd name="T38" fmla="*/ 52 w 54"/>
                <a:gd name="T39" fmla="*/ 153 h 289"/>
                <a:gd name="T40" fmla="*/ 54 w 54"/>
                <a:gd name="T41" fmla="*/ 109 h 289"/>
                <a:gd name="T42" fmla="*/ 54 w 54"/>
                <a:gd name="T43" fmla="*/ 81 h 289"/>
                <a:gd name="T44" fmla="*/ 52 w 54"/>
                <a:gd name="T45" fmla="*/ 54 h 289"/>
                <a:gd name="T46" fmla="*/ 50 w 54"/>
                <a:gd name="T47" fmla="*/ 27 h 289"/>
                <a:gd name="T48" fmla="*/ 47 w 54"/>
                <a:gd name="T4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89">
                  <a:moveTo>
                    <a:pt x="47" y="0"/>
                  </a:moveTo>
                  <a:lnTo>
                    <a:pt x="47" y="4"/>
                  </a:lnTo>
                  <a:lnTo>
                    <a:pt x="47" y="7"/>
                  </a:lnTo>
                  <a:lnTo>
                    <a:pt x="47" y="11"/>
                  </a:lnTo>
                  <a:lnTo>
                    <a:pt x="47" y="15"/>
                  </a:lnTo>
                  <a:lnTo>
                    <a:pt x="45" y="52"/>
                  </a:lnTo>
                  <a:lnTo>
                    <a:pt x="44" y="88"/>
                  </a:lnTo>
                  <a:lnTo>
                    <a:pt x="40" y="124"/>
                  </a:lnTo>
                  <a:lnTo>
                    <a:pt x="34" y="158"/>
                  </a:lnTo>
                  <a:lnTo>
                    <a:pt x="28" y="193"/>
                  </a:lnTo>
                  <a:lnTo>
                    <a:pt x="21" y="226"/>
                  </a:lnTo>
                  <a:lnTo>
                    <a:pt x="11" y="258"/>
                  </a:lnTo>
                  <a:lnTo>
                    <a:pt x="0" y="289"/>
                  </a:lnTo>
                  <a:lnTo>
                    <a:pt x="8" y="287"/>
                  </a:lnTo>
                  <a:lnTo>
                    <a:pt x="18" y="285"/>
                  </a:lnTo>
                  <a:lnTo>
                    <a:pt x="26" y="282"/>
                  </a:lnTo>
                  <a:lnTo>
                    <a:pt x="36" y="281"/>
                  </a:lnTo>
                  <a:lnTo>
                    <a:pt x="44" y="240"/>
                  </a:lnTo>
                  <a:lnTo>
                    <a:pt x="50" y="197"/>
                  </a:lnTo>
                  <a:lnTo>
                    <a:pt x="52" y="153"/>
                  </a:lnTo>
                  <a:lnTo>
                    <a:pt x="54" y="109"/>
                  </a:lnTo>
                  <a:lnTo>
                    <a:pt x="54" y="81"/>
                  </a:lnTo>
                  <a:lnTo>
                    <a:pt x="52" y="54"/>
                  </a:lnTo>
                  <a:lnTo>
                    <a:pt x="50" y="27"/>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0" name="Freeform 68"/>
            <p:cNvSpPr>
              <a:spLocks/>
            </p:cNvSpPr>
            <p:nvPr/>
          </p:nvSpPr>
          <p:spPr bwMode="auto">
            <a:xfrm>
              <a:off x="1914" y="667"/>
              <a:ext cx="13" cy="84"/>
            </a:xfrm>
            <a:custGeom>
              <a:avLst/>
              <a:gdLst>
                <a:gd name="T0" fmla="*/ 34 w 41"/>
                <a:gd name="T1" fmla="*/ 0 h 250"/>
                <a:gd name="T2" fmla="*/ 34 w 41"/>
                <a:gd name="T3" fmla="*/ 3 h 250"/>
                <a:gd name="T4" fmla="*/ 34 w 41"/>
                <a:gd name="T5" fmla="*/ 7 h 250"/>
                <a:gd name="T6" fmla="*/ 34 w 41"/>
                <a:gd name="T7" fmla="*/ 11 h 250"/>
                <a:gd name="T8" fmla="*/ 34 w 41"/>
                <a:gd name="T9" fmla="*/ 14 h 250"/>
                <a:gd name="T10" fmla="*/ 32 w 41"/>
                <a:gd name="T11" fmla="*/ 76 h 250"/>
                <a:gd name="T12" fmla="*/ 26 w 41"/>
                <a:gd name="T13" fmla="*/ 137 h 250"/>
                <a:gd name="T14" fmla="*/ 15 w 41"/>
                <a:gd name="T15" fmla="*/ 195 h 250"/>
                <a:gd name="T16" fmla="*/ 0 w 41"/>
                <a:gd name="T17" fmla="*/ 250 h 250"/>
                <a:gd name="T18" fmla="*/ 7 w 41"/>
                <a:gd name="T19" fmla="*/ 247 h 250"/>
                <a:gd name="T20" fmla="*/ 15 w 41"/>
                <a:gd name="T21" fmla="*/ 246 h 250"/>
                <a:gd name="T22" fmla="*/ 23 w 41"/>
                <a:gd name="T23" fmla="*/ 243 h 250"/>
                <a:gd name="T24" fmla="*/ 30 w 41"/>
                <a:gd name="T25" fmla="*/ 242 h 250"/>
                <a:gd name="T26" fmla="*/ 34 w 41"/>
                <a:gd name="T27" fmla="*/ 210 h 250"/>
                <a:gd name="T28" fmla="*/ 38 w 41"/>
                <a:gd name="T29" fmla="*/ 177 h 250"/>
                <a:gd name="T30" fmla="*/ 40 w 41"/>
                <a:gd name="T31" fmla="*/ 142 h 250"/>
                <a:gd name="T32" fmla="*/ 41 w 41"/>
                <a:gd name="T33" fmla="*/ 108 h 250"/>
                <a:gd name="T34" fmla="*/ 41 w 41"/>
                <a:gd name="T35" fmla="*/ 80 h 250"/>
                <a:gd name="T36" fmla="*/ 40 w 41"/>
                <a:gd name="T37" fmla="*/ 54 h 250"/>
                <a:gd name="T38" fmla="*/ 37 w 41"/>
                <a:gd name="T39" fmla="*/ 27 h 250"/>
                <a:gd name="T40" fmla="*/ 34 w 41"/>
                <a:gd name="T41"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250">
                  <a:moveTo>
                    <a:pt x="34" y="0"/>
                  </a:moveTo>
                  <a:lnTo>
                    <a:pt x="34" y="3"/>
                  </a:lnTo>
                  <a:lnTo>
                    <a:pt x="34" y="7"/>
                  </a:lnTo>
                  <a:lnTo>
                    <a:pt x="34" y="11"/>
                  </a:lnTo>
                  <a:lnTo>
                    <a:pt x="34" y="14"/>
                  </a:lnTo>
                  <a:lnTo>
                    <a:pt x="32" y="76"/>
                  </a:lnTo>
                  <a:lnTo>
                    <a:pt x="26" y="137"/>
                  </a:lnTo>
                  <a:lnTo>
                    <a:pt x="15" y="195"/>
                  </a:lnTo>
                  <a:lnTo>
                    <a:pt x="0" y="250"/>
                  </a:lnTo>
                  <a:lnTo>
                    <a:pt x="7" y="247"/>
                  </a:lnTo>
                  <a:lnTo>
                    <a:pt x="15" y="246"/>
                  </a:lnTo>
                  <a:lnTo>
                    <a:pt x="23" y="243"/>
                  </a:lnTo>
                  <a:lnTo>
                    <a:pt x="30" y="242"/>
                  </a:lnTo>
                  <a:lnTo>
                    <a:pt x="34" y="210"/>
                  </a:lnTo>
                  <a:lnTo>
                    <a:pt x="38" y="177"/>
                  </a:lnTo>
                  <a:lnTo>
                    <a:pt x="40" y="142"/>
                  </a:lnTo>
                  <a:lnTo>
                    <a:pt x="41" y="108"/>
                  </a:lnTo>
                  <a:lnTo>
                    <a:pt x="41" y="80"/>
                  </a:lnTo>
                  <a:lnTo>
                    <a:pt x="40" y="54"/>
                  </a:lnTo>
                  <a:lnTo>
                    <a:pt x="37" y="27"/>
                  </a:lnTo>
                  <a:lnTo>
                    <a:pt x="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1" name="Freeform 69"/>
            <p:cNvSpPr>
              <a:spLocks/>
            </p:cNvSpPr>
            <p:nvPr/>
          </p:nvSpPr>
          <p:spPr bwMode="auto">
            <a:xfrm>
              <a:off x="1960" y="670"/>
              <a:ext cx="10" cy="68"/>
            </a:xfrm>
            <a:custGeom>
              <a:avLst/>
              <a:gdLst>
                <a:gd name="T0" fmla="*/ 22 w 29"/>
                <a:gd name="T1" fmla="*/ 0 h 204"/>
                <a:gd name="T2" fmla="*/ 22 w 29"/>
                <a:gd name="T3" fmla="*/ 3 h 204"/>
                <a:gd name="T4" fmla="*/ 22 w 29"/>
                <a:gd name="T5" fmla="*/ 7 h 204"/>
                <a:gd name="T6" fmla="*/ 22 w 29"/>
                <a:gd name="T7" fmla="*/ 11 h 204"/>
                <a:gd name="T8" fmla="*/ 22 w 29"/>
                <a:gd name="T9" fmla="*/ 14 h 204"/>
                <a:gd name="T10" fmla="*/ 21 w 29"/>
                <a:gd name="T11" fmla="*/ 64 h 204"/>
                <a:gd name="T12" fmla="*/ 17 w 29"/>
                <a:gd name="T13" fmla="*/ 112 h 204"/>
                <a:gd name="T14" fmla="*/ 10 w 29"/>
                <a:gd name="T15" fmla="*/ 159 h 204"/>
                <a:gd name="T16" fmla="*/ 0 w 29"/>
                <a:gd name="T17" fmla="*/ 204 h 204"/>
                <a:gd name="T18" fmla="*/ 6 w 29"/>
                <a:gd name="T19" fmla="*/ 201 h 204"/>
                <a:gd name="T20" fmla="*/ 13 w 29"/>
                <a:gd name="T21" fmla="*/ 200 h 204"/>
                <a:gd name="T22" fmla="*/ 18 w 29"/>
                <a:gd name="T23" fmla="*/ 197 h 204"/>
                <a:gd name="T24" fmla="*/ 24 w 29"/>
                <a:gd name="T25" fmla="*/ 196 h 204"/>
                <a:gd name="T26" fmla="*/ 27 w 29"/>
                <a:gd name="T27" fmla="*/ 175 h 204"/>
                <a:gd name="T28" fmla="*/ 28 w 29"/>
                <a:gd name="T29" fmla="*/ 153 h 204"/>
                <a:gd name="T30" fmla="*/ 29 w 29"/>
                <a:gd name="T31" fmla="*/ 131 h 204"/>
                <a:gd name="T32" fmla="*/ 29 w 29"/>
                <a:gd name="T33" fmla="*/ 109 h 204"/>
                <a:gd name="T34" fmla="*/ 29 w 29"/>
                <a:gd name="T35" fmla="*/ 82 h 204"/>
                <a:gd name="T36" fmla="*/ 28 w 29"/>
                <a:gd name="T37" fmla="*/ 54 h 204"/>
                <a:gd name="T38" fmla="*/ 25 w 29"/>
                <a:gd name="T39" fmla="*/ 26 h 204"/>
                <a:gd name="T40" fmla="*/ 22 w 29"/>
                <a:gd name="T41" fmla="*/ 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04">
                  <a:moveTo>
                    <a:pt x="22" y="0"/>
                  </a:moveTo>
                  <a:lnTo>
                    <a:pt x="22" y="3"/>
                  </a:lnTo>
                  <a:lnTo>
                    <a:pt x="22" y="7"/>
                  </a:lnTo>
                  <a:lnTo>
                    <a:pt x="22" y="11"/>
                  </a:lnTo>
                  <a:lnTo>
                    <a:pt x="22" y="14"/>
                  </a:lnTo>
                  <a:lnTo>
                    <a:pt x="21" y="64"/>
                  </a:lnTo>
                  <a:lnTo>
                    <a:pt x="17" y="112"/>
                  </a:lnTo>
                  <a:lnTo>
                    <a:pt x="10" y="159"/>
                  </a:lnTo>
                  <a:lnTo>
                    <a:pt x="0" y="204"/>
                  </a:lnTo>
                  <a:lnTo>
                    <a:pt x="6" y="201"/>
                  </a:lnTo>
                  <a:lnTo>
                    <a:pt x="13" y="200"/>
                  </a:lnTo>
                  <a:lnTo>
                    <a:pt x="18" y="197"/>
                  </a:lnTo>
                  <a:lnTo>
                    <a:pt x="24" y="196"/>
                  </a:lnTo>
                  <a:lnTo>
                    <a:pt x="27" y="175"/>
                  </a:lnTo>
                  <a:lnTo>
                    <a:pt x="28" y="153"/>
                  </a:lnTo>
                  <a:lnTo>
                    <a:pt x="29" y="131"/>
                  </a:lnTo>
                  <a:lnTo>
                    <a:pt x="29" y="109"/>
                  </a:lnTo>
                  <a:lnTo>
                    <a:pt x="29" y="82"/>
                  </a:lnTo>
                  <a:lnTo>
                    <a:pt x="28" y="54"/>
                  </a:lnTo>
                  <a:lnTo>
                    <a:pt x="25" y="26"/>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2" name="Freeform 70"/>
            <p:cNvSpPr>
              <a:spLocks/>
            </p:cNvSpPr>
            <p:nvPr/>
          </p:nvSpPr>
          <p:spPr bwMode="auto">
            <a:xfrm>
              <a:off x="2000" y="665"/>
              <a:ext cx="8" cy="60"/>
            </a:xfrm>
            <a:custGeom>
              <a:avLst/>
              <a:gdLst>
                <a:gd name="T0" fmla="*/ 17 w 24"/>
                <a:gd name="T1" fmla="*/ 0 h 180"/>
                <a:gd name="T2" fmla="*/ 17 w 24"/>
                <a:gd name="T3" fmla="*/ 2 h 180"/>
                <a:gd name="T4" fmla="*/ 17 w 24"/>
                <a:gd name="T5" fmla="*/ 6 h 180"/>
                <a:gd name="T6" fmla="*/ 17 w 24"/>
                <a:gd name="T7" fmla="*/ 11 h 180"/>
                <a:gd name="T8" fmla="*/ 17 w 24"/>
                <a:gd name="T9" fmla="*/ 13 h 180"/>
                <a:gd name="T10" fmla="*/ 16 w 24"/>
                <a:gd name="T11" fmla="*/ 56 h 180"/>
                <a:gd name="T12" fmla="*/ 13 w 24"/>
                <a:gd name="T13" fmla="*/ 99 h 180"/>
                <a:gd name="T14" fmla="*/ 7 w 24"/>
                <a:gd name="T15" fmla="*/ 140 h 180"/>
                <a:gd name="T16" fmla="*/ 0 w 24"/>
                <a:gd name="T17" fmla="*/ 180 h 180"/>
                <a:gd name="T18" fmla="*/ 6 w 24"/>
                <a:gd name="T19" fmla="*/ 179 h 180"/>
                <a:gd name="T20" fmla="*/ 11 w 24"/>
                <a:gd name="T21" fmla="*/ 176 h 180"/>
                <a:gd name="T22" fmla="*/ 16 w 24"/>
                <a:gd name="T23" fmla="*/ 175 h 180"/>
                <a:gd name="T24" fmla="*/ 21 w 24"/>
                <a:gd name="T25" fmla="*/ 173 h 180"/>
                <a:gd name="T26" fmla="*/ 22 w 24"/>
                <a:gd name="T27" fmla="*/ 157 h 180"/>
                <a:gd name="T28" fmla="*/ 22 w 24"/>
                <a:gd name="T29" fmla="*/ 140 h 180"/>
                <a:gd name="T30" fmla="*/ 24 w 24"/>
                <a:gd name="T31" fmla="*/ 124 h 180"/>
                <a:gd name="T32" fmla="*/ 24 w 24"/>
                <a:gd name="T33" fmla="*/ 107 h 180"/>
                <a:gd name="T34" fmla="*/ 24 w 24"/>
                <a:gd name="T35" fmla="*/ 79 h 180"/>
                <a:gd name="T36" fmla="*/ 22 w 24"/>
                <a:gd name="T37" fmla="*/ 52 h 180"/>
                <a:gd name="T38" fmla="*/ 20 w 24"/>
                <a:gd name="T39" fmla="*/ 26 h 180"/>
                <a:gd name="T40" fmla="*/ 17 w 24"/>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 h="180">
                  <a:moveTo>
                    <a:pt x="17" y="0"/>
                  </a:moveTo>
                  <a:lnTo>
                    <a:pt x="17" y="2"/>
                  </a:lnTo>
                  <a:lnTo>
                    <a:pt x="17" y="6"/>
                  </a:lnTo>
                  <a:lnTo>
                    <a:pt x="17" y="11"/>
                  </a:lnTo>
                  <a:lnTo>
                    <a:pt x="17" y="13"/>
                  </a:lnTo>
                  <a:lnTo>
                    <a:pt x="16" y="56"/>
                  </a:lnTo>
                  <a:lnTo>
                    <a:pt x="13" y="99"/>
                  </a:lnTo>
                  <a:lnTo>
                    <a:pt x="7" y="140"/>
                  </a:lnTo>
                  <a:lnTo>
                    <a:pt x="0" y="180"/>
                  </a:lnTo>
                  <a:lnTo>
                    <a:pt x="6" y="179"/>
                  </a:lnTo>
                  <a:lnTo>
                    <a:pt x="11" y="176"/>
                  </a:lnTo>
                  <a:lnTo>
                    <a:pt x="16" y="175"/>
                  </a:lnTo>
                  <a:lnTo>
                    <a:pt x="21" y="173"/>
                  </a:lnTo>
                  <a:lnTo>
                    <a:pt x="22" y="157"/>
                  </a:lnTo>
                  <a:lnTo>
                    <a:pt x="22" y="140"/>
                  </a:lnTo>
                  <a:lnTo>
                    <a:pt x="24" y="124"/>
                  </a:lnTo>
                  <a:lnTo>
                    <a:pt x="24" y="107"/>
                  </a:lnTo>
                  <a:lnTo>
                    <a:pt x="24" y="79"/>
                  </a:lnTo>
                  <a:lnTo>
                    <a:pt x="22" y="52"/>
                  </a:lnTo>
                  <a:lnTo>
                    <a:pt x="20" y="26"/>
                  </a:lnTo>
                  <a:lnTo>
                    <a:pt x="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3" name="Freeform 71"/>
            <p:cNvSpPr>
              <a:spLocks/>
            </p:cNvSpPr>
            <p:nvPr/>
          </p:nvSpPr>
          <p:spPr bwMode="auto">
            <a:xfrm>
              <a:off x="2048" y="663"/>
              <a:ext cx="5" cy="45"/>
            </a:xfrm>
            <a:custGeom>
              <a:avLst/>
              <a:gdLst>
                <a:gd name="T0" fmla="*/ 9 w 15"/>
                <a:gd name="T1" fmla="*/ 0 h 135"/>
                <a:gd name="T2" fmla="*/ 9 w 15"/>
                <a:gd name="T3" fmla="*/ 4 h 135"/>
                <a:gd name="T4" fmla="*/ 9 w 15"/>
                <a:gd name="T5" fmla="*/ 7 h 135"/>
                <a:gd name="T6" fmla="*/ 9 w 15"/>
                <a:gd name="T7" fmla="*/ 11 h 135"/>
                <a:gd name="T8" fmla="*/ 9 w 15"/>
                <a:gd name="T9" fmla="*/ 13 h 135"/>
                <a:gd name="T10" fmla="*/ 9 w 15"/>
                <a:gd name="T11" fmla="*/ 44 h 135"/>
                <a:gd name="T12" fmla="*/ 7 w 15"/>
                <a:gd name="T13" fmla="*/ 75 h 135"/>
                <a:gd name="T14" fmla="*/ 4 w 15"/>
                <a:gd name="T15" fmla="*/ 106 h 135"/>
                <a:gd name="T16" fmla="*/ 0 w 15"/>
                <a:gd name="T17" fmla="*/ 135 h 135"/>
                <a:gd name="T18" fmla="*/ 3 w 15"/>
                <a:gd name="T19" fmla="*/ 133 h 135"/>
                <a:gd name="T20" fmla="*/ 7 w 15"/>
                <a:gd name="T21" fmla="*/ 131 h 135"/>
                <a:gd name="T22" fmla="*/ 11 w 15"/>
                <a:gd name="T23" fmla="*/ 129 h 135"/>
                <a:gd name="T24" fmla="*/ 15 w 15"/>
                <a:gd name="T25" fmla="*/ 128 h 135"/>
                <a:gd name="T26" fmla="*/ 15 w 15"/>
                <a:gd name="T27" fmla="*/ 122 h 135"/>
                <a:gd name="T28" fmla="*/ 15 w 15"/>
                <a:gd name="T29" fmla="*/ 118 h 135"/>
                <a:gd name="T30" fmla="*/ 15 w 15"/>
                <a:gd name="T31" fmla="*/ 113 h 135"/>
                <a:gd name="T32" fmla="*/ 15 w 15"/>
                <a:gd name="T33" fmla="*/ 108 h 135"/>
                <a:gd name="T34" fmla="*/ 15 w 15"/>
                <a:gd name="T35" fmla="*/ 81 h 135"/>
                <a:gd name="T36" fmla="*/ 14 w 15"/>
                <a:gd name="T37" fmla="*/ 53 h 135"/>
                <a:gd name="T38" fmla="*/ 11 w 15"/>
                <a:gd name="T39" fmla="*/ 26 h 135"/>
                <a:gd name="T40" fmla="*/ 9 w 15"/>
                <a:gd name="T4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35">
                  <a:moveTo>
                    <a:pt x="9" y="0"/>
                  </a:moveTo>
                  <a:lnTo>
                    <a:pt x="9" y="4"/>
                  </a:lnTo>
                  <a:lnTo>
                    <a:pt x="9" y="7"/>
                  </a:lnTo>
                  <a:lnTo>
                    <a:pt x="9" y="11"/>
                  </a:lnTo>
                  <a:lnTo>
                    <a:pt x="9" y="13"/>
                  </a:lnTo>
                  <a:lnTo>
                    <a:pt x="9" y="44"/>
                  </a:lnTo>
                  <a:lnTo>
                    <a:pt x="7" y="75"/>
                  </a:lnTo>
                  <a:lnTo>
                    <a:pt x="4" y="106"/>
                  </a:lnTo>
                  <a:lnTo>
                    <a:pt x="0" y="135"/>
                  </a:lnTo>
                  <a:lnTo>
                    <a:pt x="3" y="133"/>
                  </a:lnTo>
                  <a:lnTo>
                    <a:pt x="7" y="131"/>
                  </a:lnTo>
                  <a:lnTo>
                    <a:pt x="11" y="129"/>
                  </a:lnTo>
                  <a:lnTo>
                    <a:pt x="15" y="128"/>
                  </a:lnTo>
                  <a:lnTo>
                    <a:pt x="15" y="122"/>
                  </a:lnTo>
                  <a:lnTo>
                    <a:pt x="15" y="118"/>
                  </a:lnTo>
                  <a:lnTo>
                    <a:pt x="15" y="113"/>
                  </a:lnTo>
                  <a:lnTo>
                    <a:pt x="15" y="108"/>
                  </a:lnTo>
                  <a:lnTo>
                    <a:pt x="15" y="81"/>
                  </a:lnTo>
                  <a:lnTo>
                    <a:pt x="14" y="53"/>
                  </a:lnTo>
                  <a:lnTo>
                    <a:pt x="11" y="26"/>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4" name="Freeform 72"/>
            <p:cNvSpPr>
              <a:spLocks/>
            </p:cNvSpPr>
            <p:nvPr/>
          </p:nvSpPr>
          <p:spPr bwMode="auto">
            <a:xfrm>
              <a:off x="2086" y="647"/>
              <a:ext cx="5" cy="42"/>
            </a:xfrm>
            <a:custGeom>
              <a:avLst/>
              <a:gdLst>
                <a:gd name="T0" fmla="*/ 7 w 14"/>
                <a:gd name="T1" fmla="*/ 0 h 125"/>
                <a:gd name="T2" fmla="*/ 7 w 14"/>
                <a:gd name="T3" fmla="*/ 4 h 125"/>
                <a:gd name="T4" fmla="*/ 7 w 14"/>
                <a:gd name="T5" fmla="*/ 7 h 125"/>
                <a:gd name="T6" fmla="*/ 7 w 14"/>
                <a:gd name="T7" fmla="*/ 11 h 125"/>
                <a:gd name="T8" fmla="*/ 7 w 14"/>
                <a:gd name="T9" fmla="*/ 15 h 125"/>
                <a:gd name="T10" fmla="*/ 7 w 14"/>
                <a:gd name="T11" fmla="*/ 42 h 125"/>
                <a:gd name="T12" fmla="*/ 6 w 14"/>
                <a:gd name="T13" fmla="*/ 70 h 125"/>
                <a:gd name="T14" fmla="*/ 3 w 14"/>
                <a:gd name="T15" fmla="*/ 98 h 125"/>
                <a:gd name="T16" fmla="*/ 0 w 14"/>
                <a:gd name="T17" fmla="*/ 125 h 125"/>
                <a:gd name="T18" fmla="*/ 3 w 14"/>
                <a:gd name="T19" fmla="*/ 122 h 125"/>
                <a:gd name="T20" fmla="*/ 7 w 14"/>
                <a:gd name="T21" fmla="*/ 121 h 125"/>
                <a:gd name="T22" fmla="*/ 11 w 14"/>
                <a:gd name="T23" fmla="*/ 118 h 125"/>
                <a:gd name="T24" fmla="*/ 14 w 14"/>
                <a:gd name="T25" fmla="*/ 117 h 125"/>
                <a:gd name="T26" fmla="*/ 14 w 14"/>
                <a:gd name="T27" fmla="*/ 114 h 125"/>
                <a:gd name="T28" fmla="*/ 14 w 14"/>
                <a:gd name="T29" fmla="*/ 113 h 125"/>
                <a:gd name="T30" fmla="*/ 14 w 14"/>
                <a:gd name="T31" fmla="*/ 110 h 125"/>
                <a:gd name="T32" fmla="*/ 14 w 14"/>
                <a:gd name="T33" fmla="*/ 109 h 125"/>
                <a:gd name="T34" fmla="*/ 14 w 14"/>
                <a:gd name="T35" fmla="*/ 81 h 125"/>
                <a:gd name="T36" fmla="*/ 13 w 14"/>
                <a:gd name="T37" fmla="*/ 54 h 125"/>
                <a:gd name="T38" fmla="*/ 10 w 14"/>
                <a:gd name="T39" fmla="*/ 27 h 125"/>
                <a:gd name="T40" fmla="*/ 7 w 14"/>
                <a:gd name="T41"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 h="125">
                  <a:moveTo>
                    <a:pt x="7" y="0"/>
                  </a:moveTo>
                  <a:lnTo>
                    <a:pt x="7" y="4"/>
                  </a:lnTo>
                  <a:lnTo>
                    <a:pt x="7" y="7"/>
                  </a:lnTo>
                  <a:lnTo>
                    <a:pt x="7" y="11"/>
                  </a:lnTo>
                  <a:lnTo>
                    <a:pt x="7" y="15"/>
                  </a:lnTo>
                  <a:lnTo>
                    <a:pt x="7" y="42"/>
                  </a:lnTo>
                  <a:lnTo>
                    <a:pt x="6" y="70"/>
                  </a:lnTo>
                  <a:lnTo>
                    <a:pt x="3" y="98"/>
                  </a:lnTo>
                  <a:lnTo>
                    <a:pt x="0" y="125"/>
                  </a:lnTo>
                  <a:lnTo>
                    <a:pt x="3" y="122"/>
                  </a:lnTo>
                  <a:lnTo>
                    <a:pt x="7" y="121"/>
                  </a:lnTo>
                  <a:lnTo>
                    <a:pt x="11" y="118"/>
                  </a:lnTo>
                  <a:lnTo>
                    <a:pt x="14" y="117"/>
                  </a:lnTo>
                  <a:lnTo>
                    <a:pt x="14" y="114"/>
                  </a:lnTo>
                  <a:lnTo>
                    <a:pt x="14" y="113"/>
                  </a:lnTo>
                  <a:lnTo>
                    <a:pt x="14" y="110"/>
                  </a:lnTo>
                  <a:lnTo>
                    <a:pt x="14" y="109"/>
                  </a:lnTo>
                  <a:lnTo>
                    <a:pt x="14" y="81"/>
                  </a:lnTo>
                  <a:lnTo>
                    <a:pt x="13" y="54"/>
                  </a:lnTo>
                  <a:lnTo>
                    <a:pt x="10" y="27"/>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5" name="Freeform 73"/>
            <p:cNvSpPr>
              <a:spLocks/>
            </p:cNvSpPr>
            <p:nvPr/>
          </p:nvSpPr>
          <p:spPr bwMode="auto">
            <a:xfrm>
              <a:off x="2126" y="636"/>
              <a:ext cx="3" cy="27"/>
            </a:xfrm>
            <a:custGeom>
              <a:avLst/>
              <a:gdLst>
                <a:gd name="T0" fmla="*/ 2 w 8"/>
                <a:gd name="T1" fmla="*/ 15 h 83"/>
                <a:gd name="T2" fmla="*/ 2 w 8"/>
                <a:gd name="T3" fmla="*/ 33 h 83"/>
                <a:gd name="T4" fmla="*/ 2 w 8"/>
                <a:gd name="T5" fmla="*/ 50 h 83"/>
                <a:gd name="T6" fmla="*/ 1 w 8"/>
                <a:gd name="T7" fmla="*/ 66 h 83"/>
                <a:gd name="T8" fmla="*/ 0 w 8"/>
                <a:gd name="T9" fmla="*/ 83 h 83"/>
                <a:gd name="T10" fmla="*/ 2 w 8"/>
                <a:gd name="T11" fmla="*/ 82 h 83"/>
                <a:gd name="T12" fmla="*/ 4 w 8"/>
                <a:gd name="T13" fmla="*/ 80 h 83"/>
                <a:gd name="T14" fmla="*/ 7 w 8"/>
                <a:gd name="T15" fmla="*/ 79 h 83"/>
                <a:gd name="T16" fmla="*/ 8 w 8"/>
                <a:gd name="T17" fmla="*/ 77 h 83"/>
                <a:gd name="T18" fmla="*/ 8 w 8"/>
                <a:gd name="T19" fmla="*/ 58 h 83"/>
                <a:gd name="T20" fmla="*/ 7 w 8"/>
                <a:gd name="T21" fmla="*/ 39 h 83"/>
                <a:gd name="T22" fmla="*/ 5 w 8"/>
                <a:gd name="T23" fmla="*/ 20 h 83"/>
                <a:gd name="T24" fmla="*/ 2 w 8"/>
                <a:gd name="T25" fmla="*/ 0 h 83"/>
                <a:gd name="T26" fmla="*/ 2 w 8"/>
                <a:gd name="T27" fmla="*/ 4 h 83"/>
                <a:gd name="T28" fmla="*/ 2 w 8"/>
                <a:gd name="T29" fmla="*/ 7 h 83"/>
                <a:gd name="T30" fmla="*/ 2 w 8"/>
                <a:gd name="T31" fmla="*/ 11 h 83"/>
                <a:gd name="T32" fmla="*/ 2 w 8"/>
                <a:gd name="T33" fmla="*/ 1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83">
                  <a:moveTo>
                    <a:pt x="2" y="15"/>
                  </a:moveTo>
                  <a:lnTo>
                    <a:pt x="2" y="33"/>
                  </a:lnTo>
                  <a:lnTo>
                    <a:pt x="2" y="50"/>
                  </a:lnTo>
                  <a:lnTo>
                    <a:pt x="1" y="66"/>
                  </a:lnTo>
                  <a:lnTo>
                    <a:pt x="0" y="83"/>
                  </a:lnTo>
                  <a:lnTo>
                    <a:pt x="2" y="82"/>
                  </a:lnTo>
                  <a:lnTo>
                    <a:pt x="4" y="80"/>
                  </a:lnTo>
                  <a:lnTo>
                    <a:pt x="7" y="79"/>
                  </a:lnTo>
                  <a:lnTo>
                    <a:pt x="8" y="77"/>
                  </a:lnTo>
                  <a:lnTo>
                    <a:pt x="8" y="58"/>
                  </a:lnTo>
                  <a:lnTo>
                    <a:pt x="7" y="39"/>
                  </a:lnTo>
                  <a:lnTo>
                    <a:pt x="5" y="20"/>
                  </a:lnTo>
                  <a:lnTo>
                    <a:pt x="2" y="0"/>
                  </a:lnTo>
                  <a:lnTo>
                    <a:pt x="2" y="4"/>
                  </a:lnTo>
                  <a:lnTo>
                    <a:pt x="2" y="7"/>
                  </a:lnTo>
                  <a:lnTo>
                    <a:pt x="2" y="11"/>
                  </a:lnTo>
                  <a:lnTo>
                    <a:pt x="2"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6" name="Freeform 74"/>
            <p:cNvSpPr>
              <a:spLocks/>
            </p:cNvSpPr>
            <p:nvPr/>
          </p:nvSpPr>
          <p:spPr bwMode="auto">
            <a:xfrm>
              <a:off x="2921" y="1056"/>
              <a:ext cx="878" cy="878"/>
            </a:xfrm>
            <a:custGeom>
              <a:avLst/>
              <a:gdLst>
                <a:gd name="T0" fmla="*/ 1909 w 2633"/>
                <a:gd name="T1" fmla="*/ 141 h 2634"/>
                <a:gd name="T2" fmla="*/ 1791 w 2633"/>
                <a:gd name="T3" fmla="*/ 88 h 2634"/>
                <a:gd name="T4" fmla="*/ 1669 w 2633"/>
                <a:gd name="T5" fmla="*/ 48 h 2634"/>
                <a:gd name="T6" fmla="*/ 1540 w 2633"/>
                <a:gd name="T7" fmla="*/ 19 h 2634"/>
                <a:gd name="T8" fmla="*/ 1406 w 2633"/>
                <a:gd name="T9" fmla="*/ 3 h 2634"/>
                <a:gd name="T10" fmla="*/ 1258 w 2633"/>
                <a:gd name="T11" fmla="*/ 1 h 2634"/>
                <a:gd name="T12" fmla="*/ 1089 w 2633"/>
                <a:gd name="T13" fmla="*/ 20 h 2634"/>
                <a:gd name="T14" fmla="*/ 926 w 2633"/>
                <a:gd name="T15" fmla="*/ 59 h 2634"/>
                <a:gd name="T16" fmla="*/ 773 w 2633"/>
                <a:gd name="T17" fmla="*/ 118 h 2634"/>
                <a:gd name="T18" fmla="*/ 627 w 2633"/>
                <a:gd name="T19" fmla="*/ 195 h 2634"/>
                <a:gd name="T20" fmla="*/ 495 w 2633"/>
                <a:gd name="T21" fmla="*/ 288 h 2634"/>
                <a:gd name="T22" fmla="*/ 337 w 2633"/>
                <a:gd name="T23" fmla="*/ 437 h 2634"/>
                <a:gd name="T24" fmla="*/ 206 w 2633"/>
                <a:gd name="T25" fmla="*/ 610 h 2634"/>
                <a:gd name="T26" fmla="*/ 104 w 2633"/>
                <a:gd name="T27" fmla="*/ 803 h 2634"/>
                <a:gd name="T28" fmla="*/ 35 w 2633"/>
                <a:gd name="T29" fmla="*/ 1014 h 2634"/>
                <a:gd name="T30" fmla="*/ 3 w 2633"/>
                <a:gd name="T31" fmla="*/ 1238 h 2634"/>
                <a:gd name="T32" fmla="*/ 12 w 2633"/>
                <a:gd name="T33" fmla="*/ 1486 h 2634"/>
                <a:gd name="T34" fmla="*/ 66 w 2633"/>
                <a:gd name="T35" fmla="*/ 1728 h 2634"/>
                <a:gd name="T36" fmla="*/ 163 w 2633"/>
                <a:gd name="T37" fmla="*/ 1952 h 2634"/>
                <a:gd name="T38" fmla="*/ 299 w 2633"/>
                <a:gd name="T39" fmla="*/ 2151 h 2634"/>
                <a:gd name="T40" fmla="*/ 466 w 2633"/>
                <a:gd name="T41" fmla="*/ 2321 h 2634"/>
                <a:gd name="T42" fmla="*/ 633 w 2633"/>
                <a:gd name="T43" fmla="*/ 2442 h 2634"/>
                <a:gd name="T44" fmla="*/ 757 w 2633"/>
                <a:gd name="T45" fmla="*/ 2510 h 2634"/>
                <a:gd name="T46" fmla="*/ 888 w 2633"/>
                <a:gd name="T47" fmla="*/ 2562 h 2634"/>
                <a:gd name="T48" fmla="*/ 1025 w 2633"/>
                <a:gd name="T49" fmla="*/ 2602 h 2634"/>
                <a:gd name="T50" fmla="*/ 1168 w 2633"/>
                <a:gd name="T51" fmla="*/ 2625 h 2634"/>
                <a:gd name="T52" fmla="*/ 1315 w 2633"/>
                <a:gd name="T53" fmla="*/ 2634 h 2634"/>
                <a:gd name="T54" fmla="*/ 1386 w 2633"/>
                <a:gd name="T55" fmla="*/ 2633 h 2634"/>
                <a:gd name="T56" fmla="*/ 1455 w 2633"/>
                <a:gd name="T57" fmla="*/ 2627 h 2634"/>
                <a:gd name="T58" fmla="*/ 1523 w 2633"/>
                <a:gd name="T59" fmla="*/ 2618 h 2634"/>
                <a:gd name="T60" fmla="*/ 1589 w 2633"/>
                <a:gd name="T61" fmla="*/ 2605 h 2634"/>
                <a:gd name="T62" fmla="*/ 1654 w 2633"/>
                <a:gd name="T63" fmla="*/ 2589 h 2634"/>
                <a:gd name="T64" fmla="*/ 1739 w 2633"/>
                <a:gd name="T65" fmla="*/ 2563 h 2634"/>
                <a:gd name="T66" fmla="*/ 1833 w 2633"/>
                <a:gd name="T67" fmla="*/ 2529 h 2634"/>
                <a:gd name="T68" fmla="*/ 1922 w 2633"/>
                <a:gd name="T69" fmla="*/ 2485 h 2634"/>
                <a:gd name="T70" fmla="*/ 2008 w 2633"/>
                <a:gd name="T71" fmla="*/ 2438 h 2634"/>
                <a:gd name="T72" fmla="*/ 2090 w 2633"/>
                <a:gd name="T73" fmla="*/ 2383 h 2634"/>
                <a:gd name="T74" fmla="*/ 2170 w 2633"/>
                <a:gd name="T75" fmla="*/ 2318 h 2634"/>
                <a:gd name="T76" fmla="*/ 2253 w 2633"/>
                <a:gd name="T77" fmla="*/ 2242 h 2634"/>
                <a:gd name="T78" fmla="*/ 2329 w 2633"/>
                <a:gd name="T79" fmla="*/ 2159 h 2634"/>
                <a:gd name="T80" fmla="*/ 2397 w 2633"/>
                <a:gd name="T81" fmla="*/ 2070 h 2634"/>
                <a:gd name="T82" fmla="*/ 2457 w 2633"/>
                <a:gd name="T83" fmla="*/ 1975 h 2634"/>
                <a:gd name="T84" fmla="*/ 2509 w 2633"/>
                <a:gd name="T85" fmla="*/ 1874 h 2634"/>
                <a:gd name="T86" fmla="*/ 2583 w 2633"/>
                <a:gd name="T87" fmla="*/ 1675 h 2634"/>
                <a:gd name="T88" fmla="*/ 2625 w 2633"/>
                <a:gd name="T89" fmla="*/ 1463 h 2634"/>
                <a:gd name="T90" fmla="*/ 2631 w 2633"/>
                <a:gd name="T91" fmla="*/ 1226 h 2634"/>
                <a:gd name="T92" fmla="*/ 2587 w 2633"/>
                <a:gd name="T93" fmla="*/ 968 h 2634"/>
                <a:gd name="T94" fmla="*/ 2495 w 2633"/>
                <a:gd name="T95" fmla="*/ 728 h 2634"/>
                <a:gd name="T96" fmla="*/ 2361 w 2633"/>
                <a:gd name="T97" fmla="*/ 515 h 2634"/>
                <a:gd name="T98" fmla="*/ 2188 w 2633"/>
                <a:gd name="T99" fmla="*/ 330 h 2634"/>
                <a:gd name="T100" fmla="*/ 1984 w 2633"/>
                <a:gd name="T101" fmla="*/ 182 h 2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33" h="2634">
                  <a:moveTo>
                    <a:pt x="1984" y="182"/>
                  </a:moveTo>
                  <a:lnTo>
                    <a:pt x="1947" y="160"/>
                  </a:lnTo>
                  <a:lnTo>
                    <a:pt x="1909" y="141"/>
                  </a:lnTo>
                  <a:lnTo>
                    <a:pt x="1871" y="123"/>
                  </a:lnTo>
                  <a:lnTo>
                    <a:pt x="1832" y="105"/>
                  </a:lnTo>
                  <a:lnTo>
                    <a:pt x="1791" y="88"/>
                  </a:lnTo>
                  <a:lnTo>
                    <a:pt x="1751" y="74"/>
                  </a:lnTo>
                  <a:lnTo>
                    <a:pt x="1710" y="61"/>
                  </a:lnTo>
                  <a:lnTo>
                    <a:pt x="1669" y="48"/>
                  </a:lnTo>
                  <a:lnTo>
                    <a:pt x="1625" y="36"/>
                  </a:lnTo>
                  <a:lnTo>
                    <a:pt x="1584" y="27"/>
                  </a:lnTo>
                  <a:lnTo>
                    <a:pt x="1540" y="19"/>
                  </a:lnTo>
                  <a:lnTo>
                    <a:pt x="1496" y="12"/>
                  </a:lnTo>
                  <a:lnTo>
                    <a:pt x="1451" y="7"/>
                  </a:lnTo>
                  <a:lnTo>
                    <a:pt x="1406" y="3"/>
                  </a:lnTo>
                  <a:lnTo>
                    <a:pt x="1361" y="1"/>
                  </a:lnTo>
                  <a:lnTo>
                    <a:pt x="1315" y="0"/>
                  </a:lnTo>
                  <a:lnTo>
                    <a:pt x="1258" y="1"/>
                  </a:lnTo>
                  <a:lnTo>
                    <a:pt x="1201" y="4"/>
                  </a:lnTo>
                  <a:lnTo>
                    <a:pt x="1144" y="12"/>
                  </a:lnTo>
                  <a:lnTo>
                    <a:pt x="1089" y="20"/>
                  </a:lnTo>
                  <a:lnTo>
                    <a:pt x="1034" y="30"/>
                  </a:lnTo>
                  <a:lnTo>
                    <a:pt x="979" y="43"/>
                  </a:lnTo>
                  <a:lnTo>
                    <a:pt x="926" y="59"/>
                  </a:lnTo>
                  <a:lnTo>
                    <a:pt x="874" y="76"/>
                  </a:lnTo>
                  <a:lnTo>
                    <a:pt x="824" y="97"/>
                  </a:lnTo>
                  <a:lnTo>
                    <a:pt x="773" y="118"/>
                  </a:lnTo>
                  <a:lnTo>
                    <a:pt x="723" y="141"/>
                  </a:lnTo>
                  <a:lnTo>
                    <a:pt x="675" y="167"/>
                  </a:lnTo>
                  <a:lnTo>
                    <a:pt x="627" y="195"/>
                  </a:lnTo>
                  <a:lnTo>
                    <a:pt x="583" y="225"/>
                  </a:lnTo>
                  <a:lnTo>
                    <a:pt x="538" y="255"/>
                  </a:lnTo>
                  <a:lnTo>
                    <a:pt x="495" y="288"/>
                  </a:lnTo>
                  <a:lnTo>
                    <a:pt x="440" y="335"/>
                  </a:lnTo>
                  <a:lnTo>
                    <a:pt x="387" y="385"/>
                  </a:lnTo>
                  <a:lnTo>
                    <a:pt x="337" y="437"/>
                  </a:lnTo>
                  <a:lnTo>
                    <a:pt x="290" y="492"/>
                  </a:lnTo>
                  <a:lnTo>
                    <a:pt x="247" y="550"/>
                  </a:lnTo>
                  <a:lnTo>
                    <a:pt x="206" y="610"/>
                  </a:lnTo>
                  <a:lnTo>
                    <a:pt x="169" y="672"/>
                  </a:lnTo>
                  <a:lnTo>
                    <a:pt x="134" y="737"/>
                  </a:lnTo>
                  <a:lnTo>
                    <a:pt x="104" y="803"/>
                  </a:lnTo>
                  <a:lnTo>
                    <a:pt x="76" y="871"/>
                  </a:lnTo>
                  <a:lnTo>
                    <a:pt x="53" y="942"/>
                  </a:lnTo>
                  <a:lnTo>
                    <a:pt x="35" y="1014"/>
                  </a:lnTo>
                  <a:lnTo>
                    <a:pt x="20" y="1088"/>
                  </a:lnTo>
                  <a:lnTo>
                    <a:pt x="9" y="1163"/>
                  </a:lnTo>
                  <a:lnTo>
                    <a:pt x="3" y="1238"/>
                  </a:lnTo>
                  <a:lnTo>
                    <a:pt x="0" y="1316"/>
                  </a:lnTo>
                  <a:lnTo>
                    <a:pt x="3" y="1402"/>
                  </a:lnTo>
                  <a:lnTo>
                    <a:pt x="12" y="1486"/>
                  </a:lnTo>
                  <a:lnTo>
                    <a:pt x="25" y="1568"/>
                  </a:lnTo>
                  <a:lnTo>
                    <a:pt x="43" y="1649"/>
                  </a:lnTo>
                  <a:lnTo>
                    <a:pt x="66" y="1728"/>
                  </a:lnTo>
                  <a:lnTo>
                    <a:pt x="94" y="1805"/>
                  </a:lnTo>
                  <a:lnTo>
                    <a:pt x="125" y="1880"/>
                  </a:lnTo>
                  <a:lnTo>
                    <a:pt x="163" y="1952"/>
                  </a:lnTo>
                  <a:lnTo>
                    <a:pt x="203" y="2021"/>
                  </a:lnTo>
                  <a:lnTo>
                    <a:pt x="250" y="2087"/>
                  </a:lnTo>
                  <a:lnTo>
                    <a:pt x="299" y="2151"/>
                  </a:lnTo>
                  <a:lnTo>
                    <a:pt x="350" y="2211"/>
                  </a:lnTo>
                  <a:lnTo>
                    <a:pt x="407" y="2268"/>
                  </a:lnTo>
                  <a:lnTo>
                    <a:pt x="466" y="2321"/>
                  </a:lnTo>
                  <a:lnTo>
                    <a:pt x="529" y="2371"/>
                  </a:lnTo>
                  <a:lnTo>
                    <a:pt x="594" y="2418"/>
                  </a:lnTo>
                  <a:lnTo>
                    <a:pt x="633" y="2442"/>
                  </a:lnTo>
                  <a:lnTo>
                    <a:pt x="674" y="2467"/>
                  </a:lnTo>
                  <a:lnTo>
                    <a:pt x="715" y="2488"/>
                  </a:lnTo>
                  <a:lnTo>
                    <a:pt x="757" y="2510"/>
                  </a:lnTo>
                  <a:lnTo>
                    <a:pt x="800" y="2529"/>
                  </a:lnTo>
                  <a:lnTo>
                    <a:pt x="844" y="2546"/>
                  </a:lnTo>
                  <a:lnTo>
                    <a:pt x="888" y="2562"/>
                  </a:lnTo>
                  <a:lnTo>
                    <a:pt x="933" y="2578"/>
                  </a:lnTo>
                  <a:lnTo>
                    <a:pt x="979" y="2591"/>
                  </a:lnTo>
                  <a:lnTo>
                    <a:pt x="1025" y="2602"/>
                  </a:lnTo>
                  <a:lnTo>
                    <a:pt x="1073" y="2611"/>
                  </a:lnTo>
                  <a:lnTo>
                    <a:pt x="1121" y="2620"/>
                  </a:lnTo>
                  <a:lnTo>
                    <a:pt x="1168" y="2625"/>
                  </a:lnTo>
                  <a:lnTo>
                    <a:pt x="1217" y="2630"/>
                  </a:lnTo>
                  <a:lnTo>
                    <a:pt x="1266" y="2633"/>
                  </a:lnTo>
                  <a:lnTo>
                    <a:pt x="1315" y="2634"/>
                  </a:lnTo>
                  <a:lnTo>
                    <a:pt x="1338" y="2634"/>
                  </a:lnTo>
                  <a:lnTo>
                    <a:pt x="1361" y="2633"/>
                  </a:lnTo>
                  <a:lnTo>
                    <a:pt x="1386" y="2633"/>
                  </a:lnTo>
                  <a:lnTo>
                    <a:pt x="1409" y="2631"/>
                  </a:lnTo>
                  <a:lnTo>
                    <a:pt x="1432" y="2630"/>
                  </a:lnTo>
                  <a:lnTo>
                    <a:pt x="1455" y="2627"/>
                  </a:lnTo>
                  <a:lnTo>
                    <a:pt x="1477" y="2624"/>
                  </a:lnTo>
                  <a:lnTo>
                    <a:pt x="1500" y="2621"/>
                  </a:lnTo>
                  <a:lnTo>
                    <a:pt x="1523" y="2618"/>
                  </a:lnTo>
                  <a:lnTo>
                    <a:pt x="1545" y="2614"/>
                  </a:lnTo>
                  <a:lnTo>
                    <a:pt x="1568" y="2609"/>
                  </a:lnTo>
                  <a:lnTo>
                    <a:pt x="1589" y="2605"/>
                  </a:lnTo>
                  <a:lnTo>
                    <a:pt x="1611" y="2601"/>
                  </a:lnTo>
                  <a:lnTo>
                    <a:pt x="1633" y="2595"/>
                  </a:lnTo>
                  <a:lnTo>
                    <a:pt x="1654" y="2589"/>
                  </a:lnTo>
                  <a:lnTo>
                    <a:pt x="1676" y="2584"/>
                  </a:lnTo>
                  <a:lnTo>
                    <a:pt x="1708" y="2573"/>
                  </a:lnTo>
                  <a:lnTo>
                    <a:pt x="1739" y="2563"/>
                  </a:lnTo>
                  <a:lnTo>
                    <a:pt x="1771" y="2552"/>
                  </a:lnTo>
                  <a:lnTo>
                    <a:pt x="1801" y="2540"/>
                  </a:lnTo>
                  <a:lnTo>
                    <a:pt x="1833" y="2529"/>
                  </a:lnTo>
                  <a:lnTo>
                    <a:pt x="1863" y="2514"/>
                  </a:lnTo>
                  <a:lnTo>
                    <a:pt x="1892" y="2501"/>
                  </a:lnTo>
                  <a:lnTo>
                    <a:pt x="1922" y="2485"/>
                  </a:lnTo>
                  <a:lnTo>
                    <a:pt x="1951" y="2471"/>
                  </a:lnTo>
                  <a:lnTo>
                    <a:pt x="1980" y="2454"/>
                  </a:lnTo>
                  <a:lnTo>
                    <a:pt x="2008" y="2438"/>
                  </a:lnTo>
                  <a:lnTo>
                    <a:pt x="2036" y="2419"/>
                  </a:lnTo>
                  <a:lnTo>
                    <a:pt x="2062" y="2402"/>
                  </a:lnTo>
                  <a:lnTo>
                    <a:pt x="2090" y="2383"/>
                  </a:lnTo>
                  <a:lnTo>
                    <a:pt x="2116" y="2363"/>
                  </a:lnTo>
                  <a:lnTo>
                    <a:pt x="2142" y="2343"/>
                  </a:lnTo>
                  <a:lnTo>
                    <a:pt x="2170" y="2318"/>
                  </a:lnTo>
                  <a:lnTo>
                    <a:pt x="2199" y="2294"/>
                  </a:lnTo>
                  <a:lnTo>
                    <a:pt x="2227" y="2269"/>
                  </a:lnTo>
                  <a:lnTo>
                    <a:pt x="2253" y="2242"/>
                  </a:lnTo>
                  <a:lnTo>
                    <a:pt x="2279" y="2216"/>
                  </a:lnTo>
                  <a:lnTo>
                    <a:pt x="2305" y="2187"/>
                  </a:lnTo>
                  <a:lnTo>
                    <a:pt x="2329" y="2159"/>
                  </a:lnTo>
                  <a:lnTo>
                    <a:pt x="2352" y="2129"/>
                  </a:lnTo>
                  <a:lnTo>
                    <a:pt x="2375" y="2100"/>
                  </a:lnTo>
                  <a:lnTo>
                    <a:pt x="2397" y="2070"/>
                  </a:lnTo>
                  <a:lnTo>
                    <a:pt x="2417" y="2038"/>
                  </a:lnTo>
                  <a:lnTo>
                    <a:pt x="2437" y="2007"/>
                  </a:lnTo>
                  <a:lnTo>
                    <a:pt x="2457" y="1975"/>
                  </a:lnTo>
                  <a:lnTo>
                    <a:pt x="2476" y="1942"/>
                  </a:lnTo>
                  <a:lnTo>
                    <a:pt x="2494" y="1908"/>
                  </a:lnTo>
                  <a:lnTo>
                    <a:pt x="2509" y="1874"/>
                  </a:lnTo>
                  <a:lnTo>
                    <a:pt x="2537" y="1809"/>
                  </a:lnTo>
                  <a:lnTo>
                    <a:pt x="2563" y="1743"/>
                  </a:lnTo>
                  <a:lnTo>
                    <a:pt x="2583" y="1675"/>
                  </a:lnTo>
                  <a:lnTo>
                    <a:pt x="2602" y="1605"/>
                  </a:lnTo>
                  <a:lnTo>
                    <a:pt x="2615" y="1535"/>
                  </a:lnTo>
                  <a:lnTo>
                    <a:pt x="2625" y="1463"/>
                  </a:lnTo>
                  <a:lnTo>
                    <a:pt x="2632" y="1389"/>
                  </a:lnTo>
                  <a:lnTo>
                    <a:pt x="2633" y="1316"/>
                  </a:lnTo>
                  <a:lnTo>
                    <a:pt x="2631" y="1226"/>
                  </a:lnTo>
                  <a:lnTo>
                    <a:pt x="2622" y="1138"/>
                  </a:lnTo>
                  <a:lnTo>
                    <a:pt x="2607" y="1052"/>
                  </a:lnTo>
                  <a:lnTo>
                    <a:pt x="2587" y="968"/>
                  </a:lnTo>
                  <a:lnTo>
                    <a:pt x="2561" y="886"/>
                  </a:lnTo>
                  <a:lnTo>
                    <a:pt x="2531" y="805"/>
                  </a:lnTo>
                  <a:lnTo>
                    <a:pt x="2495" y="728"/>
                  </a:lnTo>
                  <a:lnTo>
                    <a:pt x="2455" y="653"/>
                  </a:lnTo>
                  <a:lnTo>
                    <a:pt x="2410" y="583"/>
                  </a:lnTo>
                  <a:lnTo>
                    <a:pt x="2361" y="515"/>
                  </a:lnTo>
                  <a:lnTo>
                    <a:pt x="2307" y="449"/>
                  </a:lnTo>
                  <a:lnTo>
                    <a:pt x="2250" y="388"/>
                  </a:lnTo>
                  <a:lnTo>
                    <a:pt x="2188" y="330"/>
                  </a:lnTo>
                  <a:lnTo>
                    <a:pt x="2124" y="277"/>
                  </a:lnTo>
                  <a:lnTo>
                    <a:pt x="2055" y="226"/>
                  </a:lnTo>
                  <a:lnTo>
                    <a:pt x="1984" y="182"/>
                  </a:lnTo>
                  <a:close/>
                </a:path>
              </a:pathLst>
            </a:custGeom>
            <a:solidFill>
              <a:srgbClr val="56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7" name="Freeform 75"/>
            <p:cNvSpPr>
              <a:spLocks/>
            </p:cNvSpPr>
            <p:nvPr/>
          </p:nvSpPr>
          <p:spPr bwMode="auto">
            <a:xfrm>
              <a:off x="2921" y="1457"/>
              <a:ext cx="878" cy="477"/>
            </a:xfrm>
            <a:custGeom>
              <a:avLst/>
              <a:gdLst>
                <a:gd name="T0" fmla="*/ 1 w 2634"/>
                <a:gd name="T1" fmla="*/ 174 h 1432"/>
                <a:gd name="T2" fmla="*/ 13 w 2634"/>
                <a:gd name="T3" fmla="*/ 294 h 1432"/>
                <a:gd name="T4" fmla="*/ 336 w 2634"/>
                <a:gd name="T5" fmla="*/ 352 h 1432"/>
                <a:gd name="T6" fmla="*/ 347 w 2634"/>
                <a:gd name="T7" fmla="*/ 1005 h 1432"/>
                <a:gd name="T8" fmla="*/ 372 w 2634"/>
                <a:gd name="T9" fmla="*/ 1031 h 1432"/>
                <a:gd name="T10" fmla="*/ 398 w 2634"/>
                <a:gd name="T11" fmla="*/ 1057 h 1432"/>
                <a:gd name="T12" fmla="*/ 424 w 2634"/>
                <a:gd name="T13" fmla="*/ 1081 h 1432"/>
                <a:gd name="T14" fmla="*/ 437 w 2634"/>
                <a:gd name="T15" fmla="*/ 352 h 1432"/>
                <a:gd name="T16" fmla="*/ 827 w 2634"/>
                <a:gd name="T17" fmla="*/ 1337 h 1432"/>
                <a:gd name="T18" fmla="*/ 852 w 2634"/>
                <a:gd name="T19" fmla="*/ 1347 h 1432"/>
                <a:gd name="T20" fmla="*/ 876 w 2634"/>
                <a:gd name="T21" fmla="*/ 1356 h 1432"/>
                <a:gd name="T22" fmla="*/ 902 w 2634"/>
                <a:gd name="T23" fmla="*/ 1364 h 1432"/>
                <a:gd name="T24" fmla="*/ 928 w 2634"/>
                <a:gd name="T25" fmla="*/ 1373 h 1432"/>
                <a:gd name="T26" fmla="*/ 1316 w 2634"/>
                <a:gd name="T27" fmla="*/ 352 h 1432"/>
                <a:gd name="T28" fmla="*/ 1329 w 2634"/>
                <a:gd name="T29" fmla="*/ 1432 h 1432"/>
                <a:gd name="T30" fmla="*/ 1355 w 2634"/>
                <a:gd name="T31" fmla="*/ 1431 h 1432"/>
                <a:gd name="T32" fmla="*/ 1380 w 2634"/>
                <a:gd name="T33" fmla="*/ 1429 h 1432"/>
                <a:gd name="T34" fmla="*/ 1404 w 2634"/>
                <a:gd name="T35" fmla="*/ 1428 h 1432"/>
                <a:gd name="T36" fmla="*/ 1417 w 2634"/>
                <a:gd name="T37" fmla="*/ 352 h 1432"/>
                <a:gd name="T38" fmla="*/ 1808 w 2634"/>
                <a:gd name="T39" fmla="*/ 1335 h 1432"/>
                <a:gd name="T40" fmla="*/ 1834 w 2634"/>
                <a:gd name="T41" fmla="*/ 1325 h 1432"/>
                <a:gd name="T42" fmla="*/ 1859 w 2634"/>
                <a:gd name="T43" fmla="*/ 1314 h 1432"/>
                <a:gd name="T44" fmla="*/ 1884 w 2634"/>
                <a:gd name="T45" fmla="*/ 1302 h 1432"/>
                <a:gd name="T46" fmla="*/ 1909 w 2634"/>
                <a:gd name="T47" fmla="*/ 1291 h 1432"/>
                <a:gd name="T48" fmla="*/ 2300 w 2634"/>
                <a:gd name="T49" fmla="*/ 352 h 1432"/>
                <a:gd name="T50" fmla="*/ 2313 w 2634"/>
                <a:gd name="T51" fmla="*/ 973 h 1432"/>
                <a:gd name="T52" fmla="*/ 2339 w 2634"/>
                <a:gd name="T53" fmla="*/ 943 h 1432"/>
                <a:gd name="T54" fmla="*/ 2365 w 2634"/>
                <a:gd name="T55" fmla="*/ 910 h 1432"/>
                <a:gd name="T56" fmla="*/ 2389 w 2634"/>
                <a:gd name="T57" fmla="*/ 878 h 1432"/>
                <a:gd name="T58" fmla="*/ 2401 w 2634"/>
                <a:gd name="T59" fmla="*/ 352 h 1432"/>
                <a:gd name="T60" fmla="*/ 2623 w 2634"/>
                <a:gd name="T61" fmla="*/ 295 h 1432"/>
                <a:gd name="T62" fmla="*/ 2633 w 2634"/>
                <a:gd name="T63" fmla="*/ 180 h 1432"/>
                <a:gd name="T64" fmla="*/ 2633 w 2634"/>
                <a:gd name="T65" fmla="*/ 85 h 1432"/>
                <a:gd name="T66" fmla="*/ 2633 w 2634"/>
                <a:gd name="T67" fmla="*/ 27 h 1432"/>
                <a:gd name="T68" fmla="*/ 5 w 2634"/>
                <a:gd name="T69" fmla="*/ 0 h 1432"/>
                <a:gd name="T70" fmla="*/ 1 w 2634"/>
                <a:gd name="T71" fmla="*/ 57 h 1432"/>
                <a:gd name="T72" fmla="*/ 0 w 2634"/>
                <a:gd name="T73" fmla="*/ 11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4" h="1432">
                  <a:moveTo>
                    <a:pt x="0" y="114"/>
                  </a:moveTo>
                  <a:lnTo>
                    <a:pt x="1" y="174"/>
                  </a:lnTo>
                  <a:lnTo>
                    <a:pt x="5" y="235"/>
                  </a:lnTo>
                  <a:lnTo>
                    <a:pt x="13" y="294"/>
                  </a:lnTo>
                  <a:lnTo>
                    <a:pt x="23" y="352"/>
                  </a:lnTo>
                  <a:lnTo>
                    <a:pt x="336" y="352"/>
                  </a:lnTo>
                  <a:lnTo>
                    <a:pt x="336" y="992"/>
                  </a:lnTo>
                  <a:lnTo>
                    <a:pt x="347" y="1005"/>
                  </a:lnTo>
                  <a:lnTo>
                    <a:pt x="360" y="1018"/>
                  </a:lnTo>
                  <a:lnTo>
                    <a:pt x="372" y="1031"/>
                  </a:lnTo>
                  <a:lnTo>
                    <a:pt x="385" y="1044"/>
                  </a:lnTo>
                  <a:lnTo>
                    <a:pt x="398" y="1057"/>
                  </a:lnTo>
                  <a:lnTo>
                    <a:pt x="411" y="1068"/>
                  </a:lnTo>
                  <a:lnTo>
                    <a:pt x="424" y="1081"/>
                  </a:lnTo>
                  <a:lnTo>
                    <a:pt x="437" y="1093"/>
                  </a:lnTo>
                  <a:lnTo>
                    <a:pt x="437" y="352"/>
                  </a:lnTo>
                  <a:lnTo>
                    <a:pt x="827" y="352"/>
                  </a:lnTo>
                  <a:lnTo>
                    <a:pt x="827" y="1337"/>
                  </a:lnTo>
                  <a:lnTo>
                    <a:pt x="839" y="1341"/>
                  </a:lnTo>
                  <a:lnTo>
                    <a:pt x="852" y="1347"/>
                  </a:lnTo>
                  <a:lnTo>
                    <a:pt x="863" y="1351"/>
                  </a:lnTo>
                  <a:lnTo>
                    <a:pt x="876" y="1356"/>
                  </a:lnTo>
                  <a:lnTo>
                    <a:pt x="889" y="1360"/>
                  </a:lnTo>
                  <a:lnTo>
                    <a:pt x="902" y="1364"/>
                  </a:lnTo>
                  <a:lnTo>
                    <a:pt x="915" y="1369"/>
                  </a:lnTo>
                  <a:lnTo>
                    <a:pt x="928" y="1373"/>
                  </a:lnTo>
                  <a:lnTo>
                    <a:pt x="928" y="352"/>
                  </a:lnTo>
                  <a:lnTo>
                    <a:pt x="1316" y="352"/>
                  </a:lnTo>
                  <a:lnTo>
                    <a:pt x="1316" y="1432"/>
                  </a:lnTo>
                  <a:lnTo>
                    <a:pt x="1329" y="1432"/>
                  </a:lnTo>
                  <a:lnTo>
                    <a:pt x="1342" y="1432"/>
                  </a:lnTo>
                  <a:lnTo>
                    <a:pt x="1355" y="1431"/>
                  </a:lnTo>
                  <a:lnTo>
                    <a:pt x="1367" y="1431"/>
                  </a:lnTo>
                  <a:lnTo>
                    <a:pt x="1380" y="1429"/>
                  </a:lnTo>
                  <a:lnTo>
                    <a:pt x="1393" y="1429"/>
                  </a:lnTo>
                  <a:lnTo>
                    <a:pt x="1404" y="1428"/>
                  </a:lnTo>
                  <a:lnTo>
                    <a:pt x="1417" y="1428"/>
                  </a:lnTo>
                  <a:lnTo>
                    <a:pt x="1417" y="352"/>
                  </a:lnTo>
                  <a:lnTo>
                    <a:pt x="1808" y="352"/>
                  </a:lnTo>
                  <a:lnTo>
                    <a:pt x="1808" y="1335"/>
                  </a:lnTo>
                  <a:lnTo>
                    <a:pt x="1821" y="1331"/>
                  </a:lnTo>
                  <a:lnTo>
                    <a:pt x="1834" y="1325"/>
                  </a:lnTo>
                  <a:lnTo>
                    <a:pt x="1847" y="1319"/>
                  </a:lnTo>
                  <a:lnTo>
                    <a:pt x="1859" y="1314"/>
                  </a:lnTo>
                  <a:lnTo>
                    <a:pt x="1872" y="1308"/>
                  </a:lnTo>
                  <a:lnTo>
                    <a:pt x="1884" y="1302"/>
                  </a:lnTo>
                  <a:lnTo>
                    <a:pt x="1896" y="1296"/>
                  </a:lnTo>
                  <a:lnTo>
                    <a:pt x="1909" y="1291"/>
                  </a:lnTo>
                  <a:lnTo>
                    <a:pt x="1909" y="352"/>
                  </a:lnTo>
                  <a:lnTo>
                    <a:pt x="2300" y="352"/>
                  </a:lnTo>
                  <a:lnTo>
                    <a:pt x="2300" y="989"/>
                  </a:lnTo>
                  <a:lnTo>
                    <a:pt x="2313" y="973"/>
                  </a:lnTo>
                  <a:lnTo>
                    <a:pt x="2326" y="959"/>
                  </a:lnTo>
                  <a:lnTo>
                    <a:pt x="2339" y="943"/>
                  </a:lnTo>
                  <a:lnTo>
                    <a:pt x="2352" y="927"/>
                  </a:lnTo>
                  <a:lnTo>
                    <a:pt x="2365" y="910"/>
                  </a:lnTo>
                  <a:lnTo>
                    <a:pt x="2376" y="894"/>
                  </a:lnTo>
                  <a:lnTo>
                    <a:pt x="2389" y="878"/>
                  </a:lnTo>
                  <a:lnTo>
                    <a:pt x="2401" y="861"/>
                  </a:lnTo>
                  <a:lnTo>
                    <a:pt x="2401" y="352"/>
                  </a:lnTo>
                  <a:lnTo>
                    <a:pt x="2611" y="352"/>
                  </a:lnTo>
                  <a:lnTo>
                    <a:pt x="2623" y="295"/>
                  </a:lnTo>
                  <a:lnTo>
                    <a:pt x="2630" y="239"/>
                  </a:lnTo>
                  <a:lnTo>
                    <a:pt x="2633" y="180"/>
                  </a:lnTo>
                  <a:lnTo>
                    <a:pt x="2633" y="114"/>
                  </a:lnTo>
                  <a:lnTo>
                    <a:pt x="2633" y="85"/>
                  </a:lnTo>
                  <a:lnTo>
                    <a:pt x="2634" y="56"/>
                  </a:lnTo>
                  <a:lnTo>
                    <a:pt x="2633" y="27"/>
                  </a:lnTo>
                  <a:lnTo>
                    <a:pt x="2627" y="0"/>
                  </a:lnTo>
                  <a:lnTo>
                    <a:pt x="5" y="0"/>
                  </a:lnTo>
                  <a:lnTo>
                    <a:pt x="4" y="28"/>
                  </a:lnTo>
                  <a:lnTo>
                    <a:pt x="1" y="57"/>
                  </a:lnTo>
                  <a:lnTo>
                    <a:pt x="0" y="85"/>
                  </a:lnTo>
                  <a:lnTo>
                    <a:pt x="0" y="114"/>
                  </a:lnTo>
                  <a:close/>
                </a:path>
              </a:pathLst>
            </a:custGeom>
            <a:solidFill>
              <a:srgbClr val="B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8" name="Freeform 76"/>
            <p:cNvSpPr>
              <a:spLocks/>
            </p:cNvSpPr>
            <p:nvPr/>
          </p:nvSpPr>
          <p:spPr bwMode="auto">
            <a:xfrm>
              <a:off x="2880" y="1561"/>
              <a:ext cx="262" cy="210"/>
            </a:xfrm>
            <a:custGeom>
              <a:avLst/>
              <a:gdLst>
                <a:gd name="T0" fmla="*/ 761 w 785"/>
                <a:gd name="T1" fmla="*/ 40 h 631"/>
                <a:gd name="T2" fmla="*/ 728 w 785"/>
                <a:gd name="T3" fmla="*/ 30 h 631"/>
                <a:gd name="T4" fmla="*/ 672 w 785"/>
                <a:gd name="T5" fmla="*/ 18 h 631"/>
                <a:gd name="T6" fmla="*/ 598 w 785"/>
                <a:gd name="T7" fmla="*/ 10 h 631"/>
                <a:gd name="T8" fmla="*/ 516 w 785"/>
                <a:gd name="T9" fmla="*/ 5 h 631"/>
                <a:gd name="T10" fmla="*/ 453 w 785"/>
                <a:gd name="T11" fmla="*/ 4 h 631"/>
                <a:gd name="T12" fmla="*/ 412 w 785"/>
                <a:gd name="T13" fmla="*/ 1 h 631"/>
                <a:gd name="T14" fmla="*/ 394 w 785"/>
                <a:gd name="T15" fmla="*/ 0 h 631"/>
                <a:gd name="T16" fmla="*/ 386 w 785"/>
                <a:gd name="T17" fmla="*/ 34 h 631"/>
                <a:gd name="T18" fmla="*/ 306 w 785"/>
                <a:gd name="T19" fmla="*/ 226 h 631"/>
                <a:gd name="T20" fmla="*/ 261 w 785"/>
                <a:gd name="T21" fmla="*/ 225 h 631"/>
                <a:gd name="T22" fmla="*/ 193 w 785"/>
                <a:gd name="T23" fmla="*/ 225 h 631"/>
                <a:gd name="T24" fmla="*/ 125 w 785"/>
                <a:gd name="T25" fmla="*/ 228 h 631"/>
                <a:gd name="T26" fmla="*/ 79 w 785"/>
                <a:gd name="T27" fmla="*/ 235 h 631"/>
                <a:gd name="T28" fmla="*/ 53 w 785"/>
                <a:gd name="T29" fmla="*/ 241 h 631"/>
                <a:gd name="T30" fmla="*/ 42 w 785"/>
                <a:gd name="T31" fmla="*/ 245 h 631"/>
                <a:gd name="T32" fmla="*/ 39 w 785"/>
                <a:gd name="T33" fmla="*/ 246 h 631"/>
                <a:gd name="T34" fmla="*/ 25 w 785"/>
                <a:gd name="T35" fmla="*/ 255 h 631"/>
                <a:gd name="T36" fmla="*/ 22 w 785"/>
                <a:gd name="T37" fmla="*/ 499 h 631"/>
                <a:gd name="T38" fmla="*/ 27 w 785"/>
                <a:gd name="T39" fmla="*/ 530 h 631"/>
                <a:gd name="T40" fmla="*/ 33 w 785"/>
                <a:gd name="T41" fmla="*/ 533 h 631"/>
                <a:gd name="T42" fmla="*/ 50 w 785"/>
                <a:gd name="T43" fmla="*/ 539 h 631"/>
                <a:gd name="T44" fmla="*/ 78 w 785"/>
                <a:gd name="T45" fmla="*/ 548 h 631"/>
                <a:gd name="T46" fmla="*/ 111 w 785"/>
                <a:gd name="T47" fmla="*/ 554 h 631"/>
                <a:gd name="T48" fmla="*/ 123 w 785"/>
                <a:gd name="T49" fmla="*/ 554 h 631"/>
                <a:gd name="T50" fmla="*/ 133 w 785"/>
                <a:gd name="T51" fmla="*/ 555 h 631"/>
                <a:gd name="T52" fmla="*/ 143 w 785"/>
                <a:gd name="T53" fmla="*/ 481 h 631"/>
                <a:gd name="T54" fmla="*/ 153 w 785"/>
                <a:gd name="T55" fmla="*/ 461 h 631"/>
                <a:gd name="T56" fmla="*/ 170 w 785"/>
                <a:gd name="T57" fmla="*/ 447 h 631"/>
                <a:gd name="T58" fmla="*/ 192 w 785"/>
                <a:gd name="T59" fmla="*/ 441 h 631"/>
                <a:gd name="T60" fmla="*/ 379 w 785"/>
                <a:gd name="T61" fmla="*/ 458 h 631"/>
                <a:gd name="T62" fmla="*/ 401 w 785"/>
                <a:gd name="T63" fmla="*/ 466 h 631"/>
                <a:gd name="T64" fmla="*/ 418 w 785"/>
                <a:gd name="T65" fmla="*/ 480 h 631"/>
                <a:gd name="T66" fmla="*/ 428 w 785"/>
                <a:gd name="T67" fmla="*/ 500 h 631"/>
                <a:gd name="T68" fmla="*/ 431 w 785"/>
                <a:gd name="T69" fmla="*/ 523 h 631"/>
                <a:gd name="T70" fmla="*/ 437 w 785"/>
                <a:gd name="T71" fmla="*/ 587 h 631"/>
                <a:gd name="T72" fmla="*/ 681 w 785"/>
                <a:gd name="T73" fmla="*/ 631 h 631"/>
                <a:gd name="T74" fmla="*/ 720 w 785"/>
                <a:gd name="T75" fmla="*/ 608 h 631"/>
                <a:gd name="T76" fmla="*/ 785 w 785"/>
                <a:gd name="T77" fmla="*/ 76 h 631"/>
                <a:gd name="T78" fmla="*/ 782 w 785"/>
                <a:gd name="T79" fmla="*/ 62 h 631"/>
                <a:gd name="T80" fmla="*/ 770 w 785"/>
                <a:gd name="T81" fmla="*/ 4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5" h="631">
                  <a:moveTo>
                    <a:pt x="770" y="43"/>
                  </a:moveTo>
                  <a:lnTo>
                    <a:pt x="761" y="40"/>
                  </a:lnTo>
                  <a:lnTo>
                    <a:pt x="747" y="36"/>
                  </a:lnTo>
                  <a:lnTo>
                    <a:pt x="728" y="30"/>
                  </a:lnTo>
                  <a:lnTo>
                    <a:pt x="702" y="24"/>
                  </a:lnTo>
                  <a:lnTo>
                    <a:pt x="672" y="18"/>
                  </a:lnTo>
                  <a:lnTo>
                    <a:pt x="637" y="14"/>
                  </a:lnTo>
                  <a:lnTo>
                    <a:pt x="598" y="10"/>
                  </a:lnTo>
                  <a:lnTo>
                    <a:pt x="557" y="7"/>
                  </a:lnTo>
                  <a:lnTo>
                    <a:pt x="516" y="5"/>
                  </a:lnTo>
                  <a:lnTo>
                    <a:pt x="482" y="4"/>
                  </a:lnTo>
                  <a:lnTo>
                    <a:pt x="453" y="4"/>
                  </a:lnTo>
                  <a:lnTo>
                    <a:pt x="430" y="3"/>
                  </a:lnTo>
                  <a:lnTo>
                    <a:pt x="412" y="1"/>
                  </a:lnTo>
                  <a:lnTo>
                    <a:pt x="401" y="0"/>
                  </a:lnTo>
                  <a:lnTo>
                    <a:pt x="394" y="0"/>
                  </a:lnTo>
                  <a:lnTo>
                    <a:pt x="391" y="0"/>
                  </a:lnTo>
                  <a:lnTo>
                    <a:pt x="386" y="34"/>
                  </a:lnTo>
                  <a:lnTo>
                    <a:pt x="313" y="226"/>
                  </a:lnTo>
                  <a:lnTo>
                    <a:pt x="306" y="226"/>
                  </a:lnTo>
                  <a:lnTo>
                    <a:pt x="288" y="225"/>
                  </a:lnTo>
                  <a:lnTo>
                    <a:pt x="261" y="225"/>
                  </a:lnTo>
                  <a:lnTo>
                    <a:pt x="229" y="223"/>
                  </a:lnTo>
                  <a:lnTo>
                    <a:pt x="193" y="225"/>
                  </a:lnTo>
                  <a:lnTo>
                    <a:pt x="159" y="225"/>
                  </a:lnTo>
                  <a:lnTo>
                    <a:pt x="125" y="228"/>
                  </a:lnTo>
                  <a:lnTo>
                    <a:pt x="100" y="230"/>
                  </a:lnTo>
                  <a:lnTo>
                    <a:pt x="79" y="235"/>
                  </a:lnTo>
                  <a:lnTo>
                    <a:pt x="65" y="238"/>
                  </a:lnTo>
                  <a:lnTo>
                    <a:pt x="53" y="241"/>
                  </a:lnTo>
                  <a:lnTo>
                    <a:pt x="46" y="242"/>
                  </a:lnTo>
                  <a:lnTo>
                    <a:pt x="42" y="245"/>
                  </a:lnTo>
                  <a:lnTo>
                    <a:pt x="40" y="245"/>
                  </a:lnTo>
                  <a:lnTo>
                    <a:pt x="39" y="246"/>
                  </a:lnTo>
                  <a:lnTo>
                    <a:pt x="39" y="246"/>
                  </a:lnTo>
                  <a:lnTo>
                    <a:pt x="25" y="255"/>
                  </a:lnTo>
                  <a:lnTo>
                    <a:pt x="0" y="487"/>
                  </a:lnTo>
                  <a:lnTo>
                    <a:pt x="22" y="499"/>
                  </a:lnTo>
                  <a:lnTo>
                    <a:pt x="12" y="510"/>
                  </a:lnTo>
                  <a:lnTo>
                    <a:pt x="27" y="530"/>
                  </a:lnTo>
                  <a:lnTo>
                    <a:pt x="29" y="532"/>
                  </a:lnTo>
                  <a:lnTo>
                    <a:pt x="33" y="533"/>
                  </a:lnTo>
                  <a:lnTo>
                    <a:pt x="40" y="536"/>
                  </a:lnTo>
                  <a:lnTo>
                    <a:pt x="50" y="539"/>
                  </a:lnTo>
                  <a:lnTo>
                    <a:pt x="63" y="543"/>
                  </a:lnTo>
                  <a:lnTo>
                    <a:pt x="78" y="548"/>
                  </a:lnTo>
                  <a:lnTo>
                    <a:pt x="94" y="551"/>
                  </a:lnTo>
                  <a:lnTo>
                    <a:pt x="111" y="554"/>
                  </a:lnTo>
                  <a:lnTo>
                    <a:pt x="117" y="554"/>
                  </a:lnTo>
                  <a:lnTo>
                    <a:pt x="123" y="554"/>
                  </a:lnTo>
                  <a:lnTo>
                    <a:pt x="128" y="555"/>
                  </a:lnTo>
                  <a:lnTo>
                    <a:pt x="133" y="555"/>
                  </a:lnTo>
                  <a:lnTo>
                    <a:pt x="140" y="493"/>
                  </a:lnTo>
                  <a:lnTo>
                    <a:pt x="143" y="481"/>
                  </a:lnTo>
                  <a:lnTo>
                    <a:pt x="147" y="470"/>
                  </a:lnTo>
                  <a:lnTo>
                    <a:pt x="153" y="461"/>
                  </a:lnTo>
                  <a:lnTo>
                    <a:pt x="162" y="453"/>
                  </a:lnTo>
                  <a:lnTo>
                    <a:pt x="170" y="447"/>
                  </a:lnTo>
                  <a:lnTo>
                    <a:pt x="180" y="442"/>
                  </a:lnTo>
                  <a:lnTo>
                    <a:pt x="192" y="441"/>
                  </a:lnTo>
                  <a:lnTo>
                    <a:pt x="203" y="441"/>
                  </a:lnTo>
                  <a:lnTo>
                    <a:pt x="379" y="458"/>
                  </a:lnTo>
                  <a:lnTo>
                    <a:pt x="391" y="461"/>
                  </a:lnTo>
                  <a:lnTo>
                    <a:pt x="401" y="466"/>
                  </a:lnTo>
                  <a:lnTo>
                    <a:pt x="411" y="473"/>
                  </a:lnTo>
                  <a:lnTo>
                    <a:pt x="418" y="480"/>
                  </a:lnTo>
                  <a:lnTo>
                    <a:pt x="424" y="490"/>
                  </a:lnTo>
                  <a:lnTo>
                    <a:pt x="428" y="500"/>
                  </a:lnTo>
                  <a:lnTo>
                    <a:pt x="431" y="512"/>
                  </a:lnTo>
                  <a:lnTo>
                    <a:pt x="431" y="523"/>
                  </a:lnTo>
                  <a:lnTo>
                    <a:pt x="424" y="585"/>
                  </a:lnTo>
                  <a:lnTo>
                    <a:pt x="437" y="587"/>
                  </a:lnTo>
                  <a:lnTo>
                    <a:pt x="436" y="605"/>
                  </a:lnTo>
                  <a:lnTo>
                    <a:pt x="681" y="631"/>
                  </a:lnTo>
                  <a:lnTo>
                    <a:pt x="684" y="604"/>
                  </a:lnTo>
                  <a:lnTo>
                    <a:pt x="720" y="608"/>
                  </a:lnTo>
                  <a:lnTo>
                    <a:pt x="734" y="559"/>
                  </a:lnTo>
                  <a:lnTo>
                    <a:pt x="785" y="76"/>
                  </a:lnTo>
                  <a:lnTo>
                    <a:pt x="785" y="72"/>
                  </a:lnTo>
                  <a:lnTo>
                    <a:pt x="782" y="62"/>
                  </a:lnTo>
                  <a:lnTo>
                    <a:pt x="777" y="50"/>
                  </a:lnTo>
                  <a:lnTo>
                    <a:pt x="770"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89" name="Freeform 77"/>
            <p:cNvSpPr>
              <a:spLocks/>
            </p:cNvSpPr>
            <p:nvPr/>
          </p:nvSpPr>
          <p:spPr bwMode="auto">
            <a:xfrm>
              <a:off x="3135" y="1523"/>
              <a:ext cx="596" cy="284"/>
            </a:xfrm>
            <a:custGeom>
              <a:avLst/>
              <a:gdLst>
                <a:gd name="T0" fmla="*/ 70 w 1787"/>
                <a:gd name="T1" fmla="*/ 0 h 851"/>
                <a:gd name="T2" fmla="*/ 0 w 1787"/>
                <a:gd name="T3" fmla="*/ 671 h 851"/>
                <a:gd name="T4" fmla="*/ 1716 w 1787"/>
                <a:gd name="T5" fmla="*/ 851 h 851"/>
                <a:gd name="T6" fmla="*/ 1787 w 1787"/>
                <a:gd name="T7" fmla="*/ 180 h 851"/>
                <a:gd name="T8" fmla="*/ 70 w 1787"/>
                <a:gd name="T9" fmla="*/ 0 h 851"/>
              </a:gdLst>
              <a:ahLst/>
              <a:cxnLst>
                <a:cxn ang="0">
                  <a:pos x="T0" y="T1"/>
                </a:cxn>
                <a:cxn ang="0">
                  <a:pos x="T2" y="T3"/>
                </a:cxn>
                <a:cxn ang="0">
                  <a:pos x="T4" y="T5"/>
                </a:cxn>
                <a:cxn ang="0">
                  <a:pos x="T6" y="T7"/>
                </a:cxn>
                <a:cxn ang="0">
                  <a:pos x="T8" y="T9"/>
                </a:cxn>
              </a:cxnLst>
              <a:rect l="0" t="0" r="r" b="b"/>
              <a:pathLst>
                <a:path w="1787" h="851">
                  <a:moveTo>
                    <a:pt x="70" y="0"/>
                  </a:moveTo>
                  <a:lnTo>
                    <a:pt x="0" y="671"/>
                  </a:lnTo>
                  <a:lnTo>
                    <a:pt x="1716" y="851"/>
                  </a:lnTo>
                  <a:lnTo>
                    <a:pt x="1787" y="180"/>
                  </a:lnTo>
                  <a:lnTo>
                    <a:pt x="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0" name="Freeform 78"/>
            <p:cNvSpPr>
              <a:spLocks/>
            </p:cNvSpPr>
            <p:nvPr/>
          </p:nvSpPr>
          <p:spPr bwMode="auto">
            <a:xfrm>
              <a:off x="3152" y="1595"/>
              <a:ext cx="564" cy="135"/>
            </a:xfrm>
            <a:custGeom>
              <a:avLst/>
              <a:gdLst>
                <a:gd name="T0" fmla="*/ 6 w 1692"/>
                <a:gd name="T1" fmla="*/ 353 h 404"/>
                <a:gd name="T2" fmla="*/ 1682 w 1692"/>
                <a:gd name="T3" fmla="*/ 0 h 404"/>
                <a:gd name="T4" fmla="*/ 1692 w 1692"/>
                <a:gd name="T5" fmla="*/ 1 h 404"/>
                <a:gd name="T6" fmla="*/ 1690 w 1692"/>
                <a:gd name="T7" fmla="*/ 16 h 404"/>
                <a:gd name="T8" fmla="*/ 0 w 1692"/>
                <a:gd name="T9" fmla="*/ 404 h 404"/>
                <a:gd name="T10" fmla="*/ 6 w 1692"/>
                <a:gd name="T11" fmla="*/ 353 h 404"/>
              </a:gdLst>
              <a:ahLst/>
              <a:cxnLst>
                <a:cxn ang="0">
                  <a:pos x="T0" y="T1"/>
                </a:cxn>
                <a:cxn ang="0">
                  <a:pos x="T2" y="T3"/>
                </a:cxn>
                <a:cxn ang="0">
                  <a:pos x="T4" y="T5"/>
                </a:cxn>
                <a:cxn ang="0">
                  <a:pos x="T6" y="T7"/>
                </a:cxn>
                <a:cxn ang="0">
                  <a:pos x="T8" y="T9"/>
                </a:cxn>
                <a:cxn ang="0">
                  <a:pos x="T10" y="T11"/>
                </a:cxn>
              </a:cxnLst>
              <a:rect l="0" t="0" r="r" b="b"/>
              <a:pathLst>
                <a:path w="1692" h="404">
                  <a:moveTo>
                    <a:pt x="6" y="353"/>
                  </a:moveTo>
                  <a:lnTo>
                    <a:pt x="1682" y="0"/>
                  </a:lnTo>
                  <a:lnTo>
                    <a:pt x="1692" y="1"/>
                  </a:lnTo>
                  <a:lnTo>
                    <a:pt x="1690" y="16"/>
                  </a:lnTo>
                  <a:lnTo>
                    <a:pt x="0" y="404"/>
                  </a:lnTo>
                  <a:lnTo>
                    <a:pt x="6" y="353"/>
                  </a:lnTo>
                  <a:close/>
                </a:path>
              </a:pathLst>
            </a:custGeom>
            <a:solidFill>
              <a:srgbClr val="BC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1" name="Freeform 79"/>
            <p:cNvSpPr>
              <a:spLocks/>
            </p:cNvSpPr>
            <p:nvPr/>
          </p:nvSpPr>
          <p:spPr bwMode="auto">
            <a:xfrm>
              <a:off x="3160" y="1538"/>
              <a:ext cx="441" cy="114"/>
            </a:xfrm>
            <a:custGeom>
              <a:avLst/>
              <a:gdLst>
                <a:gd name="T0" fmla="*/ 1322 w 1322"/>
                <a:gd name="T1" fmla="*/ 135 h 342"/>
                <a:gd name="T2" fmla="*/ 0 w 1322"/>
                <a:gd name="T3" fmla="*/ 342 h 342"/>
                <a:gd name="T4" fmla="*/ 36 w 1322"/>
                <a:gd name="T5" fmla="*/ 0 h 342"/>
                <a:gd name="T6" fmla="*/ 1322 w 1322"/>
                <a:gd name="T7" fmla="*/ 135 h 342"/>
              </a:gdLst>
              <a:ahLst/>
              <a:cxnLst>
                <a:cxn ang="0">
                  <a:pos x="T0" y="T1"/>
                </a:cxn>
                <a:cxn ang="0">
                  <a:pos x="T2" y="T3"/>
                </a:cxn>
                <a:cxn ang="0">
                  <a:pos x="T4" y="T5"/>
                </a:cxn>
                <a:cxn ang="0">
                  <a:pos x="T6" y="T7"/>
                </a:cxn>
              </a:cxnLst>
              <a:rect l="0" t="0" r="r" b="b"/>
              <a:pathLst>
                <a:path w="1322" h="342">
                  <a:moveTo>
                    <a:pt x="1322" y="135"/>
                  </a:moveTo>
                  <a:lnTo>
                    <a:pt x="0" y="342"/>
                  </a:lnTo>
                  <a:lnTo>
                    <a:pt x="36" y="0"/>
                  </a:lnTo>
                  <a:lnTo>
                    <a:pt x="1322" y="135"/>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2" name="Freeform 80"/>
            <p:cNvSpPr>
              <a:spLocks/>
            </p:cNvSpPr>
            <p:nvPr/>
          </p:nvSpPr>
          <p:spPr bwMode="auto">
            <a:xfrm>
              <a:off x="3196" y="1609"/>
              <a:ext cx="519" cy="182"/>
            </a:xfrm>
            <a:custGeom>
              <a:avLst/>
              <a:gdLst>
                <a:gd name="T0" fmla="*/ 0 w 1555"/>
                <a:gd name="T1" fmla="*/ 388 h 545"/>
                <a:gd name="T2" fmla="*/ 1555 w 1555"/>
                <a:gd name="T3" fmla="*/ 0 h 545"/>
                <a:gd name="T4" fmla="*/ 1497 w 1555"/>
                <a:gd name="T5" fmla="*/ 545 h 545"/>
                <a:gd name="T6" fmla="*/ 0 w 1555"/>
                <a:gd name="T7" fmla="*/ 388 h 545"/>
              </a:gdLst>
              <a:ahLst/>
              <a:cxnLst>
                <a:cxn ang="0">
                  <a:pos x="T0" y="T1"/>
                </a:cxn>
                <a:cxn ang="0">
                  <a:pos x="T2" y="T3"/>
                </a:cxn>
                <a:cxn ang="0">
                  <a:pos x="T4" y="T5"/>
                </a:cxn>
                <a:cxn ang="0">
                  <a:pos x="T6" y="T7"/>
                </a:cxn>
              </a:cxnLst>
              <a:rect l="0" t="0" r="r" b="b"/>
              <a:pathLst>
                <a:path w="1555" h="545">
                  <a:moveTo>
                    <a:pt x="0" y="388"/>
                  </a:moveTo>
                  <a:lnTo>
                    <a:pt x="1555" y="0"/>
                  </a:lnTo>
                  <a:lnTo>
                    <a:pt x="1497" y="545"/>
                  </a:lnTo>
                  <a:lnTo>
                    <a:pt x="0" y="388"/>
                  </a:lnTo>
                  <a:close/>
                </a:path>
              </a:pathLst>
            </a:custGeom>
            <a:solidFill>
              <a:srgbClr val="66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3" name="Freeform 81"/>
            <p:cNvSpPr>
              <a:spLocks/>
            </p:cNvSpPr>
            <p:nvPr/>
          </p:nvSpPr>
          <p:spPr bwMode="auto">
            <a:xfrm>
              <a:off x="3125" y="1763"/>
              <a:ext cx="61" cy="61"/>
            </a:xfrm>
            <a:custGeom>
              <a:avLst/>
              <a:gdLst>
                <a:gd name="T0" fmla="*/ 82 w 183"/>
                <a:gd name="T1" fmla="*/ 183 h 183"/>
                <a:gd name="T2" fmla="*/ 101 w 183"/>
                <a:gd name="T3" fmla="*/ 183 h 183"/>
                <a:gd name="T4" fmla="*/ 118 w 183"/>
                <a:gd name="T5" fmla="*/ 179 h 183"/>
                <a:gd name="T6" fmla="*/ 136 w 183"/>
                <a:gd name="T7" fmla="*/ 173 h 183"/>
                <a:gd name="T8" fmla="*/ 150 w 183"/>
                <a:gd name="T9" fmla="*/ 163 h 183"/>
                <a:gd name="T10" fmla="*/ 163 w 183"/>
                <a:gd name="T11" fmla="*/ 150 h 183"/>
                <a:gd name="T12" fmla="*/ 173 w 183"/>
                <a:gd name="T13" fmla="*/ 136 h 183"/>
                <a:gd name="T14" fmla="*/ 180 w 183"/>
                <a:gd name="T15" fmla="*/ 120 h 183"/>
                <a:gd name="T16" fmla="*/ 183 w 183"/>
                <a:gd name="T17" fmla="*/ 101 h 183"/>
                <a:gd name="T18" fmla="*/ 183 w 183"/>
                <a:gd name="T19" fmla="*/ 82 h 183"/>
                <a:gd name="T20" fmla="*/ 180 w 183"/>
                <a:gd name="T21" fmla="*/ 65 h 183"/>
                <a:gd name="T22" fmla="*/ 173 w 183"/>
                <a:gd name="T23" fmla="*/ 48 h 183"/>
                <a:gd name="T24" fmla="*/ 163 w 183"/>
                <a:gd name="T25" fmla="*/ 33 h 183"/>
                <a:gd name="T26" fmla="*/ 150 w 183"/>
                <a:gd name="T27" fmla="*/ 20 h 183"/>
                <a:gd name="T28" fmla="*/ 136 w 183"/>
                <a:gd name="T29" fmla="*/ 10 h 183"/>
                <a:gd name="T30" fmla="*/ 120 w 183"/>
                <a:gd name="T31" fmla="*/ 3 h 183"/>
                <a:gd name="T32" fmla="*/ 101 w 183"/>
                <a:gd name="T33" fmla="*/ 0 h 183"/>
                <a:gd name="T34" fmla="*/ 82 w 183"/>
                <a:gd name="T35" fmla="*/ 0 h 183"/>
                <a:gd name="T36" fmla="*/ 65 w 183"/>
                <a:gd name="T37" fmla="*/ 3 h 183"/>
                <a:gd name="T38" fmla="*/ 49 w 183"/>
                <a:gd name="T39" fmla="*/ 10 h 183"/>
                <a:gd name="T40" fmla="*/ 33 w 183"/>
                <a:gd name="T41" fmla="*/ 19 h 183"/>
                <a:gd name="T42" fmla="*/ 22 w 183"/>
                <a:gd name="T43" fmla="*/ 32 h 183"/>
                <a:gd name="T44" fmla="*/ 12 w 183"/>
                <a:gd name="T45" fmla="*/ 46 h 183"/>
                <a:gd name="T46" fmla="*/ 4 w 183"/>
                <a:gd name="T47" fmla="*/ 63 h 183"/>
                <a:gd name="T48" fmla="*/ 0 w 183"/>
                <a:gd name="T49" fmla="*/ 82 h 183"/>
                <a:gd name="T50" fmla="*/ 0 w 183"/>
                <a:gd name="T51" fmla="*/ 101 h 183"/>
                <a:gd name="T52" fmla="*/ 3 w 183"/>
                <a:gd name="T53" fmla="*/ 118 h 183"/>
                <a:gd name="T54" fmla="*/ 10 w 183"/>
                <a:gd name="T55" fmla="*/ 134 h 183"/>
                <a:gd name="T56" fmla="*/ 20 w 183"/>
                <a:gd name="T57" fmla="*/ 150 h 183"/>
                <a:gd name="T58" fmla="*/ 33 w 183"/>
                <a:gd name="T59" fmla="*/ 161 h 183"/>
                <a:gd name="T60" fmla="*/ 48 w 183"/>
                <a:gd name="T61" fmla="*/ 172 h 183"/>
                <a:gd name="T62" fmla="*/ 64 w 183"/>
                <a:gd name="T63" fmla="*/ 179 h 183"/>
                <a:gd name="T64" fmla="*/ 82 w 183"/>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83">
                  <a:moveTo>
                    <a:pt x="82" y="183"/>
                  </a:moveTo>
                  <a:lnTo>
                    <a:pt x="101" y="183"/>
                  </a:lnTo>
                  <a:lnTo>
                    <a:pt x="118" y="179"/>
                  </a:lnTo>
                  <a:lnTo>
                    <a:pt x="136" y="173"/>
                  </a:lnTo>
                  <a:lnTo>
                    <a:pt x="150" y="163"/>
                  </a:lnTo>
                  <a:lnTo>
                    <a:pt x="163" y="150"/>
                  </a:lnTo>
                  <a:lnTo>
                    <a:pt x="173" y="136"/>
                  </a:lnTo>
                  <a:lnTo>
                    <a:pt x="180" y="120"/>
                  </a:lnTo>
                  <a:lnTo>
                    <a:pt x="183" y="101"/>
                  </a:lnTo>
                  <a:lnTo>
                    <a:pt x="183" y="82"/>
                  </a:lnTo>
                  <a:lnTo>
                    <a:pt x="180" y="65"/>
                  </a:lnTo>
                  <a:lnTo>
                    <a:pt x="173" y="48"/>
                  </a:lnTo>
                  <a:lnTo>
                    <a:pt x="163" y="33"/>
                  </a:lnTo>
                  <a:lnTo>
                    <a:pt x="150" y="20"/>
                  </a:lnTo>
                  <a:lnTo>
                    <a:pt x="136" y="10"/>
                  </a:lnTo>
                  <a:lnTo>
                    <a:pt x="120" y="3"/>
                  </a:lnTo>
                  <a:lnTo>
                    <a:pt x="101" y="0"/>
                  </a:lnTo>
                  <a:lnTo>
                    <a:pt x="82" y="0"/>
                  </a:lnTo>
                  <a:lnTo>
                    <a:pt x="65" y="3"/>
                  </a:lnTo>
                  <a:lnTo>
                    <a:pt x="49" y="10"/>
                  </a:lnTo>
                  <a:lnTo>
                    <a:pt x="33" y="19"/>
                  </a:lnTo>
                  <a:lnTo>
                    <a:pt x="22" y="32"/>
                  </a:lnTo>
                  <a:lnTo>
                    <a:pt x="12" y="46"/>
                  </a:lnTo>
                  <a:lnTo>
                    <a:pt x="4" y="63"/>
                  </a:lnTo>
                  <a:lnTo>
                    <a:pt x="0" y="82"/>
                  </a:lnTo>
                  <a:lnTo>
                    <a:pt x="0" y="101"/>
                  </a:lnTo>
                  <a:lnTo>
                    <a:pt x="3" y="118"/>
                  </a:lnTo>
                  <a:lnTo>
                    <a:pt x="10" y="134"/>
                  </a:lnTo>
                  <a:lnTo>
                    <a:pt x="20" y="150"/>
                  </a:lnTo>
                  <a:lnTo>
                    <a:pt x="33" y="161"/>
                  </a:lnTo>
                  <a:lnTo>
                    <a:pt x="48" y="172"/>
                  </a:lnTo>
                  <a:lnTo>
                    <a:pt x="64" y="179"/>
                  </a:lnTo>
                  <a:lnTo>
                    <a:pt x="82"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4" name="Freeform 82"/>
            <p:cNvSpPr>
              <a:spLocks/>
            </p:cNvSpPr>
            <p:nvPr/>
          </p:nvSpPr>
          <p:spPr bwMode="auto">
            <a:xfrm>
              <a:off x="3141" y="1780"/>
              <a:ext cx="28" cy="28"/>
            </a:xfrm>
            <a:custGeom>
              <a:avLst/>
              <a:gdLst>
                <a:gd name="T0" fmla="*/ 39 w 85"/>
                <a:gd name="T1" fmla="*/ 84 h 84"/>
                <a:gd name="T2" fmla="*/ 48 w 85"/>
                <a:gd name="T3" fmla="*/ 84 h 84"/>
                <a:gd name="T4" fmla="*/ 55 w 85"/>
                <a:gd name="T5" fmla="*/ 82 h 84"/>
                <a:gd name="T6" fmla="*/ 64 w 85"/>
                <a:gd name="T7" fmla="*/ 79 h 84"/>
                <a:gd name="T8" fmla="*/ 69 w 85"/>
                <a:gd name="T9" fmla="*/ 75 h 84"/>
                <a:gd name="T10" fmla="*/ 75 w 85"/>
                <a:gd name="T11" fmla="*/ 69 h 84"/>
                <a:gd name="T12" fmla="*/ 79 w 85"/>
                <a:gd name="T13" fmla="*/ 62 h 84"/>
                <a:gd name="T14" fmla="*/ 84 w 85"/>
                <a:gd name="T15" fmla="*/ 55 h 84"/>
                <a:gd name="T16" fmla="*/ 85 w 85"/>
                <a:gd name="T17" fmla="*/ 46 h 84"/>
                <a:gd name="T18" fmla="*/ 84 w 85"/>
                <a:gd name="T19" fmla="*/ 30 h 84"/>
                <a:gd name="T20" fmla="*/ 75 w 85"/>
                <a:gd name="T21" fmla="*/ 16 h 84"/>
                <a:gd name="T22" fmla="*/ 64 w 85"/>
                <a:gd name="T23" fmla="*/ 6 h 84"/>
                <a:gd name="T24" fmla="*/ 48 w 85"/>
                <a:gd name="T25" fmla="*/ 0 h 84"/>
                <a:gd name="T26" fmla="*/ 39 w 85"/>
                <a:gd name="T27" fmla="*/ 0 h 84"/>
                <a:gd name="T28" fmla="*/ 30 w 85"/>
                <a:gd name="T29" fmla="*/ 1 h 84"/>
                <a:gd name="T30" fmla="*/ 23 w 85"/>
                <a:gd name="T31" fmla="*/ 4 h 84"/>
                <a:gd name="T32" fmla="*/ 16 w 85"/>
                <a:gd name="T33" fmla="*/ 9 h 84"/>
                <a:gd name="T34" fmla="*/ 10 w 85"/>
                <a:gd name="T35" fmla="*/ 14 h 84"/>
                <a:gd name="T36" fmla="*/ 6 w 85"/>
                <a:gd name="T37" fmla="*/ 22 h 84"/>
                <a:gd name="T38" fmla="*/ 2 w 85"/>
                <a:gd name="T39" fmla="*/ 29 h 84"/>
                <a:gd name="T40" fmla="*/ 0 w 85"/>
                <a:gd name="T41" fmla="*/ 37 h 84"/>
                <a:gd name="T42" fmla="*/ 2 w 85"/>
                <a:gd name="T43" fmla="*/ 55 h 84"/>
                <a:gd name="T44" fmla="*/ 10 w 85"/>
                <a:gd name="T45" fmla="*/ 69 h 84"/>
                <a:gd name="T46" fmla="*/ 22 w 85"/>
                <a:gd name="T47" fmla="*/ 79 h 84"/>
                <a:gd name="T48" fmla="*/ 39 w 85"/>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4">
                  <a:moveTo>
                    <a:pt x="39" y="84"/>
                  </a:moveTo>
                  <a:lnTo>
                    <a:pt x="48" y="84"/>
                  </a:lnTo>
                  <a:lnTo>
                    <a:pt x="55" y="82"/>
                  </a:lnTo>
                  <a:lnTo>
                    <a:pt x="64" y="79"/>
                  </a:lnTo>
                  <a:lnTo>
                    <a:pt x="69" y="75"/>
                  </a:lnTo>
                  <a:lnTo>
                    <a:pt x="75" y="69"/>
                  </a:lnTo>
                  <a:lnTo>
                    <a:pt x="79" y="62"/>
                  </a:lnTo>
                  <a:lnTo>
                    <a:pt x="84" y="55"/>
                  </a:lnTo>
                  <a:lnTo>
                    <a:pt x="85" y="46"/>
                  </a:lnTo>
                  <a:lnTo>
                    <a:pt x="84" y="30"/>
                  </a:lnTo>
                  <a:lnTo>
                    <a:pt x="75" y="16"/>
                  </a:lnTo>
                  <a:lnTo>
                    <a:pt x="64" y="6"/>
                  </a:lnTo>
                  <a:lnTo>
                    <a:pt x="48" y="0"/>
                  </a:lnTo>
                  <a:lnTo>
                    <a:pt x="39" y="0"/>
                  </a:lnTo>
                  <a:lnTo>
                    <a:pt x="30" y="1"/>
                  </a:lnTo>
                  <a:lnTo>
                    <a:pt x="23" y="4"/>
                  </a:lnTo>
                  <a:lnTo>
                    <a:pt x="16" y="9"/>
                  </a:lnTo>
                  <a:lnTo>
                    <a:pt x="10" y="14"/>
                  </a:lnTo>
                  <a:lnTo>
                    <a:pt x="6" y="22"/>
                  </a:lnTo>
                  <a:lnTo>
                    <a:pt x="2" y="29"/>
                  </a:lnTo>
                  <a:lnTo>
                    <a:pt x="0" y="37"/>
                  </a:lnTo>
                  <a:lnTo>
                    <a:pt x="2" y="55"/>
                  </a:lnTo>
                  <a:lnTo>
                    <a:pt x="10" y="69"/>
                  </a:lnTo>
                  <a:lnTo>
                    <a:pt x="22" y="79"/>
                  </a:lnTo>
                  <a:lnTo>
                    <a:pt x="39" y="84"/>
                  </a:lnTo>
                  <a:close/>
                </a:path>
              </a:pathLst>
            </a:custGeom>
            <a:solidFill>
              <a:srgbClr val="BC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5" name="Freeform 83"/>
            <p:cNvSpPr>
              <a:spLocks/>
            </p:cNvSpPr>
            <p:nvPr/>
          </p:nvSpPr>
          <p:spPr bwMode="auto">
            <a:xfrm>
              <a:off x="2939" y="1744"/>
              <a:ext cx="61" cy="61"/>
            </a:xfrm>
            <a:custGeom>
              <a:avLst/>
              <a:gdLst>
                <a:gd name="T0" fmla="*/ 83 w 184"/>
                <a:gd name="T1" fmla="*/ 183 h 183"/>
                <a:gd name="T2" fmla="*/ 101 w 184"/>
                <a:gd name="T3" fmla="*/ 183 h 183"/>
                <a:gd name="T4" fmla="*/ 119 w 184"/>
                <a:gd name="T5" fmla="*/ 180 h 183"/>
                <a:gd name="T6" fmla="*/ 135 w 184"/>
                <a:gd name="T7" fmla="*/ 173 h 183"/>
                <a:gd name="T8" fmla="*/ 150 w 184"/>
                <a:gd name="T9" fmla="*/ 163 h 183"/>
                <a:gd name="T10" fmla="*/ 162 w 184"/>
                <a:gd name="T11" fmla="*/ 150 h 183"/>
                <a:gd name="T12" fmla="*/ 172 w 184"/>
                <a:gd name="T13" fmla="*/ 135 h 183"/>
                <a:gd name="T14" fmla="*/ 179 w 184"/>
                <a:gd name="T15" fmla="*/ 119 h 183"/>
                <a:gd name="T16" fmla="*/ 184 w 184"/>
                <a:gd name="T17" fmla="*/ 101 h 183"/>
                <a:gd name="T18" fmla="*/ 184 w 184"/>
                <a:gd name="T19" fmla="*/ 82 h 183"/>
                <a:gd name="T20" fmla="*/ 181 w 184"/>
                <a:gd name="T21" fmla="*/ 65 h 183"/>
                <a:gd name="T22" fmla="*/ 173 w 184"/>
                <a:gd name="T23" fmla="*/ 49 h 183"/>
                <a:gd name="T24" fmla="*/ 163 w 184"/>
                <a:gd name="T25" fmla="*/ 33 h 183"/>
                <a:gd name="T26" fmla="*/ 150 w 184"/>
                <a:gd name="T27" fmla="*/ 21 h 183"/>
                <a:gd name="T28" fmla="*/ 136 w 184"/>
                <a:gd name="T29" fmla="*/ 11 h 183"/>
                <a:gd name="T30" fmla="*/ 120 w 184"/>
                <a:gd name="T31" fmla="*/ 4 h 183"/>
                <a:gd name="T32" fmla="*/ 101 w 184"/>
                <a:gd name="T33" fmla="*/ 0 h 183"/>
                <a:gd name="T34" fmla="*/ 83 w 184"/>
                <a:gd name="T35" fmla="*/ 0 h 183"/>
                <a:gd name="T36" fmla="*/ 65 w 184"/>
                <a:gd name="T37" fmla="*/ 3 h 183"/>
                <a:gd name="T38" fmla="*/ 49 w 184"/>
                <a:gd name="T39" fmla="*/ 10 h 183"/>
                <a:gd name="T40" fmla="*/ 34 w 184"/>
                <a:gd name="T41" fmla="*/ 20 h 183"/>
                <a:gd name="T42" fmla="*/ 22 w 184"/>
                <a:gd name="T43" fmla="*/ 33 h 183"/>
                <a:gd name="T44" fmla="*/ 12 w 184"/>
                <a:gd name="T45" fmla="*/ 47 h 183"/>
                <a:gd name="T46" fmla="*/ 5 w 184"/>
                <a:gd name="T47" fmla="*/ 63 h 183"/>
                <a:gd name="T48" fmla="*/ 0 w 184"/>
                <a:gd name="T49" fmla="*/ 82 h 183"/>
                <a:gd name="T50" fmla="*/ 0 w 184"/>
                <a:gd name="T51" fmla="*/ 101 h 183"/>
                <a:gd name="T52" fmla="*/ 3 w 184"/>
                <a:gd name="T53" fmla="*/ 118 h 183"/>
                <a:gd name="T54" fmla="*/ 10 w 184"/>
                <a:gd name="T55" fmla="*/ 135 h 183"/>
                <a:gd name="T56" fmla="*/ 21 w 184"/>
                <a:gd name="T57" fmla="*/ 150 h 183"/>
                <a:gd name="T58" fmla="*/ 34 w 184"/>
                <a:gd name="T59" fmla="*/ 163 h 183"/>
                <a:gd name="T60" fmla="*/ 48 w 184"/>
                <a:gd name="T61" fmla="*/ 173 h 183"/>
                <a:gd name="T62" fmla="*/ 64 w 184"/>
                <a:gd name="T63" fmla="*/ 180 h 183"/>
                <a:gd name="T64" fmla="*/ 83 w 184"/>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3">
                  <a:moveTo>
                    <a:pt x="83" y="183"/>
                  </a:moveTo>
                  <a:lnTo>
                    <a:pt x="101" y="183"/>
                  </a:lnTo>
                  <a:lnTo>
                    <a:pt x="119" y="180"/>
                  </a:lnTo>
                  <a:lnTo>
                    <a:pt x="135" y="173"/>
                  </a:lnTo>
                  <a:lnTo>
                    <a:pt x="150" y="163"/>
                  </a:lnTo>
                  <a:lnTo>
                    <a:pt x="162" y="150"/>
                  </a:lnTo>
                  <a:lnTo>
                    <a:pt x="172" y="135"/>
                  </a:lnTo>
                  <a:lnTo>
                    <a:pt x="179" y="119"/>
                  </a:lnTo>
                  <a:lnTo>
                    <a:pt x="184" y="101"/>
                  </a:lnTo>
                  <a:lnTo>
                    <a:pt x="184" y="82"/>
                  </a:lnTo>
                  <a:lnTo>
                    <a:pt x="181" y="65"/>
                  </a:lnTo>
                  <a:lnTo>
                    <a:pt x="173" y="49"/>
                  </a:lnTo>
                  <a:lnTo>
                    <a:pt x="163" y="33"/>
                  </a:lnTo>
                  <a:lnTo>
                    <a:pt x="150" y="21"/>
                  </a:lnTo>
                  <a:lnTo>
                    <a:pt x="136" y="11"/>
                  </a:lnTo>
                  <a:lnTo>
                    <a:pt x="120" y="4"/>
                  </a:lnTo>
                  <a:lnTo>
                    <a:pt x="101" y="0"/>
                  </a:lnTo>
                  <a:lnTo>
                    <a:pt x="83" y="0"/>
                  </a:lnTo>
                  <a:lnTo>
                    <a:pt x="65" y="3"/>
                  </a:lnTo>
                  <a:lnTo>
                    <a:pt x="49" y="10"/>
                  </a:lnTo>
                  <a:lnTo>
                    <a:pt x="34" y="20"/>
                  </a:lnTo>
                  <a:lnTo>
                    <a:pt x="22" y="33"/>
                  </a:lnTo>
                  <a:lnTo>
                    <a:pt x="12" y="47"/>
                  </a:lnTo>
                  <a:lnTo>
                    <a:pt x="5" y="63"/>
                  </a:lnTo>
                  <a:lnTo>
                    <a:pt x="0" y="82"/>
                  </a:lnTo>
                  <a:lnTo>
                    <a:pt x="0" y="101"/>
                  </a:lnTo>
                  <a:lnTo>
                    <a:pt x="3" y="118"/>
                  </a:lnTo>
                  <a:lnTo>
                    <a:pt x="10" y="135"/>
                  </a:lnTo>
                  <a:lnTo>
                    <a:pt x="21" y="150"/>
                  </a:lnTo>
                  <a:lnTo>
                    <a:pt x="34" y="163"/>
                  </a:lnTo>
                  <a:lnTo>
                    <a:pt x="48" y="173"/>
                  </a:lnTo>
                  <a:lnTo>
                    <a:pt x="64" y="180"/>
                  </a:lnTo>
                  <a:lnTo>
                    <a:pt x="83"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6" name="Freeform 84"/>
            <p:cNvSpPr>
              <a:spLocks/>
            </p:cNvSpPr>
            <p:nvPr/>
          </p:nvSpPr>
          <p:spPr bwMode="auto">
            <a:xfrm>
              <a:off x="2955" y="1760"/>
              <a:ext cx="29" cy="28"/>
            </a:xfrm>
            <a:custGeom>
              <a:avLst/>
              <a:gdLst>
                <a:gd name="T0" fmla="*/ 38 w 86"/>
                <a:gd name="T1" fmla="*/ 84 h 84"/>
                <a:gd name="T2" fmla="*/ 47 w 86"/>
                <a:gd name="T3" fmla="*/ 84 h 84"/>
                <a:gd name="T4" fmla="*/ 55 w 86"/>
                <a:gd name="T5" fmla="*/ 82 h 84"/>
                <a:gd name="T6" fmla="*/ 62 w 86"/>
                <a:gd name="T7" fmla="*/ 80 h 84"/>
                <a:gd name="T8" fmla="*/ 70 w 86"/>
                <a:gd name="T9" fmla="*/ 75 h 84"/>
                <a:gd name="T10" fmla="*/ 75 w 86"/>
                <a:gd name="T11" fmla="*/ 69 h 84"/>
                <a:gd name="T12" fmla="*/ 80 w 86"/>
                <a:gd name="T13" fmla="*/ 62 h 84"/>
                <a:gd name="T14" fmla="*/ 84 w 86"/>
                <a:gd name="T15" fmla="*/ 55 h 84"/>
                <a:gd name="T16" fmla="*/ 86 w 86"/>
                <a:gd name="T17" fmla="*/ 46 h 84"/>
                <a:gd name="T18" fmla="*/ 84 w 86"/>
                <a:gd name="T19" fmla="*/ 29 h 84"/>
                <a:gd name="T20" fmla="*/ 75 w 86"/>
                <a:gd name="T21" fmla="*/ 15 h 84"/>
                <a:gd name="T22" fmla="*/ 64 w 86"/>
                <a:gd name="T23" fmla="*/ 5 h 84"/>
                <a:gd name="T24" fmla="*/ 48 w 86"/>
                <a:gd name="T25" fmla="*/ 0 h 84"/>
                <a:gd name="T26" fmla="*/ 39 w 86"/>
                <a:gd name="T27" fmla="*/ 0 h 84"/>
                <a:gd name="T28" fmla="*/ 31 w 86"/>
                <a:gd name="T29" fmla="*/ 2 h 84"/>
                <a:gd name="T30" fmla="*/ 23 w 86"/>
                <a:gd name="T31" fmla="*/ 5 h 84"/>
                <a:gd name="T32" fmla="*/ 16 w 86"/>
                <a:gd name="T33" fmla="*/ 9 h 84"/>
                <a:gd name="T34" fmla="*/ 11 w 86"/>
                <a:gd name="T35" fmla="*/ 15 h 84"/>
                <a:gd name="T36" fmla="*/ 6 w 86"/>
                <a:gd name="T37" fmla="*/ 22 h 84"/>
                <a:gd name="T38" fmla="*/ 2 w 86"/>
                <a:gd name="T39" fmla="*/ 29 h 84"/>
                <a:gd name="T40" fmla="*/ 0 w 86"/>
                <a:gd name="T41" fmla="*/ 38 h 84"/>
                <a:gd name="T42" fmla="*/ 2 w 86"/>
                <a:gd name="T43" fmla="*/ 54 h 84"/>
                <a:gd name="T44" fmla="*/ 11 w 86"/>
                <a:gd name="T45" fmla="*/ 68 h 84"/>
                <a:gd name="T46" fmla="*/ 22 w 86"/>
                <a:gd name="T47" fmla="*/ 78 h 84"/>
                <a:gd name="T48" fmla="*/ 38 w 86"/>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84">
                  <a:moveTo>
                    <a:pt x="38" y="84"/>
                  </a:moveTo>
                  <a:lnTo>
                    <a:pt x="47" y="84"/>
                  </a:lnTo>
                  <a:lnTo>
                    <a:pt x="55" y="82"/>
                  </a:lnTo>
                  <a:lnTo>
                    <a:pt x="62" y="80"/>
                  </a:lnTo>
                  <a:lnTo>
                    <a:pt x="70" y="75"/>
                  </a:lnTo>
                  <a:lnTo>
                    <a:pt x="75" y="69"/>
                  </a:lnTo>
                  <a:lnTo>
                    <a:pt x="80" y="62"/>
                  </a:lnTo>
                  <a:lnTo>
                    <a:pt x="84" y="55"/>
                  </a:lnTo>
                  <a:lnTo>
                    <a:pt x="86" y="46"/>
                  </a:lnTo>
                  <a:lnTo>
                    <a:pt x="84" y="29"/>
                  </a:lnTo>
                  <a:lnTo>
                    <a:pt x="75" y="15"/>
                  </a:lnTo>
                  <a:lnTo>
                    <a:pt x="64" y="5"/>
                  </a:lnTo>
                  <a:lnTo>
                    <a:pt x="48" y="0"/>
                  </a:lnTo>
                  <a:lnTo>
                    <a:pt x="39" y="0"/>
                  </a:lnTo>
                  <a:lnTo>
                    <a:pt x="31" y="2"/>
                  </a:lnTo>
                  <a:lnTo>
                    <a:pt x="23" y="5"/>
                  </a:lnTo>
                  <a:lnTo>
                    <a:pt x="16" y="9"/>
                  </a:lnTo>
                  <a:lnTo>
                    <a:pt x="11" y="15"/>
                  </a:lnTo>
                  <a:lnTo>
                    <a:pt x="6" y="22"/>
                  </a:lnTo>
                  <a:lnTo>
                    <a:pt x="2" y="29"/>
                  </a:lnTo>
                  <a:lnTo>
                    <a:pt x="0" y="38"/>
                  </a:lnTo>
                  <a:lnTo>
                    <a:pt x="2" y="54"/>
                  </a:lnTo>
                  <a:lnTo>
                    <a:pt x="11" y="68"/>
                  </a:lnTo>
                  <a:lnTo>
                    <a:pt x="22" y="78"/>
                  </a:lnTo>
                  <a:lnTo>
                    <a:pt x="38" y="84"/>
                  </a:lnTo>
                  <a:close/>
                </a:path>
              </a:pathLst>
            </a:custGeom>
            <a:solidFill>
              <a:srgbClr val="BC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7" name="Freeform 85"/>
            <p:cNvSpPr>
              <a:spLocks/>
            </p:cNvSpPr>
            <p:nvPr/>
          </p:nvSpPr>
          <p:spPr bwMode="auto">
            <a:xfrm>
              <a:off x="3197" y="1771"/>
              <a:ext cx="61" cy="61"/>
            </a:xfrm>
            <a:custGeom>
              <a:avLst/>
              <a:gdLst>
                <a:gd name="T0" fmla="*/ 83 w 184"/>
                <a:gd name="T1" fmla="*/ 184 h 184"/>
                <a:gd name="T2" fmla="*/ 101 w 184"/>
                <a:gd name="T3" fmla="*/ 184 h 184"/>
                <a:gd name="T4" fmla="*/ 119 w 184"/>
                <a:gd name="T5" fmla="*/ 180 h 184"/>
                <a:gd name="T6" fmla="*/ 135 w 184"/>
                <a:gd name="T7" fmla="*/ 174 h 184"/>
                <a:gd name="T8" fmla="*/ 150 w 184"/>
                <a:gd name="T9" fmla="*/ 164 h 184"/>
                <a:gd name="T10" fmla="*/ 162 w 184"/>
                <a:gd name="T11" fmla="*/ 151 h 184"/>
                <a:gd name="T12" fmla="*/ 172 w 184"/>
                <a:gd name="T13" fmla="*/ 137 h 184"/>
                <a:gd name="T14" fmla="*/ 179 w 184"/>
                <a:gd name="T15" fmla="*/ 121 h 184"/>
                <a:gd name="T16" fmla="*/ 184 w 184"/>
                <a:gd name="T17" fmla="*/ 102 h 184"/>
                <a:gd name="T18" fmla="*/ 184 w 184"/>
                <a:gd name="T19" fmla="*/ 83 h 184"/>
                <a:gd name="T20" fmla="*/ 179 w 184"/>
                <a:gd name="T21" fmla="*/ 64 h 184"/>
                <a:gd name="T22" fmla="*/ 173 w 184"/>
                <a:gd name="T23" fmla="*/ 49 h 184"/>
                <a:gd name="T24" fmla="*/ 163 w 184"/>
                <a:gd name="T25" fmla="*/ 33 h 184"/>
                <a:gd name="T26" fmla="*/ 150 w 184"/>
                <a:gd name="T27" fmla="*/ 21 h 184"/>
                <a:gd name="T28" fmla="*/ 136 w 184"/>
                <a:gd name="T29" fmla="*/ 11 h 184"/>
                <a:gd name="T30" fmla="*/ 120 w 184"/>
                <a:gd name="T31" fmla="*/ 4 h 184"/>
                <a:gd name="T32" fmla="*/ 101 w 184"/>
                <a:gd name="T33" fmla="*/ 0 h 184"/>
                <a:gd name="T34" fmla="*/ 83 w 184"/>
                <a:gd name="T35" fmla="*/ 0 h 184"/>
                <a:gd name="T36" fmla="*/ 65 w 184"/>
                <a:gd name="T37" fmla="*/ 4 h 184"/>
                <a:gd name="T38" fmla="*/ 48 w 184"/>
                <a:gd name="T39" fmla="*/ 10 h 184"/>
                <a:gd name="T40" fmla="*/ 34 w 184"/>
                <a:gd name="T41" fmla="*/ 20 h 184"/>
                <a:gd name="T42" fmla="*/ 21 w 184"/>
                <a:gd name="T43" fmla="*/ 33 h 184"/>
                <a:gd name="T44" fmla="*/ 10 w 184"/>
                <a:gd name="T45" fmla="*/ 47 h 184"/>
                <a:gd name="T46" fmla="*/ 3 w 184"/>
                <a:gd name="T47" fmla="*/ 63 h 184"/>
                <a:gd name="T48" fmla="*/ 0 w 184"/>
                <a:gd name="T49" fmla="*/ 82 h 184"/>
                <a:gd name="T50" fmla="*/ 0 w 184"/>
                <a:gd name="T51" fmla="*/ 101 h 184"/>
                <a:gd name="T52" fmla="*/ 3 w 184"/>
                <a:gd name="T53" fmla="*/ 118 h 184"/>
                <a:gd name="T54" fmla="*/ 10 w 184"/>
                <a:gd name="T55" fmla="*/ 135 h 184"/>
                <a:gd name="T56" fmla="*/ 21 w 184"/>
                <a:gd name="T57" fmla="*/ 150 h 184"/>
                <a:gd name="T58" fmla="*/ 32 w 184"/>
                <a:gd name="T59" fmla="*/ 163 h 184"/>
                <a:gd name="T60" fmla="*/ 47 w 184"/>
                <a:gd name="T61" fmla="*/ 173 h 184"/>
                <a:gd name="T62" fmla="*/ 64 w 184"/>
                <a:gd name="T63" fmla="*/ 180 h 184"/>
                <a:gd name="T64" fmla="*/ 83 w 184"/>
                <a:gd name="T65"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4">
                  <a:moveTo>
                    <a:pt x="83" y="184"/>
                  </a:moveTo>
                  <a:lnTo>
                    <a:pt x="101" y="184"/>
                  </a:lnTo>
                  <a:lnTo>
                    <a:pt x="119" y="180"/>
                  </a:lnTo>
                  <a:lnTo>
                    <a:pt x="135" y="174"/>
                  </a:lnTo>
                  <a:lnTo>
                    <a:pt x="150" y="164"/>
                  </a:lnTo>
                  <a:lnTo>
                    <a:pt x="162" y="151"/>
                  </a:lnTo>
                  <a:lnTo>
                    <a:pt x="172" y="137"/>
                  </a:lnTo>
                  <a:lnTo>
                    <a:pt x="179" y="121"/>
                  </a:lnTo>
                  <a:lnTo>
                    <a:pt x="184" y="102"/>
                  </a:lnTo>
                  <a:lnTo>
                    <a:pt x="184" y="83"/>
                  </a:lnTo>
                  <a:lnTo>
                    <a:pt x="179" y="64"/>
                  </a:lnTo>
                  <a:lnTo>
                    <a:pt x="173" y="49"/>
                  </a:lnTo>
                  <a:lnTo>
                    <a:pt x="163" y="33"/>
                  </a:lnTo>
                  <a:lnTo>
                    <a:pt x="150" y="21"/>
                  </a:lnTo>
                  <a:lnTo>
                    <a:pt x="136" y="11"/>
                  </a:lnTo>
                  <a:lnTo>
                    <a:pt x="120" y="4"/>
                  </a:lnTo>
                  <a:lnTo>
                    <a:pt x="101" y="0"/>
                  </a:lnTo>
                  <a:lnTo>
                    <a:pt x="83" y="0"/>
                  </a:lnTo>
                  <a:lnTo>
                    <a:pt x="65" y="4"/>
                  </a:lnTo>
                  <a:lnTo>
                    <a:pt x="48" y="10"/>
                  </a:lnTo>
                  <a:lnTo>
                    <a:pt x="34" y="20"/>
                  </a:lnTo>
                  <a:lnTo>
                    <a:pt x="21" y="33"/>
                  </a:lnTo>
                  <a:lnTo>
                    <a:pt x="10" y="47"/>
                  </a:lnTo>
                  <a:lnTo>
                    <a:pt x="3" y="63"/>
                  </a:lnTo>
                  <a:lnTo>
                    <a:pt x="0" y="82"/>
                  </a:lnTo>
                  <a:lnTo>
                    <a:pt x="0" y="101"/>
                  </a:lnTo>
                  <a:lnTo>
                    <a:pt x="3" y="118"/>
                  </a:lnTo>
                  <a:lnTo>
                    <a:pt x="10" y="135"/>
                  </a:lnTo>
                  <a:lnTo>
                    <a:pt x="21" y="150"/>
                  </a:lnTo>
                  <a:lnTo>
                    <a:pt x="32" y="163"/>
                  </a:lnTo>
                  <a:lnTo>
                    <a:pt x="47" y="173"/>
                  </a:lnTo>
                  <a:lnTo>
                    <a:pt x="64" y="180"/>
                  </a:lnTo>
                  <a:lnTo>
                    <a:pt x="83"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8" name="Freeform 86"/>
            <p:cNvSpPr>
              <a:spLocks/>
            </p:cNvSpPr>
            <p:nvPr/>
          </p:nvSpPr>
          <p:spPr bwMode="auto">
            <a:xfrm>
              <a:off x="3213" y="1787"/>
              <a:ext cx="28" cy="28"/>
            </a:xfrm>
            <a:custGeom>
              <a:avLst/>
              <a:gdLst>
                <a:gd name="T0" fmla="*/ 38 w 84"/>
                <a:gd name="T1" fmla="*/ 84 h 84"/>
                <a:gd name="T2" fmla="*/ 47 w 84"/>
                <a:gd name="T3" fmla="*/ 84 h 84"/>
                <a:gd name="T4" fmla="*/ 55 w 84"/>
                <a:gd name="T5" fmla="*/ 82 h 84"/>
                <a:gd name="T6" fmla="*/ 62 w 84"/>
                <a:gd name="T7" fmla="*/ 79 h 84"/>
                <a:gd name="T8" fmla="*/ 70 w 84"/>
                <a:gd name="T9" fmla="*/ 75 h 84"/>
                <a:gd name="T10" fmla="*/ 75 w 84"/>
                <a:gd name="T11" fmla="*/ 69 h 84"/>
                <a:gd name="T12" fmla="*/ 80 w 84"/>
                <a:gd name="T13" fmla="*/ 62 h 84"/>
                <a:gd name="T14" fmla="*/ 83 w 84"/>
                <a:gd name="T15" fmla="*/ 55 h 84"/>
                <a:gd name="T16" fmla="*/ 84 w 84"/>
                <a:gd name="T17" fmla="*/ 46 h 84"/>
                <a:gd name="T18" fmla="*/ 83 w 84"/>
                <a:gd name="T19" fmla="*/ 29 h 84"/>
                <a:gd name="T20" fmla="*/ 75 w 84"/>
                <a:gd name="T21" fmla="*/ 14 h 84"/>
                <a:gd name="T22" fmla="*/ 62 w 84"/>
                <a:gd name="T23" fmla="*/ 4 h 84"/>
                <a:gd name="T24" fmla="*/ 47 w 84"/>
                <a:gd name="T25" fmla="*/ 0 h 84"/>
                <a:gd name="T26" fmla="*/ 38 w 84"/>
                <a:gd name="T27" fmla="*/ 0 h 84"/>
                <a:gd name="T28" fmla="*/ 31 w 84"/>
                <a:gd name="T29" fmla="*/ 1 h 84"/>
                <a:gd name="T30" fmla="*/ 22 w 84"/>
                <a:gd name="T31" fmla="*/ 4 h 84"/>
                <a:gd name="T32" fmla="*/ 16 w 84"/>
                <a:gd name="T33" fmla="*/ 9 h 84"/>
                <a:gd name="T34" fmla="*/ 11 w 84"/>
                <a:gd name="T35" fmla="*/ 14 h 84"/>
                <a:gd name="T36" fmla="*/ 6 w 84"/>
                <a:gd name="T37" fmla="*/ 22 h 84"/>
                <a:gd name="T38" fmla="*/ 2 w 84"/>
                <a:gd name="T39" fmla="*/ 29 h 84"/>
                <a:gd name="T40" fmla="*/ 0 w 84"/>
                <a:gd name="T41" fmla="*/ 38 h 84"/>
                <a:gd name="T42" fmla="*/ 2 w 84"/>
                <a:gd name="T43" fmla="*/ 53 h 84"/>
                <a:gd name="T44" fmla="*/ 9 w 84"/>
                <a:gd name="T45" fmla="*/ 68 h 84"/>
                <a:gd name="T46" fmla="*/ 22 w 84"/>
                <a:gd name="T47" fmla="*/ 78 h 84"/>
                <a:gd name="T48" fmla="*/ 38 w 84"/>
                <a:gd name="T4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84">
                  <a:moveTo>
                    <a:pt x="38" y="84"/>
                  </a:moveTo>
                  <a:lnTo>
                    <a:pt x="47" y="84"/>
                  </a:lnTo>
                  <a:lnTo>
                    <a:pt x="55" y="82"/>
                  </a:lnTo>
                  <a:lnTo>
                    <a:pt x="62" y="79"/>
                  </a:lnTo>
                  <a:lnTo>
                    <a:pt x="70" y="75"/>
                  </a:lnTo>
                  <a:lnTo>
                    <a:pt x="75" y="69"/>
                  </a:lnTo>
                  <a:lnTo>
                    <a:pt x="80" y="62"/>
                  </a:lnTo>
                  <a:lnTo>
                    <a:pt x="83" y="55"/>
                  </a:lnTo>
                  <a:lnTo>
                    <a:pt x="84" y="46"/>
                  </a:lnTo>
                  <a:lnTo>
                    <a:pt x="83" y="29"/>
                  </a:lnTo>
                  <a:lnTo>
                    <a:pt x="75" y="14"/>
                  </a:lnTo>
                  <a:lnTo>
                    <a:pt x="62" y="4"/>
                  </a:lnTo>
                  <a:lnTo>
                    <a:pt x="47" y="0"/>
                  </a:lnTo>
                  <a:lnTo>
                    <a:pt x="38" y="0"/>
                  </a:lnTo>
                  <a:lnTo>
                    <a:pt x="31" y="1"/>
                  </a:lnTo>
                  <a:lnTo>
                    <a:pt x="22" y="4"/>
                  </a:lnTo>
                  <a:lnTo>
                    <a:pt x="16" y="9"/>
                  </a:lnTo>
                  <a:lnTo>
                    <a:pt x="11" y="14"/>
                  </a:lnTo>
                  <a:lnTo>
                    <a:pt x="6" y="22"/>
                  </a:lnTo>
                  <a:lnTo>
                    <a:pt x="2" y="29"/>
                  </a:lnTo>
                  <a:lnTo>
                    <a:pt x="0" y="38"/>
                  </a:lnTo>
                  <a:lnTo>
                    <a:pt x="2" y="53"/>
                  </a:lnTo>
                  <a:lnTo>
                    <a:pt x="9" y="68"/>
                  </a:lnTo>
                  <a:lnTo>
                    <a:pt x="22" y="78"/>
                  </a:lnTo>
                  <a:lnTo>
                    <a:pt x="38" y="84"/>
                  </a:lnTo>
                  <a:close/>
                </a:path>
              </a:pathLst>
            </a:custGeom>
            <a:solidFill>
              <a:srgbClr val="BC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199" name="Freeform 87"/>
            <p:cNvSpPr>
              <a:spLocks/>
            </p:cNvSpPr>
            <p:nvPr/>
          </p:nvSpPr>
          <p:spPr bwMode="auto">
            <a:xfrm>
              <a:off x="3553" y="1808"/>
              <a:ext cx="62" cy="62"/>
            </a:xfrm>
            <a:custGeom>
              <a:avLst/>
              <a:gdLst>
                <a:gd name="T0" fmla="*/ 83 w 184"/>
                <a:gd name="T1" fmla="*/ 185 h 185"/>
                <a:gd name="T2" fmla="*/ 101 w 184"/>
                <a:gd name="T3" fmla="*/ 185 h 185"/>
                <a:gd name="T4" fmla="*/ 119 w 184"/>
                <a:gd name="T5" fmla="*/ 180 h 185"/>
                <a:gd name="T6" fmla="*/ 136 w 184"/>
                <a:gd name="T7" fmla="*/ 175 h 185"/>
                <a:gd name="T8" fmla="*/ 150 w 184"/>
                <a:gd name="T9" fmla="*/ 165 h 185"/>
                <a:gd name="T10" fmla="*/ 163 w 184"/>
                <a:gd name="T11" fmla="*/ 152 h 185"/>
                <a:gd name="T12" fmla="*/ 174 w 184"/>
                <a:gd name="T13" fmla="*/ 137 h 185"/>
                <a:gd name="T14" fmla="*/ 181 w 184"/>
                <a:gd name="T15" fmla="*/ 121 h 185"/>
                <a:gd name="T16" fmla="*/ 184 w 184"/>
                <a:gd name="T17" fmla="*/ 102 h 185"/>
                <a:gd name="T18" fmla="*/ 184 w 184"/>
                <a:gd name="T19" fmla="*/ 84 h 185"/>
                <a:gd name="T20" fmla="*/ 181 w 184"/>
                <a:gd name="T21" fmla="*/ 65 h 185"/>
                <a:gd name="T22" fmla="*/ 174 w 184"/>
                <a:gd name="T23" fmla="*/ 49 h 185"/>
                <a:gd name="T24" fmla="*/ 163 w 184"/>
                <a:gd name="T25" fmla="*/ 33 h 185"/>
                <a:gd name="T26" fmla="*/ 150 w 184"/>
                <a:gd name="T27" fmla="*/ 22 h 185"/>
                <a:gd name="T28" fmla="*/ 136 w 184"/>
                <a:gd name="T29" fmla="*/ 12 h 185"/>
                <a:gd name="T30" fmla="*/ 120 w 184"/>
                <a:gd name="T31" fmla="*/ 4 h 185"/>
                <a:gd name="T32" fmla="*/ 101 w 184"/>
                <a:gd name="T33" fmla="*/ 0 h 185"/>
                <a:gd name="T34" fmla="*/ 83 w 184"/>
                <a:gd name="T35" fmla="*/ 0 h 185"/>
                <a:gd name="T36" fmla="*/ 65 w 184"/>
                <a:gd name="T37" fmla="*/ 4 h 185"/>
                <a:gd name="T38" fmla="*/ 50 w 184"/>
                <a:gd name="T39" fmla="*/ 10 h 185"/>
                <a:gd name="T40" fmla="*/ 34 w 184"/>
                <a:gd name="T41" fmla="*/ 20 h 185"/>
                <a:gd name="T42" fmla="*/ 22 w 184"/>
                <a:gd name="T43" fmla="*/ 33 h 185"/>
                <a:gd name="T44" fmla="*/ 12 w 184"/>
                <a:gd name="T45" fmla="*/ 48 h 185"/>
                <a:gd name="T46" fmla="*/ 5 w 184"/>
                <a:gd name="T47" fmla="*/ 64 h 185"/>
                <a:gd name="T48" fmla="*/ 0 w 184"/>
                <a:gd name="T49" fmla="*/ 82 h 185"/>
                <a:gd name="T50" fmla="*/ 0 w 184"/>
                <a:gd name="T51" fmla="*/ 101 h 185"/>
                <a:gd name="T52" fmla="*/ 3 w 184"/>
                <a:gd name="T53" fmla="*/ 118 h 185"/>
                <a:gd name="T54" fmla="*/ 11 w 184"/>
                <a:gd name="T55" fmla="*/ 136 h 185"/>
                <a:gd name="T56" fmla="*/ 21 w 184"/>
                <a:gd name="T57" fmla="*/ 150 h 185"/>
                <a:gd name="T58" fmla="*/ 34 w 184"/>
                <a:gd name="T59" fmla="*/ 163 h 185"/>
                <a:gd name="T60" fmla="*/ 48 w 184"/>
                <a:gd name="T61" fmla="*/ 173 h 185"/>
                <a:gd name="T62" fmla="*/ 64 w 184"/>
                <a:gd name="T63" fmla="*/ 180 h 185"/>
                <a:gd name="T64" fmla="*/ 83 w 184"/>
                <a:gd name="T65"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4" h="185">
                  <a:moveTo>
                    <a:pt x="83" y="185"/>
                  </a:moveTo>
                  <a:lnTo>
                    <a:pt x="101" y="185"/>
                  </a:lnTo>
                  <a:lnTo>
                    <a:pt x="119" y="180"/>
                  </a:lnTo>
                  <a:lnTo>
                    <a:pt x="136" y="175"/>
                  </a:lnTo>
                  <a:lnTo>
                    <a:pt x="150" y="165"/>
                  </a:lnTo>
                  <a:lnTo>
                    <a:pt x="163" y="152"/>
                  </a:lnTo>
                  <a:lnTo>
                    <a:pt x="174" y="137"/>
                  </a:lnTo>
                  <a:lnTo>
                    <a:pt x="181" y="121"/>
                  </a:lnTo>
                  <a:lnTo>
                    <a:pt x="184" y="102"/>
                  </a:lnTo>
                  <a:lnTo>
                    <a:pt x="184" y="84"/>
                  </a:lnTo>
                  <a:lnTo>
                    <a:pt x="181" y="65"/>
                  </a:lnTo>
                  <a:lnTo>
                    <a:pt x="174" y="49"/>
                  </a:lnTo>
                  <a:lnTo>
                    <a:pt x="163" y="33"/>
                  </a:lnTo>
                  <a:lnTo>
                    <a:pt x="150" y="22"/>
                  </a:lnTo>
                  <a:lnTo>
                    <a:pt x="136" y="12"/>
                  </a:lnTo>
                  <a:lnTo>
                    <a:pt x="120" y="4"/>
                  </a:lnTo>
                  <a:lnTo>
                    <a:pt x="101" y="0"/>
                  </a:lnTo>
                  <a:lnTo>
                    <a:pt x="83" y="0"/>
                  </a:lnTo>
                  <a:lnTo>
                    <a:pt x="65" y="4"/>
                  </a:lnTo>
                  <a:lnTo>
                    <a:pt x="50" y="10"/>
                  </a:lnTo>
                  <a:lnTo>
                    <a:pt x="34" y="20"/>
                  </a:lnTo>
                  <a:lnTo>
                    <a:pt x="22" y="33"/>
                  </a:lnTo>
                  <a:lnTo>
                    <a:pt x="12" y="48"/>
                  </a:lnTo>
                  <a:lnTo>
                    <a:pt x="5" y="64"/>
                  </a:lnTo>
                  <a:lnTo>
                    <a:pt x="0" y="82"/>
                  </a:lnTo>
                  <a:lnTo>
                    <a:pt x="0" y="101"/>
                  </a:lnTo>
                  <a:lnTo>
                    <a:pt x="3" y="118"/>
                  </a:lnTo>
                  <a:lnTo>
                    <a:pt x="11" y="136"/>
                  </a:lnTo>
                  <a:lnTo>
                    <a:pt x="21" y="150"/>
                  </a:lnTo>
                  <a:lnTo>
                    <a:pt x="34" y="163"/>
                  </a:lnTo>
                  <a:lnTo>
                    <a:pt x="48" y="173"/>
                  </a:lnTo>
                  <a:lnTo>
                    <a:pt x="64" y="180"/>
                  </a:lnTo>
                  <a:lnTo>
                    <a:pt x="83"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0" name="Freeform 88"/>
            <p:cNvSpPr>
              <a:spLocks/>
            </p:cNvSpPr>
            <p:nvPr/>
          </p:nvSpPr>
          <p:spPr bwMode="auto">
            <a:xfrm>
              <a:off x="3570" y="1825"/>
              <a:ext cx="28" cy="28"/>
            </a:xfrm>
            <a:custGeom>
              <a:avLst/>
              <a:gdLst>
                <a:gd name="T0" fmla="*/ 38 w 85"/>
                <a:gd name="T1" fmla="*/ 83 h 83"/>
                <a:gd name="T2" fmla="*/ 47 w 85"/>
                <a:gd name="T3" fmla="*/ 83 h 83"/>
                <a:gd name="T4" fmla="*/ 54 w 85"/>
                <a:gd name="T5" fmla="*/ 82 h 83"/>
                <a:gd name="T6" fmla="*/ 63 w 85"/>
                <a:gd name="T7" fmla="*/ 79 h 83"/>
                <a:gd name="T8" fmla="*/ 69 w 85"/>
                <a:gd name="T9" fmla="*/ 75 h 83"/>
                <a:gd name="T10" fmla="*/ 74 w 85"/>
                <a:gd name="T11" fmla="*/ 69 h 83"/>
                <a:gd name="T12" fmla="*/ 79 w 85"/>
                <a:gd name="T13" fmla="*/ 62 h 83"/>
                <a:gd name="T14" fmla="*/ 83 w 85"/>
                <a:gd name="T15" fmla="*/ 54 h 83"/>
                <a:gd name="T16" fmla="*/ 85 w 85"/>
                <a:gd name="T17" fmla="*/ 46 h 83"/>
                <a:gd name="T18" fmla="*/ 83 w 85"/>
                <a:gd name="T19" fmla="*/ 28 h 83"/>
                <a:gd name="T20" fmla="*/ 74 w 85"/>
                <a:gd name="T21" fmla="*/ 14 h 83"/>
                <a:gd name="T22" fmla="*/ 63 w 85"/>
                <a:gd name="T23" fmla="*/ 4 h 83"/>
                <a:gd name="T24" fmla="*/ 47 w 85"/>
                <a:gd name="T25" fmla="*/ 0 h 83"/>
                <a:gd name="T26" fmla="*/ 38 w 85"/>
                <a:gd name="T27" fmla="*/ 0 h 83"/>
                <a:gd name="T28" fmla="*/ 30 w 85"/>
                <a:gd name="T29" fmla="*/ 1 h 83"/>
                <a:gd name="T30" fmla="*/ 23 w 85"/>
                <a:gd name="T31" fmla="*/ 4 h 83"/>
                <a:gd name="T32" fmla="*/ 15 w 85"/>
                <a:gd name="T33" fmla="*/ 8 h 83"/>
                <a:gd name="T34" fmla="*/ 10 w 85"/>
                <a:gd name="T35" fmla="*/ 14 h 83"/>
                <a:gd name="T36" fmla="*/ 5 w 85"/>
                <a:gd name="T37" fmla="*/ 21 h 83"/>
                <a:gd name="T38" fmla="*/ 1 w 85"/>
                <a:gd name="T39" fmla="*/ 28 h 83"/>
                <a:gd name="T40" fmla="*/ 0 w 85"/>
                <a:gd name="T41" fmla="*/ 37 h 83"/>
                <a:gd name="T42" fmla="*/ 1 w 85"/>
                <a:gd name="T43" fmla="*/ 53 h 83"/>
                <a:gd name="T44" fmla="*/ 10 w 85"/>
                <a:gd name="T45" fmla="*/ 67 h 83"/>
                <a:gd name="T46" fmla="*/ 21 w 85"/>
                <a:gd name="T47" fmla="*/ 77 h 83"/>
                <a:gd name="T48" fmla="*/ 38 w 85"/>
                <a:gd name="T4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3">
                  <a:moveTo>
                    <a:pt x="38" y="83"/>
                  </a:moveTo>
                  <a:lnTo>
                    <a:pt x="47" y="83"/>
                  </a:lnTo>
                  <a:lnTo>
                    <a:pt x="54" y="82"/>
                  </a:lnTo>
                  <a:lnTo>
                    <a:pt x="63" y="79"/>
                  </a:lnTo>
                  <a:lnTo>
                    <a:pt x="69" y="75"/>
                  </a:lnTo>
                  <a:lnTo>
                    <a:pt x="74" y="69"/>
                  </a:lnTo>
                  <a:lnTo>
                    <a:pt x="79" y="62"/>
                  </a:lnTo>
                  <a:lnTo>
                    <a:pt x="83" y="54"/>
                  </a:lnTo>
                  <a:lnTo>
                    <a:pt x="85" y="46"/>
                  </a:lnTo>
                  <a:lnTo>
                    <a:pt x="83" y="28"/>
                  </a:lnTo>
                  <a:lnTo>
                    <a:pt x="74" y="14"/>
                  </a:lnTo>
                  <a:lnTo>
                    <a:pt x="63" y="4"/>
                  </a:lnTo>
                  <a:lnTo>
                    <a:pt x="47" y="0"/>
                  </a:lnTo>
                  <a:lnTo>
                    <a:pt x="38" y="0"/>
                  </a:lnTo>
                  <a:lnTo>
                    <a:pt x="30" y="1"/>
                  </a:lnTo>
                  <a:lnTo>
                    <a:pt x="23" y="4"/>
                  </a:lnTo>
                  <a:lnTo>
                    <a:pt x="15" y="8"/>
                  </a:lnTo>
                  <a:lnTo>
                    <a:pt x="10" y="14"/>
                  </a:lnTo>
                  <a:lnTo>
                    <a:pt x="5" y="21"/>
                  </a:lnTo>
                  <a:lnTo>
                    <a:pt x="1" y="28"/>
                  </a:lnTo>
                  <a:lnTo>
                    <a:pt x="0" y="37"/>
                  </a:lnTo>
                  <a:lnTo>
                    <a:pt x="1" y="53"/>
                  </a:lnTo>
                  <a:lnTo>
                    <a:pt x="10" y="67"/>
                  </a:lnTo>
                  <a:lnTo>
                    <a:pt x="21" y="77"/>
                  </a:lnTo>
                  <a:lnTo>
                    <a:pt x="38" y="83"/>
                  </a:lnTo>
                  <a:close/>
                </a:path>
              </a:pathLst>
            </a:custGeom>
            <a:solidFill>
              <a:srgbClr val="BC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1" name="Freeform 89"/>
            <p:cNvSpPr>
              <a:spLocks/>
            </p:cNvSpPr>
            <p:nvPr/>
          </p:nvSpPr>
          <p:spPr bwMode="auto">
            <a:xfrm>
              <a:off x="3626" y="1816"/>
              <a:ext cx="61" cy="61"/>
            </a:xfrm>
            <a:custGeom>
              <a:avLst/>
              <a:gdLst>
                <a:gd name="T0" fmla="*/ 82 w 183"/>
                <a:gd name="T1" fmla="*/ 183 h 183"/>
                <a:gd name="T2" fmla="*/ 101 w 183"/>
                <a:gd name="T3" fmla="*/ 183 h 183"/>
                <a:gd name="T4" fmla="*/ 118 w 183"/>
                <a:gd name="T5" fmla="*/ 180 h 183"/>
                <a:gd name="T6" fmla="*/ 134 w 183"/>
                <a:gd name="T7" fmla="*/ 173 h 183"/>
                <a:gd name="T8" fmla="*/ 150 w 183"/>
                <a:gd name="T9" fmla="*/ 163 h 183"/>
                <a:gd name="T10" fmla="*/ 161 w 183"/>
                <a:gd name="T11" fmla="*/ 150 h 183"/>
                <a:gd name="T12" fmla="*/ 171 w 183"/>
                <a:gd name="T13" fmla="*/ 136 h 183"/>
                <a:gd name="T14" fmla="*/ 179 w 183"/>
                <a:gd name="T15" fmla="*/ 120 h 183"/>
                <a:gd name="T16" fmla="*/ 183 w 183"/>
                <a:gd name="T17" fmla="*/ 101 h 183"/>
                <a:gd name="T18" fmla="*/ 183 w 183"/>
                <a:gd name="T19" fmla="*/ 82 h 183"/>
                <a:gd name="T20" fmla="*/ 180 w 183"/>
                <a:gd name="T21" fmla="*/ 65 h 183"/>
                <a:gd name="T22" fmla="*/ 173 w 183"/>
                <a:gd name="T23" fmla="*/ 49 h 183"/>
                <a:gd name="T24" fmla="*/ 163 w 183"/>
                <a:gd name="T25" fmla="*/ 33 h 183"/>
                <a:gd name="T26" fmla="*/ 150 w 183"/>
                <a:gd name="T27" fmla="*/ 22 h 183"/>
                <a:gd name="T28" fmla="*/ 135 w 183"/>
                <a:gd name="T29" fmla="*/ 12 h 183"/>
                <a:gd name="T30" fmla="*/ 119 w 183"/>
                <a:gd name="T31" fmla="*/ 4 h 183"/>
                <a:gd name="T32" fmla="*/ 101 w 183"/>
                <a:gd name="T33" fmla="*/ 0 h 183"/>
                <a:gd name="T34" fmla="*/ 82 w 183"/>
                <a:gd name="T35" fmla="*/ 0 h 183"/>
                <a:gd name="T36" fmla="*/ 65 w 183"/>
                <a:gd name="T37" fmla="*/ 3 h 183"/>
                <a:gd name="T38" fmla="*/ 47 w 183"/>
                <a:gd name="T39" fmla="*/ 10 h 183"/>
                <a:gd name="T40" fmla="*/ 33 w 183"/>
                <a:gd name="T41" fmla="*/ 20 h 183"/>
                <a:gd name="T42" fmla="*/ 20 w 183"/>
                <a:gd name="T43" fmla="*/ 33 h 183"/>
                <a:gd name="T44" fmla="*/ 10 w 183"/>
                <a:gd name="T45" fmla="*/ 48 h 183"/>
                <a:gd name="T46" fmla="*/ 3 w 183"/>
                <a:gd name="T47" fmla="*/ 64 h 183"/>
                <a:gd name="T48" fmla="*/ 0 w 183"/>
                <a:gd name="T49" fmla="*/ 82 h 183"/>
                <a:gd name="T50" fmla="*/ 0 w 183"/>
                <a:gd name="T51" fmla="*/ 101 h 183"/>
                <a:gd name="T52" fmla="*/ 3 w 183"/>
                <a:gd name="T53" fmla="*/ 118 h 183"/>
                <a:gd name="T54" fmla="*/ 10 w 183"/>
                <a:gd name="T55" fmla="*/ 136 h 183"/>
                <a:gd name="T56" fmla="*/ 20 w 183"/>
                <a:gd name="T57" fmla="*/ 150 h 183"/>
                <a:gd name="T58" fmla="*/ 32 w 183"/>
                <a:gd name="T59" fmla="*/ 163 h 183"/>
                <a:gd name="T60" fmla="*/ 46 w 183"/>
                <a:gd name="T61" fmla="*/ 173 h 183"/>
                <a:gd name="T62" fmla="*/ 63 w 183"/>
                <a:gd name="T63" fmla="*/ 180 h 183"/>
                <a:gd name="T64" fmla="*/ 82 w 183"/>
                <a:gd name="T65"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83">
                  <a:moveTo>
                    <a:pt x="82" y="183"/>
                  </a:moveTo>
                  <a:lnTo>
                    <a:pt x="101" y="183"/>
                  </a:lnTo>
                  <a:lnTo>
                    <a:pt x="118" y="180"/>
                  </a:lnTo>
                  <a:lnTo>
                    <a:pt x="134" y="173"/>
                  </a:lnTo>
                  <a:lnTo>
                    <a:pt x="150" y="163"/>
                  </a:lnTo>
                  <a:lnTo>
                    <a:pt x="161" y="150"/>
                  </a:lnTo>
                  <a:lnTo>
                    <a:pt x="171" y="136"/>
                  </a:lnTo>
                  <a:lnTo>
                    <a:pt x="179" y="120"/>
                  </a:lnTo>
                  <a:lnTo>
                    <a:pt x="183" y="101"/>
                  </a:lnTo>
                  <a:lnTo>
                    <a:pt x="183" y="82"/>
                  </a:lnTo>
                  <a:lnTo>
                    <a:pt x="180" y="65"/>
                  </a:lnTo>
                  <a:lnTo>
                    <a:pt x="173" y="49"/>
                  </a:lnTo>
                  <a:lnTo>
                    <a:pt x="163" y="33"/>
                  </a:lnTo>
                  <a:lnTo>
                    <a:pt x="150" y="22"/>
                  </a:lnTo>
                  <a:lnTo>
                    <a:pt x="135" y="12"/>
                  </a:lnTo>
                  <a:lnTo>
                    <a:pt x="119" y="4"/>
                  </a:lnTo>
                  <a:lnTo>
                    <a:pt x="101" y="0"/>
                  </a:lnTo>
                  <a:lnTo>
                    <a:pt x="82" y="0"/>
                  </a:lnTo>
                  <a:lnTo>
                    <a:pt x="65" y="3"/>
                  </a:lnTo>
                  <a:lnTo>
                    <a:pt x="47" y="10"/>
                  </a:lnTo>
                  <a:lnTo>
                    <a:pt x="33" y="20"/>
                  </a:lnTo>
                  <a:lnTo>
                    <a:pt x="20" y="33"/>
                  </a:lnTo>
                  <a:lnTo>
                    <a:pt x="10" y="48"/>
                  </a:lnTo>
                  <a:lnTo>
                    <a:pt x="3" y="64"/>
                  </a:lnTo>
                  <a:lnTo>
                    <a:pt x="0" y="82"/>
                  </a:lnTo>
                  <a:lnTo>
                    <a:pt x="0" y="101"/>
                  </a:lnTo>
                  <a:lnTo>
                    <a:pt x="3" y="118"/>
                  </a:lnTo>
                  <a:lnTo>
                    <a:pt x="10" y="136"/>
                  </a:lnTo>
                  <a:lnTo>
                    <a:pt x="20" y="150"/>
                  </a:lnTo>
                  <a:lnTo>
                    <a:pt x="32" y="163"/>
                  </a:lnTo>
                  <a:lnTo>
                    <a:pt x="46" y="173"/>
                  </a:lnTo>
                  <a:lnTo>
                    <a:pt x="63" y="180"/>
                  </a:lnTo>
                  <a:lnTo>
                    <a:pt x="82"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2" name="Freeform 90"/>
            <p:cNvSpPr>
              <a:spLocks/>
            </p:cNvSpPr>
            <p:nvPr/>
          </p:nvSpPr>
          <p:spPr bwMode="auto">
            <a:xfrm>
              <a:off x="3642" y="1832"/>
              <a:ext cx="28" cy="28"/>
            </a:xfrm>
            <a:custGeom>
              <a:avLst/>
              <a:gdLst>
                <a:gd name="T0" fmla="*/ 37 w 83"/>
                <a:gd name="T1" fmla="*/ 85 h 85"/>
                <a:gd name="T2" fmla="*/ 46 w 83"/>
                <a:gd name="T3" fmla="*/ 85 h 85"/>
                <a:gd name="T4" fmla="*/ 55 w 83"/>
                <a:gd name="T5" fmla="*/ 84 h 85"/>
                <a:gd name="T6" fmla="*/ 62 w 83"/>
                <a:gd name="T7" fmla="*/ 80 h 85"/>
                <a:gd name="T8" fmla="*/ 69 w 83"/>
                <a:gd name="T9" fmla="*/ 75 h 85"/>
                <a:gd name="T10" fmla="*/ 75 w 83"/>
                <a:gd name="T11" fmla="*/ 71 h 85"/>
                <a:gd name="T12" fmla="*/ 79 w 83"/>
                <a:gd name="T13" fmla="*/ 64 h 85"/>
                <a:gd name="T14" fmla="*/ 82 w 83"/>
                <a:gd name="T15" fmla="*/ 56 h 85"/>
                <a:gd name="T16" fmla="*/ 83 w 83"/>
                <a:gd name="T17" fmla="*/ 48 h 85"/>
                <a:gd name="T18" fmla="*/ 82 w 83"/>
                <a:gd name="T19" fmla="*/ 30 h 85"/>
                <a:gd name="T20" fmla="*/ 75 w 83"/>
                <a:gd name="T21" fmla="*/ 16 h 85"/>
                <a:gd name="T22" fmla="*/ 62 w 83"/>
                <a:gd name="T23" fmla="*/ 6 h 85"/>
                <a:gd name="T24" fmla="*/ 46 w 83"/>
                <a:gd name="T25" fmla="*/ 0 h 85"/>
                <a:gd name="T26" fmla="*/ 37 w 83"/>
                <a:gd name="T27" fmla="*/ 0 h 85"/>
                <a:gd name="T28" fmla="*/ 30 w 83"/>
                <a:gd name="T29" fmla="*/ 2 h 85"/>
                <a:gd name="T30" fmla="*/ 21 w 83"/>
                <a:gd name="T31" fmla="*/ 6 h 85"/>
                <a:gd name="T32" fmla="*/ 16 w 83"/>
                <a:gd name="T33" fmla="*/ 10 h 85"/>
                <a:gd name="T34" fmla="*/ 10 w 83"/>
                <a:gd name="T35" fmla="*/ 16 h 85"/>
                <a:gd name="T36" fmla="*/ 6 w 83"/>
                <a:gd name="T37" fmla="*/ 22 h 85"/>
                <a:gd name="T38" fmla="*/ 1 w 83"/>
                <a:gd name="T39" fmla="*/ 30 h 85"/>
                <a:gd name="T40" fmla="*/ 0 w 83"/>
                <a:gd name="T41" fmla="*/ 39 h 85"/>
                <a:gd name="T42" fmla="*/ 1 w 83"/>
                <a:gd name="T43" fmla="*/ 55 h 85"/>
                <a:gd name="T44" fmla="*/ 8 w 83"/>
                <a:gd name="T45" fmla="*/ 69 h 85"/>
                <a:gd name="T46" fmla="*/ 21 w 83"/>
                <a:gd name="T47" fmla="*/ 80 h 85"/>
                <a:gd name="T48" fmla="*/ 37 w 83"/>
                <a:gd name="T49"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85">
                  <a:moveTo>
                    <a:pt x="37" y="85"/>
                  </a:moveTo>
                  <a:lnTo>
                    <a:pt x="46" y="85"/>
                  </a:lnTo>
                  <a:lnTo>
                    <a:pt x="55" y="84"/>
                  </a:lnTo>
                  <a:lnTo>
                    <a:pt x="62" y="80"/>
                  </a:lnTo>
                  <a:lnTo>
                    <a:pt x="69" y="75"/>
                  </a:lnTo>
                  <a:lnTo>
                    <a:pt x="75" y="71"/>
                  </a:lnTo>
                  <a:lnTo>
                    <a:pt x="79" y="64"/>
                  </a:lnTo>
                  <a:lnTo>
                    <a:pt x="82" y="56"/>
                  </a:lnTo>
                  <a:lnTo>
                    <a:pt x="83" y="48"/>
                  </a:lnTo>
                  <a:lnTo>
                    <a:pt x="82" y="30"/>
                  </a:lnTo>
                  <a:lnTo>
                    <a:pt x="75" y="16"/>
                  </a:lnTo>
                  <a:lnTo>
                    <a:pt x="62" y="6"/>
                  </a:lnTo>
                  <a:lnTo>
                    <a:pt x="46" y="0"/>
                  </a:lnTo>
                  <a:lnTo>
                    <a:pt x="37" y="0"/>
                  </a:lnTo>
                  <a:lnTo>
                    <a:pt x="30" y="2"/>
                  </a:lnTo>
                  <a:lnTo>
                    <a:pt x="21" y="6"/>
                  </a:lnTo>
                  <a:lnTo>
                    <a:pt x="16" y="10"/>
                  </a:lnTo>
                  <a:lnTo>
                    <a:pt x="10" y="16"/>
                  </a:lnTo>
                  <a:lnTo>
                    <a:pt x="6" y="22"/>
                  </a:lnTo>
                  <a:lnTo>
                    <a:pt x="1" y="30"/>
                  </a:lnTo>
                  <a:lnTo>
                    <a:pt x="0" y="39"/>
                  </a:lnTo>
                  <a:lnTo>
                    <a:pt x="1" y="55"/>
                  </a:lnTo>
                  <a:lnTo>
                    <a:pt x="8" y="69"/>
                  </a:lnTo>
                  <a:lnTo>
                    <a:pt x="21" y="80"/>
                  </a:lnTo>
                  <a:lnTo>
                    <a:pt x="37" y="85"/>
                  </a:lnTo>
                  <a:close/>
                </a:path>
              </a:pathLst>
            </a:custGeom>
            <a:solidFill>
              <a:srgbClr val="BC99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3" name="Freeform 91"/>
            <p:cNvSpPr>
              <a:spLocks/>
            </p:cNvSpPr>
            <p:nvPr/>
          </p:nvSpPr>
          <p:spPr bwMode="auto">
            <a:xfrm>
              <a:off x="2901" y="1577"/>
              <a:ext cx="227" cy="183"/>
            </a:xfrm>
            <a:custGeom>
              <a:avLst/>
              <a:gdLst>
                <a:gd name="T0" fmla="*/ 661 w 681"/>
                <a:gd name="T1" fmla="*/ 36 h 548"/>
                <a:gd name="T2" fmla="*/ 632 w 681"/>
                <a:gd name="T3" fmla="*/ 27 h 548"/>
                <a:gd name="T4" fmla="*/ 585 w 681"/>
                <a:gd name="T5" fmla="*/ 17 h 548"/>
                <a:gd name="T6" fmla="*/ 521 w 681"/>
                <a:gd name="T7" fmla="*/ 8 h 548"/>
                <a:gd name="T8" fmla="*/ 448 w 681"/>
                <a:gd name="T9" fmla="*/ 5 h 548"/>
                <a:gd name="T10" fmla="*/ 393 w 681"/>
                <a:gd name="T11" fmla="*/ 4 h 548"/>
                <a:gd name="T12" fmla="*/ 358 w 681"/>
                <a:gd name="T13" fmla="*/ 1 h 548"/>
                <a:gd name="T14" fmla="*/ 341 w 681"/>
                <a:gd name="T15" fmla="*/ 0 h 548"/>
                <a:gd name="T16" fmla="*/ 335 w 681"/>
                <a:gd name="T17" fmla="*/ 30 h 548"/>
                <a:gd name="T18" fmla="*/ 319 w 681"/>
                <a:gd name="T19" fmla="*/ 184 h 548"/>
                <a:gd name="T20" fmla="*/ 394 w 681"/>
                <a:gd name="T21" fmla="*/ 194 h 548"/>
                <a:gd name="T22" fmla="*/ 461 w 681"/>
                <a:gd name="T23" fmla="*/ 206 h 548"/>
                <a:gd name="T24" fmla="*/ 515 w 681"/>
                <a:gd name="T25" fmla="*/ 217 h 548"/>
                <a:gd name="T26" fmla="*/ 560 w 681"/>
                <a:gd name="T27" fmla="*/ 228 h 548"/>
                <a:gd name="T28" fmla="*/ 595 w 681"/>
                <a:gd name="T29" fmla="*/ 238 h 548"/>
                <a:gd name="T30" fmla="*/ 618 w 681"/>
                <a:gd name="T31" fmla="*/ 245 h 548"/>
                <a:gd name="T32" fmla="*/ 629 w 681"/>
                <a:gd name="T33" fmla="*/ 249 h 548"/>
                <a:gd name="T34" fmla="*/ 628 w 681"/>
                <a:gd name="T35" fmla="*/ 249 h 548"/>
                <a:gd name="T36" fmla="*/ 610 w 681"/>
                <a:gd name="T37" fmla="*/ 246 h 548"/>
                <a:gd name="T38" fmla="*/ 579 w 681"/>
                <a:gd name="T39" fmla="*/ 242 h 548"/>
                <a:gd name="T40" fmla="*/ 533 w 681"/>
                <a:gd name="T41" fmla="*/ 238 h 548"/>
                <a:gd name="T42" fmla="*/ 476 w 681"/>
                <a:gd name="T43" fmla="*/ 232 h 548"/>
                <a:gd name="T44" fmla="*/ 411 w 681"/>
                <a:gd name="T45" fmla="*/ 226 h 548"/>
                <a:gd name="T46" fmla="*/ 341 w 681"/>
                <a:gd name="T47" fmla="*/ 222 h 548"/>
                <a:gd name="T48" fmla="*/ 266 w 681"/>
                <a:gd name="T49" fmla="*/ 220 h 548"/>
                <a:gd name="T50" fmla="*/ 186 w 681"/>
                <a:gd name="T51" fmla="*/ 220 h 548"/>
                <a:gd name="T52" fmla="*/ 120 w 681"/>
                <a:gd name="T53" fmla="*/ 223 h 548"/>
                <a:gd name="T54" fmla="*/ 70 w 681"/>
                <a:gd name="T55" fmla="*/ 228 h 548"/>
                <a:gd name="T56" fmla="*/ 34 w 681"/>
                <a:gd name="T57" fmla="*/ 232 h 548"/>
                <a:gd name="T58" fmla="*/ 0 w 681"/>
                <a:gd name="T59" fmla="*/ 424 h 548"/>
                <a:gd name="T60" fmla="*/ 9 w 681"/>
                <a:gd name="T61" fmla="*/ 444 h 548"/>
                <a:gd name="T62" fmla="*/ 25 w 681"/>
                <a:gd name="T63" fmla="*/ 461 h 548"/>
                <a:gd name="T64" fmla="*/ 31 w 681"/>
                <a:gd name="T65" fmla="*/ 466 h 548"/>
                <a:gd name="T66" fmla="*/ 41 w 681"/>
                <a:gd name="T67" fmla="*/ 427 h 548"/>
                <a:gd name="T68" fmla="*/ 49 w 681"/>
                <a:gd name="T69" fmla="*/ 398 h 548"/>
                <a:gd name="T70" fmla="*/ 68 w 681"/>
                <a:gd name="T71" fmla="*/ 375 h 548"/>
                <a:gd name="T72" fmla="*/ 93 w 681"/>
                <a:gd name="T73" fmla="*/ 362 h 548"/>
                <a:gd name="T74" fmla="*/ 122 w 681"/>
                <a:gd name="T75" fmla="*/ 359 h 548"/>
                <a:gd name="T76" fmla="*/ 355 w 681"/>
                <a:gd name="T77" fmla="*/ 385 h 548"/>
                <a:gd name="T78" fmla="*/ 380 w 681"/>
                <a:gd name="T79" fmla="*/ 399 h 548"/>
                <a:gd name="T80" fmla="*/ 397 w 681"/>
                <a:gd name="T81" fmla="*/ 421 h 548"/>
                <a:gd name="T82" fmla="*/ 406 w 681"/>
                <a:gd name="T83" fmla="*/ 450 h 548"/>
                <a:gd name="T84" fmla="*/ 400 w 681"/>
                <a:gd name="T85" fmla="*/ 528 h 548"/>
                <a:gd name="T86" fmla="*/ 595 w 681"/>
                <a:gd name="T87" fmla="*/ 525 h 548"/>
                <a:gd name="T88" fmla="*/ 638 w 681"/>
                <a:gd name="T89" fmla="*/ 486 h 548"/>
                <a:gd name="T90" fmla="*/ 681 w 681"/>
                <a:gd name="T91" fmla="*/ 62 h 548"/>
                <a:gd name="T92" fmla="*/ 675 w 681"/>
                <a:gd name="T93" fmla="*/ 44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81" h="548">
                  <a:moveTo>
                    <a:pt x="668" y="39"/>
                  </a:moveTo>
                  <a:lnTo>
                    <a:pt x="661" y="36"/>
                  </a:lnTo>
                  <a:lnTo>
                    <a:pt x="649" y="31"/>
                  </a:lnTo>
                  <a:lnTo>
                    <a:pt x="632" y="27"/>
                  </a:lnTo>
                  <a:lnTo>
                    <a:pt x="610" y="21"/>
                  </a:lnTo>
                  <a:lnTo>
                    <a:pt x="585" y="17"/>
                  </a:lnTo>
                  <a:lnTo>
                    <a:pt x="554" y="13"/>
                  </a:lnTo>
                  <a:lnTo>
                    <a:pt x="521" y="8"/>
                  </a:lnTo>
                  <a:lnTo>
                    <a:pt x="484" y="7"/>
                  </a:lnTo>
                  <a:lnTo>
                    <a:pt x="448" y="5"/>
                  </a:lnTo>
                  <a:lnTo>
                    <a:pt x="417" y="4"/>
                  </a:lnTo>
                  <a:lnTo>
                    <a:pt x="393" y="4"/>
                  </a:lnTo>
                  <a:lnTo>
                    <a:pt x="373" y="3"/>
                  </a:lnTo>
                  <a:lnTo>
                    <a:pt x="358" y="1"/>
                  </a:lnTo>
                  <a:lnTo>
                    <a:pt x="348" y="0"/>
                  </a:lnTo>
                  <a:lnTo>
                    <a:pt x="341" y="0"/>
                  </a:lnTo>
                  <a:lnTo>
                    <a:pt x="339" y="0"/>
                  </a:lnTo>
                  <a:lnTo>
                    <a:pt x="335" y="30"/>
                  </a:lnTo>
                  <a:lnTo>
                    <a:pt x="277" y="180"/>
                  </a:lnTo>
                  <a:lnTo>
                    <a:pt x="319" y="184"/>
                  </a:lnTo>
                  <a:lnTo>
                    <a:pt x="358" y="189"/>
                  </a:lnTo>
                  <a:lnTo>
                    <a:pt x="394" y="194"/>
                  </a:lnTo>
                  <a:lnTo>
                    <a:pt x="429" y="200"/>
                  </a:lnTo>
                  <a:lnTo>
                    <a:pt x="461" y="206"/>
                  </a:lnTo>
                  <a:lnTo>
                    <a:pt x="489" y="212"/>
                  </a:lnTo>
                  <a:lnTo>
                    <a:pt x="515" y="217"/>
                  </a:lnTo>
                  <a:lnTo>
                    <a:pt x="540" y="223"/>
                  </a:lnTo>
                  <a:lnTo>
                    <a:pt x="560" y="228"/>
                  </a:lnTo>
                  <a:lnTo>
                    <a:pt x="579" y="233"/>
                  </a:lnTo>
                  <a:lnTo>
                    <a:pt x="595" y="238"/>
                  </a:lnTo>
                  <a:lnTo>
                    <a:pt x="608" y="242"/>
                  </a:lnTo>
                  <a:lnTo>
                    <a:pt x="618" y="245"/>
                  </a:lnTo>
                  <a:lnTo>
                    <a:pt x="625" y="248"/>
                  </a:lnTo>
                  <a:lnTo>
                    <a:pt x="629" y="249"/>
                  </a:lnTo>
                  <a:lnTo>
                    <a:pt x="631" y="249"/>
                  </a:lnTo>
                  <a:lnTo>
                    <a:pt x="628" y="249"/>
                  </a:lnTo>
                  <a:lnTo>
                    <a:pt x="622" y="248"/>
                  </a:lnTo>
                  <a:lnTo>
                    <a:pt x="610" y="246"/>
                  </a:lnTo>
                  <a:lnTo>
                    <a:pt x="596" y="245"/>
                  </a:lnTo>
                  <a:lnTo>
                    <a:pt x="579" y="242"/>
                  </a:lnTo>
                  <a:lnTo>
                    <a:pt x="557" y="239"/>
                  </a:lnTo>
                  <a:lnTo>
                    <a:pt x="533" y="238"/>
                  </a:lnTo>
                  <a:lnTo>
                    <a:pt x="507" y="235"/>
                  </a:lnTo>
                  <a:lnTo>
                    <a:pt x="476" y="232"/>
                  </a:lnTo>
                  <a:lnTo>
                    <a:pt x="445" y="229"/>
                  </a:lnTo>
                  <a:lnTo>
                    <a:pt x="411" y="226"/>
                  </a:lnTo>
                  <a:lnTo>
                    <a:pt x="377" y="225"/>
                  </a:lnTo>
                  <a:lnTo>
                    <a:pt x="341" y="222"/>
                  </a:lnTo>
                  <a:lnTo>
                    <a:pt x="303" y="222"/>
                  </a:lnTo>
                  <a:lnTo>
                    <a:pt x="266" y="220"/>
                  </a:lnTo>
                  <a:lnTo>
                    <a:pt x="227" y="220"/>
                  </a:lnTo>
                  <a:lnTo>
                    <a:pt x="186" y="220"/>
                  </a:lnTo>
                  <a:lnTo>
                    <a:pt x="152" y="222"/>
                  </a:lnTo>
                  <a:lnTo>
                    <a:pt x="120" y="223"/>
                  </a:lnTo>
                  <a:lnTo>
                    <a:pt x="94" y="225"/>
                  </a:lnTo>
                  <a:lnTo>
                    <a:pt x="70" y="228"/>
                  </a:lnTo>
                  <a:lnTo>
                    <a:pt x="51" y="229"/>
                  </a:lnTo>
                  <a:lnTo>
                    <a:pt x="34" y="232"/>
                  </a:lnTo>
                  <a:lnTo>
                    <a:pt x="21" y="235"/>
                  </a:lnTo>
                  <a:lnTo>
                    <a:pt x="0" y="424"/>
                  </a:lnTo>
                  <a:lnTo>
                    <a:pt x="19" y="432"/>
                  </a:lnTo>
                  <a:lnTo>
                    <a:pt x="9" y="444"/>
                  </a:lnTo>
                  <a:lnTo>
                    <a:pt x="24" y="461"/>
                  </a:lnTo>
                  <a:lnTo>
                    <a:pt x="25" y="461"/>
                  </a:lnTo>
                  <a:lnTo>
                    <a:pt x="26" y="463"/>
                  </a:lnTo>
                  <a:lnTo>
                    <a:pt x="31" y="466"/>
                  </a:lnTo>
                  <a:lnTo>
                    <a:pt x="37" y="467"/>
                  </a:lnTo>
                  <a:lnTo>
                    <a:pt x="41" y="427"/>
                  </a:lnTo>
                  <a:lnTo>
                    <a:pt x="44" y="412"/>
                  </a:lnTo>
                  <a:lnTo>
                    <a:pt x="49" y="398"/>
                  </a:lnTo>
                  <a:lnTo>
                    <a:pt x="58" y="386"/>
                  </a:lnTo>
                  <a:lnTo>
                    <a:pt x="68" y="375"/>
                  </a:lnTo>
                  <a:lnTo>
                    <a:pt x="80" y="368"/>
                  </a:lnTo>
                  <a:lnTo>
                    <a:pt x="93" y="362"/>
                  </a:lnTo>
                  <a:lnTo>
                    <a:pt x="107" y="359"/>
                  </a:lnTo>
                  <a:lnTo>
                    <a:pt x="122" y="359"/>
                  </a:lnTo>
                  <a:lnTo>
                    <a:pt x="341" y="382"/>
                  </a:lnTo>
                  <a:lnTo>
                    <a:pt x="355" y="385"/>
                  </a:lnTo>
                  <a:lnTo>
                    <a:pt x="368" y="391"/>
                  </a:lnTo>
                  <a:lnTo>
                    <a:pt x="380" y="399"/>
                  </a:lnTo>
                  <a:lnTo>
                    <a:pt x="390" y="409"/>
                  </a:lnTo>
                  <a:lnTo>
                    <a:pt x="397" y="421"/>
                  </a:lnTo>
                  <a:lnTo>
                    <a:pt x="403" y="435"/>
                  </a:lnTo>
                  <a:lnTo>
                    <a:pt x="406" y="450"/>
                  </a:lnTo>
                  <a:lnTo>
                    <a:pt x="406" y="464"/>
                  </a:lnTo>
                  <a:lnTo>
                    <a:pt x="400" y="528"/>
                  </a:lnTo>
                  <a:lnTo>
                    <a:pt x="592" y="548"/>
                  </a:lnTo>
                  <a:lnTo>
                    <a:pt x="595" y="525"/>
                  </a:lnTo>
                  <a:lnTo>
                    <a:pt x="625" y="528"/>
                  </a:lnTo>
                  <a:lnTo>
                    <a:pt x="638" y="486"/>
                  </a:lnTo>
                  <a:lnTo>
                    <a:pt x="681" y="66"/>
                  </a:lnTo>
                  <a:lnTo>
                    <a:pt x="681" y="62"/>
                  </a:lnTo>
                  <a:lnTo>
                    <a:pt x="680" y="54"/>
                  </a:lnTo>
                  <a:lnTo>
                    <a:pt x="675" y="44"/>
                  </a:lnTo>
                  <a:lnTo>
                    <a:pt x="668" y="3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4" name="Freeform 92"/>
            <p:cNvSpPr>
              <a:spLocks/>
            </p:cNvSpPr>
            <p:nvPr/>
          </p:nvSpPr>
          <p:spPr bwMode="auto">
            <a:xfrm>
              <a:off x="3312" y="1151"/>
              <a:ext cx="461" cy="524"/>
            </a:xfrm>
            <a:custGeom>
              <a:avLst/>
              <a:gdLst>
                <a:gd name="T0" fmla="*/ 1330 w 1383"/>
                <a:gd name="T1" fmla="*/ 457 h 1574"/>
                <a:gd name="T2" fmla="*/ 1239 w 1383"/>
                <a:gd name="T3" fmla="*/ 299 h 1574"/>
                <a:gd name="T4" fmla="*/ 1126 w 1383"/>
                <a:gd name="T5" fmla="*/ 156 h 1574"/>
                <a:gd name="T6" fmla="*/ 997 w 1383"/>
                <a:gd name="T7" fmla="*/ 29 h 1574"/>
                <a:gd name="T8" fmla="*/ 893 w 1383"/>
                <a:gd name="T9" fmla="*/ 113 h 1574"/>
                <a:gd name="T10" fmla="*/ 812 w 1383"/>
                <a:gd name="T11" fmla="*/ 270 h 1574"/>
                <a:gd name="T12" fmla="*/ 727 w 1383"/>
                <a:gd name="T13" fmla="*/ 481 h 1574"/>
                <a:gd name="T14" fmla="*/ 682 w 1383"/>
                <a:gd name="T15" fmla="*/ 631 h 1574"/>
                <a:gd name="T16" fmla="*/ 645 w 1383"/>
                <a:gd name="T17" fmla="*/ 668 h 1574"/>
                <a:gd name="T18" fmla="*/ 571 w 1383"/>
                <a:gd name="T19" fmla="*/ 704 h 1574"/>
                <a:gd name="T20" fmla="*/ 451 w 1383"/>
                <a:gd name="T21" fmla="*/ 781 h 1574"/>
                <a:gd name="T22" fmla="*/ 372 w 1383"/>
                <a:gd name="T23" fmla="*/ 867 h 1574"/>
                <a:gd name="T24" fmla="*/ 313 w 1383"/>
                <a:gd name="T25" fmla="*/ 890 h 1574"/>
                <a:gd name="T26" fmla="*/ 238 w 1383"/>
                <a:gd name="T27" fmla="*/ 920 h 1574"/>
                <a:gd name="T28" fmla="*/ 159 w 1383"/>
                <a:gd name="T29" fmla="*/ 974 h 1574"/>
                <a:gd name="T30" fmla="*/ 82 w 1383"/>
                <a:gd name="T31" fmla="*/ 1049 h 1574"/>
                <a:gd name="T32" fmla="*/ 23 w 1383"/>
                <a:gd name="T33" fmla="*/ 1122 h 1574"/>
                <a:gd name="T34" fmla="*/ 0 w 1383"/>
                <a:gd name="T35" fmla="*/ 1176 h 1574"/>
                <a:gd name="T36" fmla="*/ 16 w 1383"/>
                <a:gd name="T37" fmla="*/ 1213 h 1574"/>
                <a:gd name="T38" fmla="*/ 51 w 1383"/>
                <a:gd name="T39" fmla="*/ 1229 h 1574"/>
                <a:gd name="T40" fmla="*/ 101 w 1383"/>
                <a:gd name="T41" fmla="*/ 1215 h 1574"/>
                <a:gd name="T42" fmla="*/ 166 w 1383"/>
                <a:gd name="T43" fmla="*/ 1179 h 1574"/>
                <a:gd name="T44" fmla="*/ 239 w 1383"/>
                <a:gd name="T45" fmla="*/ 1137 h 1574"/>
                <a:gd name="T46" fmla="*/ 307 w 1383"/>
                <a:gd name="T47" fmla="*/ 1108 h 1574"/>
                <a:gd name="T48" fmla="*/ 376 w 1383"/>
                <a:gd name="T49" fmla="*/ 1098 h 1574"/>
                <a:gd name="T50" fmla="*/ 437 w 1383"/>
                <a:gd name="T51" fmla="*/ 1089 h 1574"/>
                <a:gd name="T52" fmla="*/ 418 w 1383"/>
                <a:gd name="T53" fmla="*/ 1121 h 1574"/>
                <a:gd name="T54" fmla="*/ 376 w 1383"/>
                <a:gd name="T55" fmla="*/ 1171 h 1574"/>
                <a:gd name="T56" fmla="*/ 330 w 1383"/>
                <a:gd name="T57" fmla="*/ 1389 h 1574"/>
                <a:gd name="T58" fmla="*/ 348 w 1383"/>
                <a:gd name="T59" fmla="*/ 1536 h 1574"/>
                <a:gd name="T60" fmla="*/ 407 w 1383"/>
                <a:gd name="T61" fmla="*/ 1552 h 1574"/>
                <a:gd name="T62" fmla="*/ 469 w 1383"/>
                <a:gd name="T63" fmla="*/ 1485 h 1574"/>
                <a:gd name="T64" fmla="*/ 525 w 1383"/>
                <a:gd name="T65" fmla="*/ 1321 h 1574"/>
                <a:gd name="T66" fmla="*/ 558 w 1383"/>
                <a:gd name="T67" fmla="*/ 1244 h 1574"/>
                <a:gd name="T68" fmla="*/ 580 w 1383"/>
                <a:gd name="T69" fmla="*/ 1219 h 1574"/>
                <a:gd name="T70" fmla="*/ 575 w 1383"/>
                <a:gd name="T71" fmla="*/ 1293 h 1574"/>
                <a:gd name="T72" fmla="*/ 599 w 1383"/>
                <a:gd name="T73" fmla="*/ 1474 h 1574"/>
                <a:gd name="T74" fmla="*/ 617 w 1383"/>
                <a:gd name="T75" fmla="*/ 1554 h 1574"/>
                <a:gd name="T76" fmla="*/ 668 w 1383"/>
                <a:gd name="T77" fmla="*/ 1574 h 1574"/>
                <a:gd name="T78" fmla="*/ 710 w 1383"/>
                <a:gd name="T79" fmla="*/ 1555 h 1574"/>
                <a:gd name="T80" fmla="*/ 728 w 1383"/>
                <a:gd name="T81" fmla="*/ 1531 h 1574"/>
                <a:gd name="T82" fmla="*/ 736 w 1383"/>
                <a:gd name="T83" fmla="*/ 1534 h 1574"/>
                <a:gd name="T84" fmla="*/ 777 w 1383"/>
                <a:gd name="T85" fmla="*/ 1562 h 1574"/>
                <a:gd name="T86" fmla="*/ 842 w 1383"/>
                <a:gd name="T87" fmla="*/ 1539 h 1574"/>
                <a:gd name="T88" fmla="*/ 881 w 1383"/>
                <a:gd name="T89" fmla="*/ 1337 h 1574"/>
                <a:gd name="T90" fmla="*/ 913 w 1383"/>
                <a:gd name="T91" fmla="*/ 1226 h 1574"/>
                <a:gd name="T92" fmla="*/ 976 w 1383"/>
                <a:gd name="T93" fmla="*/ 1174 h 1574"/>
                <a:gd name="T94" fmla="*/ 1090 w 1383"/>
                <a:gd name="T95" fmla="*/ 1066 h 1574"/>
                <a:gd name="T96" fmla="*/ 1144 w 1383"/>
                <a:gd name="T97" fmla="*/ 933 h 1574"/>
                <a:gd name="T98" fmla="*/ 1206 w 1383"/>
                <a:gd name="T99" fmla="*/ 834 h 1574"/>
                <a:gd name="T100" fmla="*/ 1330 w 1383"/>
                <a:gd name="T101" fmla="*/ 672 h 1574"/>
                <a:gd name="T102" fmla="*/ 1377 w 1383"/>
                <a:gd name="T103" fmla="*/ 596 h 1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83" h="1574">
                  <a:moveTo>
                    <a:pt x="1383" y="586"/>
                  </a:moveTo>
                  <a:lnTo>
                    <a:pt x="1367" y="543"/>
                  </a:lnTo>
                  <a:lnTo>
                    <a:pt x="1348" y="499"/>
                  </a:lnTo>
                  <a:lnTo>
                    <a:pt x="1330" y="457"/>
                  </a:lnTo>
                  <a:lnTo>
                    <a:pt x="1308" y="417"/>
                  </a:lnTo>
                  <a:lnTo>
                    <a:pt x="1286" y="377"/>
                  </a:lnTo>
                  <a:lnTo>
                    <a:pt x="1263" y="338"/>
                  </a:lnTo>
                  <a:lnTo>
                    <a:pt x="1239" y="299"/>
                  </a:lnTo>
                  <a:lnTo>
                    <a:pt x="1213" y="261"/>
                  </a:lnTo>
                  <a:lnTo>
                    <a:pt x="1186" y="225"/>
                  </a:lnTo>
                  <a:lnTo>
                    <a:pt x="1157" y="189"/>
                  </a:lnTo>
                  <a:lnTo>
                    <a:pt x="1126" y="156"/>
                  </a:lnTo>
                  <a:lnTo>
                    <a:pt x="1096" y="123"/>
                  </a:lnTo>
                  <a:lnTo>
                    <a:pt x="1063" y="90"/>
                  </a:lnTo>
                  <a:lnTo>
                    <a:pt x="1030" y="59"/>
                  </a:lnTo>
                  <a:lnTo>
                    <a:pt x="997" y="29"/>
                  </a:lnTo>
                  <a:lnTo>
                    <a:pt x="961" y="0"/>
                  </a:lnTo>
                  <a:lnTo>
                    <a:pt x="937" y="36"/>
                  </a:lnTo>
                  <a:lnTo>
                    <a:pt x="916" y="75"/>
                  </a:lnTo>
                  <a:lnTo>
                    <a:pt x="893" y="113"/>
                  </a:lnTo>
                  <a:lnTo>
                    <a:pt x="871" y="153"/>
                  </a:lnTo>
                  <a:lnTo>
                    <a:pt x="849" y="192"/>
                  </a:lnTo>
                  <a:lnTo>
                    <a:pt x="829" y="231"/>
                  </a:lnTo>
                  <a:lnTo>
                    <a:pt x="812" y="270"/>
                  </a:lnTo>
                  <a:lnTo>
                    <a:pt x="795" y="307"/>
                  </a:lnTo>
                  <a:lnTo>
                    <a:pt x="769" y="371"/>
                  </a:lnTo>
                  <a:lnTo>
                    <a:pt x="746" y="429"/>
                  </a:lnTo>
                  <a:lnTo>
                    <a:pt x="727" y="481"/>
                  </a:lnTo>
                  <a:lnTo>
                    <a:pt x="712" y="528"/>
                  </a:lnTo>
                  <a:lnTo>
                    <a:pt x="700" y="569"/>
                  </a:lnTo>
                  <a:lnTo>
                    <a:pt x="689" y="603"/>
                  </a:lnTo>
                  <a:lnTo>
                    <a:pt x="682" y="631"/>
                  </a:lnTo>
                  <a:lnTo>
                    <a:pt x="678" y="651"/>
                  </a:lnTo>
                  <a:lnTo>
                    <a:pt x="668" y="655"/>
                  </a:lnTo>
                  <a:lnTo>
                    <a:pt x="658" y="661"/>
                  </a:lnTo>
                  <a:lnTo>
                    <a:pt x="645" y="668"/>
                  </a:lnTo>
                  <a:lnTo>
                    <a:pt x="629" y="675"/>
                  </a:lnTo>
                  <a:lnTo>
                    <a:pt x="612" y="684"/>
                  </a:lnTo>
                  <a:lnTo>
                    <a:pt x="593" y="693"/>
                  </a:lnTo>
                  <a:lnTo>
                    <a:pt x="571" y="704"/>
                  </a:lnTo>
                  <a:lnTo>
                    <a:pt x="547" y="716"/>
                  </a:lnTo>
                  <a:lnTo>
                    <a:pt x="512" y="736"/>
                  </a:lnTo>
                  <a:lnTo>
                    <a:pt x="480" y="757"/>
                  </a:lnTo>
                  <a:lnTo>
                    <a:pt x="451" y="781"/>
                  </a:lnTo>
                  <a:lnTo>
                    <a:pt x="426" y="805"/>
                  </a:lnTo>
                  <a:lnTo>
                    <a:pt x="404" y="828"/>
                  </a:lnTo>
                  <a:lnTo>
                    <a:pt x="385" y="848"/>
                  </a:lnTo>
                  <a:lnTo>
                    <a:pt x="372" y="867"/>
                  </a:lnTo>
                  <a:lnTo>
                    <a:pt x="362" y="880"/>
                  </a:lnTo>
                  <a:lnTo>
                    <a:pt x="346" y="883"/>
                  </a:lnTo>
                  <a:lnTo>
                    <a:pt x="330" y="886"/>
                  </a:lnTo>
                  <a:lnTo>
                    <a:pt x="313" y="890"/>
                  </a:lnTo>
                  <a:lnTo>
                    <a:pt x="294" y="896"/>
                  </a:lnTo>
                  <a:lnTo>
                    <a:pt x="276" y="903"/>
                  </a:lnTo>
                  <a:lnTo>
                    <a:pt x="257" y="910"/>
                  </a:lnTo>
                  <a:lnTo>
                    <a:pt x="238" y="920"/>
                  </a:lnTo>
                  <a:lnTo>
                    <a:pt x="219" y="931"/>
                  </a:lnTo>
                  <a:lnTo>
                    <a:pt x="199" y="944"/>
                  </a:lnTo>
                  <a:lnTo>
                    <a:pt x="179" y="958"/>
                  </a:lnTo>
                  <a:lnTo>
                    <a:pt x="159" y="974"/>
                  </a:lnTo>
                  <a:lnTo>
                    <a:pt x="139" y="993"/>
                  </a:lnTo>
                  <a:lnTo>
                    <a:pt x="118" y="1010"/>
                  </a:lnTo>
                  <a:lnTo>
                    <a:pt x="100" y="1029"/>
                  </a:lnTo>
                  <a:lnTo>
                    <a:pt x="82" y="1049"/>
                  </a:lnTo>
                  <a:lnTo>
                    <a:pt x="65" y="1068"/>
                  </a:lnTo>
                  <a:lnTo>
                    <a:pt x="49" y="1086"/>
                  </a:lnTo>
                  <a:lnTo>
                    <a:pt x="36" y="1105"/>
                  </a:lnTo>
                  <a:lnTo>
                    <a:pt x="23" y="1122"/>
                  </a:lnTo>
                  <a:lnTo>
                    <a:pt x="14" y="1138"/>
                  </a:lnTo>
                  <a:lnTo>
                    <a:pt x="7" y="1153"/>
                  </a:lnTo>
                  <a:lnTo>
                    <a:pt x="2" y="1164"/>
                  </a:lnTo>
                  <a:lnTo>
                    <a:pt x="0" y="1176"/>
                  </a:lnTo>
                  <a:lnTo>
                    <a:pt x="2" y="1183"/>
                  </a:lnTo>
                  <a:lnTo>
                    <a:pt x="6" y="1195"/>
                  </a:lnTo>
                  <a:lnTo>
                    <a:pt x="12" y="1205"/>
                  </a:lnTo>
                  <a:lnTo>
                    <a:pt x="16" y="1213"/>
                  </a:lnTo>
                  <a:lnTo>
                    <a:pt x="22" y="1221"/>
                  </a:lnTo>
                  <a:lnTo>
                    <a:pt x="29" y="1225"/>
                  </a:lnTo>
                  <a:lnTo>
                    <a:pt x="38" y="1228"/>
                  </a:lnTo>
                  <a:lnTo>
                    <a:pt x="51" y="1229"/>
                  </a:lnTo>
                  <a:lnTo>
                    <a:pt x="66" y="1228"/>
                  </a:lnTo>
                  <a:lnTo>
                    <a:pt x="76" y="1225"/>
                  </a:lnTo>
                  <a:lnTo>
                    <a:pt x="88" y="1221"/>
                  </a:lnTo>
                  <a:lnTo>
                    <a:pt x="101" y="1215"/>
                  </a:lnTo>
                  <a:lnTo>
                    <a:pt x="115" y="1208"/>
                  </a:lnTo>
                  <a:lnTo>
                    <a:pt x="131" y="1199"/>
                  </a:lnTo>
                  <a:lnTo>
                    <a:pt x="149" y="1189"/>
                  </a:lnTo>
                  <a:lnTo>
                    <a:pt x="166" y="1179"/>
                  </a:lnTo>
                  <a:lnTo>
                    <a:pt x="185" y="1169"/>
                  </a:lnTo>
                  <a:lnTo>
                    <a:pt x="202" y="1157"/>
                  </a:lnTo>
                  <a:lnTo>
                    <a:pt x="221" y="1147"/>
                  </a:lnTo>
                  <a:lnTo>
                    <a:pt x="239" y="1137"/>
                  </a:lnTo>
                  <a:lnTo>
                    <a:pt x="257" y="1128"/>
                  </a:lnTo>
                  <a:lnTo>
                    <a:pt x="276" y="1120"/>
                  </a:lnTo>
                  <a:lnTo>
                    <a:pt x="291" y="1112"/>
                  </a:lnTo>
                  <a:lnTo>
                    <a:pt x="307" y="1108"/>
                  </a:lnTo>
                  <a:lnTo>
                    <a:pt x="322" y="1105"/>
                  </a:lnTo>
                  <a:lnTo>
                    <a:pt x="340" y="1102"/>
                  </a:lnTo>
                  <a:lnTo>
                    <a:pt x="358" y="1099"/>
                  </a:lnTo>
                  <a:lnTo>
                    <a:pt x="376" y="1098"/>
                  </a:lnTo>
                  <a:lnTo>
                    <a:pt x="394" y="1095"/>
                  </a:lnTo>
                  <a:lnTo>
                    <a:pt x="410" y="1092"/>
                  </a:lnTo>
                  <a:lnTo>
                    <a:pt x="424" y="1091"/>
                  </a:lnTo>
                  <a:lnTo>
                    <a:pt x="437" y="1089"/>
                  </a:lnTo>
                  <a:lnTo>
                    <a:pt x="449" y="1088"/>
                  </a:lnTo>
                  <a:lnTo>
                    <a:pt x="440" y="1098"/>
                  </a:lnTo>
                  <a:lnTo>
                    <a:pt x="430" y="1109"/>
                  </a:lnTo>
                  <a:lnTo>
                    <a:pt x="418" y="1121"/>
                  </a:lnTo>
                  <a:lnTo>
                    <a:pt x="408" y="1133"/>
                  </a:lnTo>
                  <a:lnTo>
                    <a:pt x="397" y="1146"/>
                  </a:lnTo>
                  <a:lnTo>
                    <a:pt x="387" y="1158"/>
                  </a:lnTo>
                  <a:lnTo>
                    <a:pt x="376" y="1171"/>
                  </a:lnTo>
                  <a:lnTo>
                    <a:pt x="368" y="1186"/>
                  </a:lnTo>
                  <a:lnTo>
                    <a:pt x="349" y="1238"/>
                  </a:lnTo>
                  <a:lnTo>
                    <a:pt x="338" y="1309"/>
                  </a:lnTo>
                  <a:lnTo>
                    <a:pt x="330" y="1389"/>
                  </a:lnTo>
                  <a:lnTo>
                    <a:pt x="329" y="1466"/>
                  </a:lnTo>
                  <a:lnTo>
                    <a:pt x="332" y="1496"/>
                  </a:lnTo>
                  <a:lnTo>
                    <a:pt x="338" y="1519"/>
                  </a:lnTo>
                  <a:lnTo>
                    <a:pt x="348" y="1536"/>
                  </a:lnTo>
                  <a:lnTo>
                    <a:pt x="361" y="1547"/>
                  </a:lnTo>
                  <a:lnTo>
                    <a:pt x="375" y="1552"/>
                  </a:lnTo>
                  <a:lnTo>
                    <a:pt x="391" y="1554"/>
                  </a:lnTo>
                  <a:lnTo>
                    <a:pt x="407" y="1552"/>
                  </a:lnTo>
                  <a:lnTo>
                    <a:pt x="423" y="1549"/>
                  </a:lnTo>
                  <a:lnTo>
                    <a:pt x="438" y="1539"/>
                  </a:lnTo>
                  <a:lnTo>
                    <a:pt x="454" y="1516"/>
                  </a:lnTo>
                  <a:lnTo>
                    <a:pt x="469" y="1485"/>
                  </a:lnTo>
                  <a:lnTo>
                    <a:pt x="483" y="1446"/>
                  </a:lnTo>
                  <a:lnTo>
                    <a:pt x="498" y="1404"/>
                  </a:lnTo>
                  <a:lnTo>
                    <a:pt x="512" y="1362"/>
                  </a:lnTo>
                  <a:lnTo>
                    <a:pt x="525" y="1321"/>
                  </a:lnTo>
                  <a:lnTo>
                    <a:pt x="538" y="1285"/>
                  </a:lnTo>
                  <a:lnTo>
                    <a:pt x="545" y="1268"/>
                  </a:lnTo>
                  <a:lnTo>
                    <a:pt x="552" y="1255"/>
                  </a:lnTo>
                  <a:lnTo>
                    <a:pt x="558" y="1244"/>
                  </a:lnTo>
                  <a:lnTo>
                    <a:pt x="564" y="1235"/>
                  </a:lnTo>
                  <a:lnTo>
                    <a:pt x="570" y="1228"/>
                  </a:lnTo>
                  <a:lnTo>
                    <a:pt x="575" y="1222"/>
                  </a:lnTo>
                  <a:lnTo>
                    <a:pt x="580" y="1219"/>
                  </a:lnTo>
                  <a:lnTo>
                    <a:pt x="584" y="1216"/>
                  </a:lnTo>
                  <a:lnTo>
                    <a:pt x="580" y="1242"/>
                  </a:lnTo>
                  <a:lnTo>
                    <a:pt x="577" y="1267"/>
                  </a:lnTo>
                  <a:lnTo>
                    <a:pt x="575" y="1293"/>
                  </a:lnTo>
                  <a:lnTo>
                    <a:pt x="577" y="1319"/>
                  </a:lnTo>
                  <a:lnTo>
                    <a:pt x="586" y="1384"/>
                  </a:lnTo>
                  <a:lnTo>
                    <a:pt x="593" y="1434"/>
                  </a:lnTo>
                  <a:lnTo>
                    <a:pt x="599" y="1474"/>
                  </a:lnTo>
                  <a:lnTo>
                    <a:pt x="603" y="1510"/>
                  </a:lnTo>
                  <a:lnTo>
                    <a:pt x="606" y="1526"/>
                  </a:lnTo>
                  <a:lnTo>
                    <a:pt x="610" y="1542"/>
                  </a:lnTo>
                  <a:lnTo>
                    <a:pt x="617" y="1554"/>
                  </a:lnTo>
                  <a:lnTo>
                    <a:pt x="626" y="1564"/>
                  </a:lnTo>
                  <a:lnTo>
                    <a:pt x="637" y="1571"/>
                  </a:lnTo>
                  <a:lnTo>
                    <a:pt x="652" y="1574"/>
                  </a:lnTo>
                  <a:lnTo>
                    <a:pt x="668" y="1574"/>
                  </a:lnTo>
                  <a:lnTo>
                    <a:pt x="688" y="1568"/>
                  </a:lnTo>
                  <a:lnTo>
                    <a:pt x="695" y="1564"/>
                  </a:lnTo>
                  <a:lnTo>
                    <a:pt x="702" y="1560"/>
                  </a:lnTo>
                  <a:lnTo>
                    <a:pt x="710" y="1555"/>
                  </a:lnTo>
                  <a:lnTo>
                    <a:pt x="714" y="1549"/>
                  </a:lnTo>
                  <a:lnTo>
                    <a:pt x="720" y="1544"/>
                  </a:lnTo>
                  <a:lnTo>
                    <a:pt x="724" y="1538"/>
                  </a:lnTo>
                  <a:lnTo>
                    <a:pt x="728" y="1531"/>
                  </a:lnTo>
                  <a:lnTo>
                    <a:pt x="731" y="1525"/>
                  </a:lnTo>
                  <a:lnTo>
                    <a:pt x="733" y="1528"/>
                  </a:lnTo>
                  <a:lnTo>
                    <a:pt x="734" y="1531"/>
                  </a:lnTo>
                  <a:lnTo>
                    <a:pt x="736" y="1534"/>
                  </a:lnTo>
                  <a:lnTo>
                    <a:pt x="737" y="1536"/>
                  </a:lnTo>
                  <a:lnTo>
                    <a:pt x="747" y="1549"/>
                  </a:lnTo>
                  <a:lnTo>
                    <a:pt x="762" y="1558"/>
                  </a:lnTo>
                  <a:lnTo>
                    <a:pt x="777" y="1562"/>
                  </a:lnTo>
                  <a:lnTo>
                    <a:pt x="795" y="1561"/>
                  </a:lnTo>
                  <a:lnTo>
                    <a:pt x="812" y="1558"/>
                  </a:lnTo>
                  <a:lnTo>
                    <a:pt x="828" y="1551"/>
                  </a:lnTo>
                  <a:lnTo>
                    <a:pt x="842" y="1539"/>
                  </a:lnTo>
                  <a:lnTo>
                    <a:pt x="852" y="1526"/>
                  </a:lnTo>
                  <a:lnTo>
                    <a:pt x="865" y="1477"/>
                  </a:lnTo>
                  <a:lnTo>
                    <a:pt x="875" y="1407"/>
                  </a:lnTo>
                  <a:lnTo>
                    <a:pt x="881" y="1337"/>
                  </a:lnTo>
                  <a:lnTo>
                    <a:pt x="886" y="1293"/>
                  </a:lnTo>
                  <a:lnTo>
                    <a:pt x="891" y="1271"/>
                  </a:lnTo>
                  <a:lnTo>
                    <a:pt x="903" y="1248"/>
                  </a:lnTo>
                  <a:lnTo>
                    <a:pt x="913" y="1226"/>
                  </a:lnTo>
                  <a:lnTo>
                    <a:pt x="920" y="1205"/>
                  </a:lnTo>
                  <a:lnTo>
                    <a:pt x="933" y="1199"/>
                  </a:lnTo>
                  <a:lnTo>
                    <a:pt x="952" y="1189"/>
                  </a:lnTo>
                  <a:lnTo>
                    <a:pt x="976" y="1174"/>
                  </a:lnTo>
                  <a:lnTo>
                    <a:pt x="1004" y="1156"/>
                  </a:lnTo>
                  <a:lnTo>
                    <a:pt x="1033" y="1131"/>
                  </a:lnTo>
                  <a:lnTo>
                    <a:pt x="1061" y="1101"/>
                  </a:lnTo>
                  <a:lnTo>
                    <a:pt x="1090" y="1066"/>
                  </a:lnTo>
                  <a:lnTo>
                    <a:pt x="1116" y="1024"/>
                  </a:lnTo>
                  <a:lnTo>
                    <a:pt x="1129" y="994"/>
                  </a:lnTo>
                  <a:lnTo>
                    <a:pt x="1139" y="964"/>
                  </a:lnTo>
                  <a:lnTo>
                    <a:pt x="1144" y="933"/>
                  </a:lnTo>
                  <a:lnTo>
                    <a:pt x="1144" y="906"/>
                  </a:lnTo>
                  <a:lnTo>
                    <a:pt x="1158" y="889"/>
                  </a:lnTo>
                  <a:lnTo>
                    <a:pt x="1180" y="864"/>
                  </a:lnTo>
                  <a:lnTo>
                    <a:pt x="1206" y="834"/>
                  </a:lnTo>
                  <a:lnTo>
                    <a:pt x="1235" y="799"/>
                  </a:lnTo>
                  <a:lnTo>
                    <a:pt x="1266" y="759"/>
                  </a:lnTo>
                  <a:lnTo>
                    <a:pt x="1298" y="717"/>
                  </a:lnTo>
                  <a:lnTo>
                    <a:pt x="1330" y="672"/>
                  </a:lnTo>
                  <a:lnTo>
                    <a:pt x="1360" y="628"/>
                  </a:lnTo>
                  <a:lnTo>
                    <a:pt x="1366" y="618"/>
                  </a:lnTo>
                  <a:lnTo>
                    <a:pt x="1372" y="607"/>
                  </a:lnTo>
                  <a:lnTo>
                    <a:pt x="1377" y="596"/>
                  </a:lnTo>
                  <a:lnTo>
                    <a:pt x="1383" y="586"/>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5" name="Freeform 93"/>
            <p:cNvSpPr>
              <a:spLocks/>
            </p:cNvSpPr>
            <p:nvPr/>
          </p:nvSpPr>
          <p:spPr bwMode="auto">
            <a:xfrm>
              <a:off x="3578" y="1278"/>
              <a:ext cx="195" cy="393"/>
            </a:xfrm>
            <a:custGeom>
              <a:avLst/>
              <a:gdLst>
                <a:gd name="T0" fmla="*/ 573 w 583"/>
                <a:gd name="T1" fmla="*/ 179 h 1180"/>
                <a:gd name="T2" fmla="*/ 553 w 583"/>
                <a:gd name="T3" fmla="*/ 125 h 1180"/>
                <a:gd name="T4" fmla="*/ 530 w 583"/>
                <a:gd name="T5" fmla="*/ 75 h 1180"/>
                <a:gd name="T6" fmla="*/ 504 w 583"/>
                <a:gd name="T7" fmla="*/ 25 h 1180"/>
                <a:gd name="T8" fmla="*/ 481 w 583"/>
                <a:gd name="T9" fmla="*/ 17 h 1180"/>
                <a:gd name="T10" fmla="*/ 462 w 583"/>
                <a:gd name="T11" fmla="*/ 49 h 1180"/>
                <a:gd name="T12" fmla="*/ 442 w 583"/>
                <a:gd name="T13" fmla="*/ 79 h 1180"/>
                <a:gd name="T14" fmla="*/ 422 w 583"/>
                <a:gd name="T15" fmla="*/ 108 h 1180"/>
                <a:gd name="T16" fmla="*/ 352 w 583"/>
                <a:gd name="T17" fmla="*/ 198 h 1180"/>
                <a:gd name="T18" fmla="*/ 276 w 583"/>
                <a:gd name="T19" fmla="*/ 294 h 1180"/>
                <a:gd name="T20" fmla="*/ 240 w 583"/>
                <a:gd name="T21" fmla="*/ 340 h 1180"/>
                <a:gd name="T22" fmla="*/ 228 w 583"/>
                <a:gd name="T23" fmla="*/ 353 h 1180"/>
                <a:gd name="T24" fmla="*/ 231 w 583"/>
                <a:gd name="T25" fmla="*/ 362 h 1180"/>
                <a:gd name="T26" fmla="*/ 241 w 583"/>
                <a:gd name="T27" fmla="*/ 417 h 1180"/>
                <a:gd name="T28" fmla="*/ 240 w 583"/>
                <a:gd name="T29" fmla="*/ 505 h 1180"/>
                <a:gd name="T30" fmla="*/ 205 w 583"/>
                <a:gd name="T31" fmla="*/ 603 h 1180"/>
                <a:gd name="T32" fmla="*/ 129 w 583"/>
                <a:gd name="T33" fmla="*/ 684 h 1180"/>
                <a:gd name="T34" fmla="*/ 71 w 583"/>
                <a:gd name="T35" fmla="*/ 731 h 1180"/>
                <a:gd name="T36" fmla="*/ 39 w 583"/>
                <a:gd name="T37" fmla="*/ 753 h 1180"/>
                <a:gd name="T38" fmla="*/ 26 w 583"/>
                <a:gd name="T39" fmla="*/ 759 h 1180"/>
                <a:gd name="T40" fmla="*/ 25 w 583"/>
                <a:gd name="T41" fmla="*/ 845 h 1180"/>
                <a:gd name="T42" fmla="*/ 18 w 583"/>
                <a:gd name="T43" fmla="*/ 899 h 1180"/>
                <a:gd name="T44" fmla="*/ 32 w 583"/>
                <a:gd name="T45" fmla="*/ 971 h 1180"/>
                <a:gd name="T46" fmla="*/ 18 w 583"/>
                <a:gd name="T47" fmla="*/ 1096 h 1180"/>
                <a:gd name="T48" fmla="*/ 5 w 583"/>
                <a:gd name="T49" fmla="*/ 1158 h 1180"/>
                <a:gd name="T50" fmla="*/ 9 w 583"/>
                <a:gd name="T51" fmla="*/ 1179 h 1180"/>
                <a:gd name="T52" fmla="*/ 24 w 583"/>
                <a:gd name="T53" fmla="*/ 1171 h 1180"/>
                <a:gd name="T54" fmla="*/ 37 w 583"/>
                <a:gd name="T55" fmla="*/ 1163 h 1180"/>
                <a:gd name="T56" fmla="*/ 48 w 583"/>
                <a:gd name="T57" fmla="*/ 1151 h 1180"/>
                <a:gd name="T58" fmla="*/ 65 w 583"/>
                <a:gd name="T59" fmla="*/ 1096 h 1180"/>
                <a:gd name="T60" fmla="*/ 81 w 583"/>
                <a:gd name="T61" fmla="*/ 956 h 1180"/>
                <a:gd name="T62" fmla="*/ 91 w 583"/>
                <a:gd name="T63" fmla="*/ 890 h 1180"/>
                <a:gd name="T64" fmla="*/ 113 w 583"/>
                <a:gd name="T65" fmla="*/ 845 h 1180"/>
                <a:gd name="T66" fmla="*/ 133 w 583"/>
                <a:gd name="T67" fmla="*/ 818 h 1180"/>
                <a:gd name="T68" fmla="*/ 176 w 583"/>
                <a:gd name="T69" fmla="*/ 793 h 1180"/>
                <a:gd name="T70" fmla="*/ 233 w 583"/>
                <a:gd name="T71" fmla="*/ 750 h 1180"/>
                <a:gd name="T72" fmla="*/ 290 w 583"/>
                <a:gd name="T73" fmla="*/ 685 h 1180"/>
                <a:gd name="T74" fmla="*/ 329 w 583"/>
                <a:gd name="T75" fmla="*/ 613 h 1180"/>
                <a:gd name="T76" fmla="*/ 344 w 583"/>
                <a:gd name="T77" fmla="*/ 552 h 1180"/>
                <a:gd name="T78" fmla="*/ 358 w 583"/>
                <a:gd name="T79" fmla="*/ 508 h 1180"/>
                <a:gd name="T80" fmla="*/ 406 w 583"/>
                <a:gd name="T81" fmla="*/ 453 h 1180"/>
                <a:gd name="T82" fmla="*/ 466 w 583"/>
                <a:gd name="T83" fmla="*/ 378 h 1180"/>
                <a:gd name="T84" fmla="*/ 530 w 583"/>
                <a:gd name="T85" fmla="*/ 291 h 1180"/>
                <a:gd name="T86" fmla="*/ 566 w 583"/>
                <a:gd name="T87" fmla="*/ 237 h 1180"/>
                <a:gd name="T88" fmla="*/ 577 w 583"/>
                <a:gd name="T89" fmla="*/ 215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3" h="1180">
                  <a:moveTo>
                    <a:pt x="583" y="205"/>
                  </a:moveTo>
                  <a:lnTo>
                    <a:pt x="573" y="179"/>
                  </a:lnTo>
                  <a:lnTo>
                    <a:pt x="563" y="151"/>
                  </a:lnTo>
                  <a:lnTo>
                    <a:pt x="553" y="125"/>
                  </a:lnTo>
                  <a:lnTo>
                    <a:pt x="541" y="100"/>
                  </a:lnTo>
                  <a:lnTo>
                    <a:pt x="530" y="75"/>
                  </a:lnTo>
                  <a:lnTo>
                    <a:pt x="517" y="49"/>
                  </a:lnTo>
                  <a:lnTo>
                    <a:pt x="504" y="25"/>
                  </a:lnTo>
                  <a:lnTo>
                    <a:pt x="489" y="0"/>
                  </a:lnTo>
                  <a:lnTo>
                    <a:pt x="481" y="17"/>
                  </a:lnTo>
                  <a:lnTo>
                    <a:pt x="471" y="33"/>
                  </a:lnTo>
                  <a:lnTo>
                    <a:pt x="462" y="49"/>
                  </a:lnTo>
                  <a:lnTo>
                    <a:pt x="452" y="65"/>
                  </a:lnTo>
                  <a:lnTo>
                    <a:pt x="442" y="79"/>
                  </a:lnTo>
                  <a:lnTo>
                    <a:pt x="432" y="95"/>
                  </a:lnTo>
                  <a:lnTo>
                    <a:pt x="422" y="108"/>
                  </a:lnTo>
                  <a:lnTo>
                    <a:pt x="411" y="123"/>
                  </a:lnTo>
                  <a:lnTo>
                    <a:pt x="352" y="198"/>
                  </a:lnTo>
                  <a:lnTo>
                    <a:pt x="308" y="254"/>
                  </a:lnTo>
                  <a:lnTo>
                    <a:pt x="276" y="294"/>
                  </a:lnTo>
                  <a:lnTo>
                    <a:pt x="253" y="322"/>
                  </a:lnTo>
                  <a:lnTo>
                    <a:pt x="240" y="340"/>
                  </a:lnTo>
                  <a:lnTo>
                    <a:pt x="233" y="349"/>
                  </a:lnTo>
                  <a:lnTo>
                    <a:pt x="228" y="353"/>
                  </a:lnTo>
                  <a:lnTo>
                    <a:pt x="228" y="353"/>
                  </a:lnTo>
                  <a:lnTo>
                    <a:pt x="231" y="362"/>
                  </a:lnTo>
                  <a:lnTo>
                    <a:pt x="236" y="384"/>
                  </a:lnTo>
                  <a:lnTo>
                    <a:pt x="241" y="417"/>
                  </a:lnTo>
                  <a:lnTo>
                    <a:pt x="243" y="459"/>
                  </a:lnTo>
                  <a:lnTo>
                    <a:pt x="240" y="505"/>
                  </a:lnTo>
                  <a:lnTo>
                    <a:pt x="228" y="554"/>
                  </a:lnTo>
                  <a:lnTo>
                    <a:pt x="205" y="603"/>
                  </a:lnTo>
                  <a:lnTo>
                    <a:pt x="169" y="648"/>
                  </a:lnTo>
                  <a:lnTo>
                    <a:pt x="129" y="684"/>
                  </a:lnTo>
                  <a:lnTo>
                    <a:pt x="97" y="713"/>
                  </a:lnTo>
                  <a:lnTo>
                    <a:pt x="71" y="731"/>
                  </a:lnTo>
                  <a:lnTo>
                    <a:pt x="52" y="744"/>
                  </a:lnTo>
                  <a:lnTo>
                    <a:pt x="39" y="753"/>
                  </a:lnTo>
                  <a:lnTo>
                    <a:pt x="31" y="757"/>
                  </a:lnTo>
                  <a:lnTo>
                    <a:pt x="26" y="759"/>
                  </a:lnTo>
                  <a:lnTo>
                    <a:pt x="25" y="759"/>
                  </a:lnTo>
                  <a:lnTo>
                    <a:pt x="25" y="845"/>
                  </a:lnTo>
                  <a:lnTo>
                    <a:pt x="13" y="893"/>
                  </a:lnTo>
                  <a:lnTo>
                    <a:pt x="18" y="899"/>
                  </a:lnTo>
                  <a:lnTo>
                    <a:pt x="28" y="922"/>
                  </a:lnTo>
                  <a:lnTo>
                    <a:pt x="32" y="971"/>
                  </a:lnTo>
                  <a:lnTo>
                    <a:pt x="25" y="1054"/>
                  </a:lnTo>
                  <a:lnTo>
                    <a:pt x="18" y="1096"/>
                  </a:lnTo>
                  <a:lnTo>
                    <a:pt x="11" y="1131"/>
                  </a:lnTo>
                  <a:lnTo>
                    <a:pt x="5" y="1158"/>
                  </a:lnTo>
                  <a:lnTo>
                    <a:pt x="0" y="1180"/>
                  </a:lnTo>
                  <a:lnTo>
                    <a:pt x="9" y="1179"/>
                  </a:lnTo>
                  <a:lnTo>
                    <a:pt x="16" y="1176"/>
                  </a:lnTo>
                  <a:lnTo>
                    <a:pt x="24" y="1171"/>
                  </a:lnTo>
                  <a:lnTo>
                    <a:pt x="31" y="1167"/>
                  </a:lnTo>
                  <a:lnTo>
                    <a:pt x="37" y="1163"/>
                  </a:lnTo>
                  <a:lnTo>
                    <a:pt x="44" y="1157"/>
                  </a:lnTo>
                  <a:lnTo>
                    <a:pt x="48" y="1151"/>
                  </a:lnTo>
                  <a:lnTo>
                    <a:pt x="52" y="1145"/>
                  </a:lnTo>
                  <a:lnTo>
                    <a:pt x="65" y="1096"/>
                  </a:lnTo>
                  <a:lnTo>
                    <a:pt x="75" y="1026"/>
                  </a:lnTo>
                  <a:lnTo>
                    <a:pt x="81" y="956"/>
                  </a:lnTo>
                  <a:lnTo>
                    <a:pt x="86" y="912"/>
                  </a:lnTo>
                  <a:lnTo>
                    <a:pt x="91" y="890"/>
                  </a:lnTo>
                  <a:lnTo>
                    <a:pt x="103" y="867"/>
                  </a:lnTo>
                  <a:lnTo>
                    <a:pt x="113" y="845"/>
                  </a:lnTo>
                  <a:lnTo>
                    <a:pt x="120" y="824"/>
                  </a:lnTo>
                  <a:lnTo>
                    <a:pt x="133" y="818"/>
                  </a:lnTo>
                  <a:lnTo>
                    <a:pt x="152" y="808"/>
                  </a:lnTo>
                  <a:lnTo>
                    <a:pt x="176" y="793"/>
                  </a:lnTo>
                  <a:lnTo>
                    <a:pt x="204" y="775"/>
                  </a:lnTo>
                  <a:lnTo>
                    <a:pt x="233" y="750"/>
                  </a:lnTo>
                  <a:lnTo>
                    <a:pt x="261" y="720"/>
                  </a:lnTo>
                  <a:lnTo>
                    <a:pt x="290" y="685"/>
                  </a:lnTo>
                  <a:lnTo>
                    <a:pt x="316" y="643"/>
                  </a:lnTo>
                  <a:lnTo>
                    <a:pt x="329" y="613"/>
                  </a:lnTo>
                  <a:lnTo>
                    <a:pt x="339" y="583"/>
                  </a:lnTo>
                  <a:lnTo>
                    <a:pt x="344" y="552"/>
                  </a:lnTo>
                  <a:lnTo>
                    <a:pt x="344" y="525"/>
                  </a:lnTo>
                  <a:lnTo>
                    <a:pt x="358" y="508"/>
                  </a:lnTo>
                  <a:lnTo>
                    <a:pt x="380" y="483"/>
                  </a:lnTo>
                  <a:lnTo>
                    <a:pt x="406" y="453"/>
                  </a:lnTo>
                  <a:lnTo>
                    <a:pt x="435" y="418"/>
                  </a:lnTo>
                  <a:lnTo>
                    <a:pt x="466" y="378"/>
                  </a:lnTo>
                  <a:lnTo>
                    <a:pt x="498" y="336"/>
                  </a:lnTo>
                  <a:lnTo>
                    <a:pt x="530" y="291"/>
                  </a:lnTo>
                  <a:lnTo>
                    <a:pt x="560" y="247"/>
                  </a:lnTo>
                  <a:lnTo>
                    <a:pt x="566" y="237"/>
                  </a:lnTo>
                  <a:lnTo>
                    <a:pt x="572" y="226"/>
                  </a:lnTo>
                  <a:lnTo>
                    <a:pt x="577" y="215"/>
                  </a:lnTo>
                  <a:lnTo>
                    <a:pt x="583" y="205"/>
                  </a:lnTo>
                  <a:close/>
                </a:path>
              </a:pathLst>
            </a:custGeom>
            <a:solidFill>
              <a:srgbClr val="AF753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6" name="Freeform 94"/>
            <p:cNvSpPr>
              <a:spLocks/>
            </p:cNvSpPr>
            <p:nvPr/>
          </p:nvSpPr>
          <p:spPr bwMode="auto">
            <a:xfrm>
              <a:off x="3536" y="1073"/>
              <a:ext cx="145" cy="300"/>
            </a:xfrm>
            <a:custGeom>
              <a:avLst/>
              <a:gdLst>
                <a:gd name="T0" fmla="*/ 434 w 434"/>
                <a:gd name="T1" fmla="*/ 0 h 902"/>
                <a:gd name="T2" fmla="*/ 431 w 434"/>
                <a:gd name="T3" fmla="*/ 3 h 902"/>
                <a:gd name="T4" fmla="*/ 424 w 434"/>
                <a:gd name="T5" fmla="*/ 13 h 902"/>
                <a:gd name="T6" fmla="*/ 413 w 434"/>
                <a:gd name="T7" fmla="*/ 31 h 902"/>
                <a:gd name="T8" fmla="*/ 399 w 434"/>
                <a:gd name="T9" fmla="*/ 52 h 902"/>
                <a:gd name="T10" fmla="*/ 380 w 434"/>
                <a:gd name="T11" fmla="*/ 78 h 902"/>
                <a:gd name="T12" fmla="*/ 360 w 434"/>
                <a:gd name="T13" fmla="*/ 109 h 902"/>
                <a:gd name="T14" fmla="*/ 338 w 434"/>
                <a:gd name="T15" fmla="*/ 143 h 902"/>
                <a:gd name="T16" fmla="*/ 314 w 434"/>
                <a:gd name="T17" fmla="*/ 181 h 902"/>
                <a:gd name="T18" fmla="*/ 289 w 434"/>
                <a:gd name="T19" fmla="*/ 223 h 902"/>
                <a:gd name="T20" fmla="*/ 263 w 434"/>
                <a:gd name="T21" fmla="*/ 264 h 902"/>
                <a:gd name="T22" fmla="*/ 238 w 434"/>
                <a:gd name="T23" fmla="*/ 309 h 902"/>
                <a:gd name="T24" fmla="*/ 212 w 434"/>
                <a:gd name="T25" fmla="*/ 354 h 902"/>
                <a:gd name="T26" fmla="*/ 187 w 434"/>
                <a:gd name="T27" fmla="*/ 399 h 902"/>
                <a:gd name="T28" fmla="*/ 164 w 434"/>
                <a:gd name="T29" fmla="*/ 443 h 902"/>
                <a:gd name="T30" fmla="*/ 141 w 434"/>
                <a:gd name="T31" fmla="*/ 488 h 902"/>
                <a:gd name="T32" fmla="*/ 122 w 434"/>
                <a:gd name="T33" fmla="*/ 531 h 902"/>
                <a:gd name="T34" fmla="*/ 89 w 434"/>
                <a:gd name="T35" fmla="*/ 612 h 902"/>
                <a:gd name="T36" fmla="*/ 62 w 434"/>
                <a:gd name="T37" fmla="*/ 684 h 902"/>
                <a:gd name="T38" fmla="*/ 41 w 434"/>
                <a:gd name="T39" fmla="*/ 748 h 902"/>
                <a:gd name="T40" fmla="*/ 24 w 434"/>
                <a:gd name="T41" fmla="*/ 801 h 902"/>
                <a:gd name="T42" fmla="*/ 13 w 434"/>
                <a:gd name="T43" fmla="*/ 844 h 902"/>
                <a:gd name="T44" fmla="*/ 5 w 434"/>
                <a:gd name="T45" fmla="*/ 876 h 902"/>
                <a:gd name="T46" fmla="*/ 1 w 434"/>
                <a:gd name="T47" fmla="*/ 895 h 902"/>
                <a:gd name="T48" fmla="*/ 0 w 434"/>
                <a:gd name="T49" fmla="*/ 902 h 902"/>
                <a:gd name="T50" fmla="*/ 64 w 434"/>
                <a:gd name="T51" fmla="*/ 875 h 902"/>
                <a:gd name="T52" fmla="*/ 67 w 434"/>
                <a:gd name="T53" fmla="*/ 865 h 902"/>
                <a:gd name="T54" fmla="*/ 76 w 434"/>
                <a:gd name="T55" fmla="*/ 834 h 902"/>
                <a:gd name="T56" fmla="*/ 89 w 434"/>
                <a:gd name="T57" fmla="*/ 790 h 902"/>
                <a:gd name="T58" fmla="*/ 108 w 434"/>
                <a:gd name="T59" fmla="*/ 730 h 902"/>
                <a:gd name="T60" fmla="*/ 131 w 434"/>
                <a:gd name="T61" fmla="*/ 663 h 902"/>
                <a:gd name="T62" fmla="*/ 158 w 434"/>
                <a:gd name="T63" fmla="*/ 588 h 902"/>
                <a:gd name="T64" fmla="*/ 190 w 434"/>
                <a:gd name="T65" fmla="*/ 510 h 902"/>
                <a:gd name="T66" fmla="*/ 225 w 434"/>
                <a:gd name="T67" fmla="*/ 430 h 902"/>
                <a:gd name="T68" fmla="*/ 261 w 434"/>
                <a:gd name="T69" fmla="*/ 352 h 902"/>
                <a:gd name="T70" fmla="*/ 298 w 434"/>
                <a:gd name="T71" fmla="*/ 275 h 902"/>
                <a:gd name="T72" fmla="*/ 333 w 434"/>
                <a:gd name="T73" fmla="*/ 202 h 902"/>
                <a:gd name="T74" fmla="*/ 366 w 434"/>
                <a:gd name="T75" fmla="*/ 138 h 902"/>
                <a:gd name="T76" fmla="*/ 393 w 434"/>
                <a:gd name="T77" fmla="*/ 81 h 902"/>
                <a:gd name="T78" fmla="*/ 415 w 434"/>
                <a:gd name="T79" fmla="*/ 38 h 902"/>
                <a:gd name="T80" fmla="*/ 429 w 434"/>
                <a:gd name="T81" fmla="*/ 11 h 902"/>
                <a:gd name="T82" fmla="*/ 434 w 434"/>
                <a:gd name="T83" fmla="*/ 0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4" h="902">
                  <a:moveTo>
                    <a:pt x="434" y="0"/>
                  </a:moveTo>
                  <a:lnTo>
                    <a:pt x="431" y="3"/>
                  </a:lnTo>
                  <a:lnTo>
                    <a:pt x="424" y="13"/>
                  </a:lnTo>
                  <a:lnTo>
                    <a:pt x="413" y="31"/>
                  </a:lnTo>
                  <a:lnTo>
                    <a:pt x="399" y="52"/>
                  </a:lnTo>
                  <a:lnTo>
                    <a:pt x="380" y="78"/>
                  </a:lnTo>
                  <a:lnTo>
                    <a:pt x="360" y="109"/>
                  </a:lnTo>
                  <a:lnTo>
                    <a:pt x="338" y="143"/>
                  </a:lnTo>
                  <a:lnTo>
                    <a:pt x="314" y="181"/>
                  </a:lnTo>
                  <a:lnTo>
                    <a:pt x="289" y="223"/>
                  </a:lnTo>
                  <a:lnTo>
                    <a:pt x="263" y="264"/>
                  </a:lnTo>
                  <a:lnTo>
                    <a:pt x="238" y="309"/>
                  </a:lnTo>
                  <a:lnTo>
                    <a:pt x="212" y="354"/>
                  </a:lnTo>
                  <a:lnTo>
                    <a:pt x="187" y="399"/>
                  </a:lnTo>
                  <a:lnTo>
                    <a:pt x="164" y="443"/>
                  </a:lnTo>
                  <a:lnTo>
                    <a:pt x="141" y="488"/>
                  </a:lnTo>
                  <a:lnTo>
                    <a:pt x="122" y="531"/>
                  </a:lnTo>
                  <a:lnTo>
                    <a:pt x="89" y="612"/>
                  </a:lnTo>
                  <a:lnTo>
                    <a:pt x="62" y="684"/>
                  </a:lnTo>
                  <a:lnTo>
                    <a:pt x="41" y="748"/>
                  </a:lnTo>
                  <a:lnTo>
                    <a:pt x="24" y="801"/>
                  </a:lnTo>
                  <a:lnTo>
                    <a:pt x="13" y="844"/>
                  </a:lnTo>
                  <a:lnTo>
                    <a:pt x="5" y="876"/>
                  </a:lnTo>
                  <a:lnTo>
                    <a:pt x="1" y="895"/>
                  </a:lnTo>
                  <a:lnTo>
                    <a:pt x="0" y="902"/>
                  </a:lnTo>
                  <a:lnTo>
                    <a:pt x="64" y="875"/>
                  </a:lnTo>
                  <a:lnTo>
                    <a:pt x="67" y="865"/>
                  </a:lnTo>
                  <a:lnTo>
                    <a:pt x="76" y="834"/>
                  </a:lnTo>
                  <a:lnTo>
                    <a:pt x="89" y="790"/>
                  </a:lnTo>
                  <a:lnTo>
                    <a:pt x="108" y="730"/>
                  </a:lnTo>
                  <a:lnTo>
                    <a:pt x="131" y="663"/>
                  </a:lnTo>
                  <a:lnTo>
                    <a:pt x="158" y="588"/>
                  </a:lnTo>
                  <a:lnTo>
                    <a:pt x="190" y="510"/>
                  </a:lnTo>
                  <a:lnTo>
                    <a:pt x="225" y="430"/>
                  </a:lnTo>
                  <a:lnTo>
                    <a:pt x="261" y="352"/>
                  </a:lnTo>
                  <a:lnTo>
                    <a:pt x="298" y="275"/>
                  </a:lnTo>
                  <a:lnTo>
                    <a:pt x="333" y="202"/>
                  </a:lnTo>
                  <a:lnTo>
                    <a:pt x="366" y="138"/>
                  </a:lnTo>
                  <a:lnTo>
                    <a:pt x="393" y="81"/>
                  </a:lnTo>
                  <a:lnTo>
                    <a:pt x="415" y="38"/>
                  </a:lnTo>
                  <a:lnTo>
                    <a:pt x="429" y="11"/>
                  </a:lnTo>
                  <a:lnTo>
                    <a:pt x="4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7" name="Freeform 95"/>
            <p:cNvSpPr>
              <a:spLocks/>
            </p:cNvSpPr>
            <p:nvPr/>
          </p:nvSpPr>
          <p:spPr bwMode="auto">
            <a:xfrm>
              <a:off x="3693" y="1193"/>
              <a:ext cx="147" cy="264"/>
            </a:xfrm>
            <a:custGeom>
              <a:avLst/>
              <a:gdLst>
                <a:gd name="T0" fmla="*/ 0 w 440"/>
                <a:gd name="T1" fmla="*/ 714 h 793"/>
                <a:gd name="T2" fmla="*/ 2 w 440"/>
                <a:gd name="T3" fmla="*/ 712 h 793"/>
                <a:gd name="T4" fmla="*/ 7 w 440"/>
                <a:gd name="T5" fmla="*/ 706 h 793"/>
                <a:gd name="T6" fmla="*/ 17 w 440"/>
                <a:gd name="T7" fmla="*/ 696 h 793"/>
                <a:gd name="T8" fmla="*/ 29 w 440"/>
                <a:gd name="T9" fmla="*/ 685 h 793"/>
                <a:gd name="T10" fmla="*/ 43 w 440"/>
                <a:gd name="T11" fmla="*/ 668 h 793"/>
                <a:gd name="T12" fmla="*/ 61 w 440"/>
                <a:gd name="T13" fmla="*/ 649 h 793"/>
                <a:gd name="T14" fmla="*/ 81 w 440"/>
                <a:gd name="T15" fmla="*/ 626 h 793"/>
                <a:gd name="T16" fmla="*/ 101 w 440"/>
                <a:gd name="T17" fmla="*/ 600 h 793"/>
                <a:gd name="T18" fmla="*/ 124 w 440"/>
                <a:gd name="T19" fmla="*/ 571 h 793"/>
                <a:gd name="T20" fmla="*/ 147 w 440"/>
                <a:gd name="T21" fmla="*/ 539 h 793"/>
                <a:gd name="T22" fmla="*/ 172 w 440"/>
                <a:gd name="T23" fmla="*/ 505 h 793"/>
                <a:gd name="T24" fmla="*/ 196 w 440"/>
                <a:gd name="T25" fmla="*/ 467 h 793"/>
                <a:gd name="T26" fmla="*/ 222 w 440"/>
                <a:gd name="T27" fmla="*/ 427 h 793"/>
                <a:gd name="T28" fmla="*/ 247 w 440"/>
                <a:gd name="T29" fmla="*/ 383 h 793"/>
                <a:gd name="T30" fmla="*/ 271 w 440"/>
                <a:gd name="T31" fmla="*/ 337 h 793"/>
                <a:gd name="T32" fmla="*/ 294 w 440"/>
                <a:gd name="T33" fmla="*/ 290 h 793"/>
                <a:gd name="T34" fmla="*/ 336 w 440"/>
                <a:gd name="T35" fmla="*/ 202 h 793"/>
                <a:gd name="T36" fmla="*/ 369 w 440"/>
                <a:gd name="T37" fmla="*/ 134 h 793"/>
                <a:gd name="T38" fmla="*/ 395 w 440"/>
                <a:gd name="T39" fmla="*/ 82 h 793"/>
                <a:gd name="T40" fmla="*/ 414 w 440"/>
                <a:gd name="T41" fmla="*/ 46 h 793"/>
                <a:gd name="T42" fmla="*/ 427 w 440"/>
                <a:gd name="T43" fmla="*/ 23 h 793"/>
                <a:gd name="T44" fmla="*/ 434 w 440"/>
                <a:gd name="T45" fmla="*/ 8 h 793"/>
                <a:gd name="T46" fmla="*/ 439 w 440"/>
                <a:gd name="T47" fmla="*/ 1 h 793"/>
                <a:gd name="T48" fmla="*/ 440 w 440"/>
                <a:gd name="T49" fmla="*/ 0 h 793"/>
                <a:gd name="T50" fmla="*/ 436 w 440"/>
                <a:gd name="T51" fmla="*/ 14 h 793"/>
                <a:gd name="T52" fmla="*/ 424 w 440"/>
                <a:gd name="T53" fmla="*/ 52 h 793"/>
                <a:gd name="T54" fmla="*/ 405 w 440"/>
                <a:gd name="T55" fmla="*/ 108 h 793"/>
                <a:gd name="T56" fmla="*/ 379 w 440"/>
                <a:gd name="T57" fmla="*/ 179 h 793"/>
                <a:gd name="T58" fmla="*/ 349 w 440"/>
                <a:gd name="T59" fmla="*/ 258 h 793"/>
                <a:gd name="T60" fmla="*/ 313 w 440"/>
                <a:gd name="T61" fmla="*/ 342 h 793"/>
                <a:gd name="T62" fmla="*/ 274 w 440"/>
                <a:gd name="T63" fmla="*/ 424 h 793"/>
                <a:gd name="T64" fmla="*/ 231 w 440"/>
                <a:gd name="T65" fmla="*/ 499 h 793"/>
                <a:gd name="T66" fmla="*/ 214 w 440"/>
                <a:gd name="T67" fmla="*/ 526 h 793"/>
                <a:gd name="T68" fmla="*/ 195 w 440"/>
                <a:gd name="T69" fmla="*/ 552 h 793"/>
                <a:gd name="T70" fmla="*/ 176 w 440"/>
                <a:gd name="T71" fmla="*/ 580 h 793"/>
                <a:gd name="T72" fmla="*/ 156 w 440"/>
                <a:gd name="T73" fmla="*/ 606 h 793"/>
                <a:gd name="T74" fmla="*/ 137 w 440"/>
                <a:gd name="T75" fmla="*/ 631 h 793"/>
                <a:gd name="T76" fmla="*/ 118 w 440"/>
                <a:gd name="T77" fmla="*/ 655 h 793"/>
                <a:gd name="T78" fmla="*/ 100 w 440"/>
                <a:gd name="T79" fmla="*/ 679 h 793"/>
                <a:gd name="T80" fmla="*/ 81 w 440"/>
                <a:gd name="T81" fmla="*/ 699 h 793"/>
                <a:gd name="T82" fmla="*/ 65 w 440"/>
                <a:gd name="T83" fmla="*/ 719 h 793"/>
                <a:gd name="T84" fmla="*/ 49 w 440"/>
                <a:gd name="T85" fmla="*/ 738 h 793"/>
                <a:gd name="T86" fmla="*/ 35 w 440"/>
                <a:gd name="T87" fmla="*/ 754 h 793"/>
                <a:gd name="T88" fmla="*/ 23 w 440"/>
                <a:gd name="T89" fmla="*/ 767 h 793"/>
                <a:gd name="T90" fmla="*/ 13 w 440"/>
                <a:gd name="T91" fmla="*/ 779 h 793"/>
                <a:gd name="T92" fmla="*/ 6 w 440"/>
                <a:gd name="T93" fmla="*/ 786 h 793"/>
                <a:gd name="T94" fmla="*/ 2 w 440"/>
                <a:gd name="T95" fmla="*/ 792 h 793"/>
                <a:gd name="T96" fmla="*/ 0 w 440"/>
                <a:gd name="T97" fmla="*/ 793 h 793"/>
                <a:gd name="T98" fmla="*/ 0 w 440"/>
                <a:gd name="T99" fmla="*/ 714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0" h="793">
                  <a:moveTo>
                    <a:pt x="0" y="714"/>
                  </a:moveTo>
                  <a:lnTo>
                    <a:pt x="2" y="712"/>
                  </a:lnTo>
                  <a:lnTo>
                    <a:pt x="7" y="706"/>
                  </a:lnTo>
                  <a:lnTo>
                    <a:pt x="17" y="696"/>
                  </a:lnTo>
                  <a:lnTo>
                    <a:pt x="29" y="685"/>
                  </a:lnTo>
                  <a:lnTo>
                    <a:pt x="43" y="668"/>
                  </a:lnTo>
                  <a:lnTo>
                    <a:pt x="61" y="649"/>
                  </a:lnTo>
                  <a:lnTo>
                    <a:pt x="81" y="626"/>
                  </a:lnTo>
                  <a:lnTo>
                    <a:pt x="101" y="600"/>
                  </a:lnTo>
                  <a:lnTo>
                    <a:pt x="124" y="571"/>
                  </a:lnTo>
                  <a:lnTo>
                    <a:pt x="147" y="539"/>
                  </a:lnTo>
                  <a:lnTo>
                    <a:pt x="172" y="505"/>
                  </a:lnTo>
                  <a:lnTo>
                    <a:pt x="196" y="467"/>
                  </a:lnTo>
                  <a:lnTo>
                    <a:pt x="222" y="427"/>
                  </a:lnTo>
                  <a:lnTo>
                    <a:pt x="247" y="383"/>
                  </a:lnTo>
                  <a:lnTo>
                    <a:pt x="271" y="337"/>
                  </a:lnTo>
                  <a:lnTo>
                    <a:pt x="294" y="290"/>
                  </a:lnTo>
                  <a:lnTo>
                    <a:pt x="336" y="202"/>
                  </a:lnTo>
                  <a:lnTo>
                    <a:pt x="369" y="134"/>
                  </a:lnTo>
                  <a:lnTo>
                    <a:pt x="395" y="82"/>
                  </a:lnTo>
                  <a:lnTo>
                    <a:pt x="414" y="46"/>
                  </a:lnTo>
                  <a:lnTo>
                    <a:pt x="427" y="23"/>
                  </a:lnTo>
                  <a:lnTo>
                    <a:pt x="434" y="8"/>
                  </a:lnTo>
                  <a:lnTo>
                    <a:pt x="439" y="1"/>
                  </a:lnTo>
                  <a:lnTo>
                    <a:pt x="440" y="0"/>
                  </a:lnTo>
                  <a:lnTo>
                    <a:pt x="436" y="14"/>
                  </a:lnTo>
                  <a:lnTo>
                    <a:pt x="424" y="52"/>
                  </a:lnTo>
                  <a:lnTo>
                    <a:pt x="405" y="108"/>
                  </a:lnTo>
                  <a:lnTo>
                    <a:pt x="379" y="179"/>
                  </a:lnTo>
                  <a:lnTo>
                    <a:pt x="349" y="258"/>
                  </a:lnTo>
                  <a:lnTo>
                    <a:pt x="313" y="342"/>
                  </a:lnTo>
                  <a:lnTo>
                    <a:pt x="274" y="424"/>
                  </a:lnTo>
                  <a:lnTo>
                    <a:pt x="231" y="499"/>
                  </a:lnTo>
                  <a:lnTo>
                    <a:pt x="214" y="526"/>
                  </a:lnTo>
                  <a:lnTo>
                    <a:pt x="195" y="552"/>
                  </a:lnTo>
                  <a:lnTo>
                    <a:pt x="176" y="580"/>
                  </a:lnTo>
                  <a:lnTo>
                    <a:pt x="156" y="606"/>
                  </a:lnTo>
                  <a:lnTo>
                    <a:pt x="137" y="631"/>
                  </a:lnTo>
                  <a:lnTo>
                    <a:pt x="118" y="655"/>
                  </a:lnTo>
                  <a:lnTo>
                    <a:pt x="100" y="679"/>
                  </a:lnTo>
                  <a:lnTo>
                    <a:pt x="81" y="699"/>
                  </a:lnTo>
                  <a:lnTo>
                    <a:pt x="65" y="719"/>
                  </a:lnTo>
                  <a:lnTo>
                    <a:pt x="49" y="738"/>
                  </a:lnTo>
                  <a:lnTo>
                    <a:pt x="35" y="754"/>
                  </a:lnTo>
                  <a:lnTo>
                    <a:pt x="23" y="767"/>
                  </a:lnTo>
                  <a:lnTo>
                    <a:pt x="13" y="779"/>
                  </a:lnTo>
                  <a:lnTo>
                    <a:pt x="6" y="786"/>
                  </a:lnTo>
                  <a:lnTo>
                    <a:pt x="2" y="792"/>
                  </a:lnTo>
                  <a:lnTo>
                    <a:pt x="0" y="793"/>
                  </a:lnTo>
                  <a:lnTo>
                    <a:pt x="0"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8" name="Freeform 96"/>
            <p:cNvSpPr>
              <a:spLocks/>
            </p:cNvSpPr>
            <p:nvPr/>
          </p:nvSpPr>
          <p:spPr bwMode="auto">
            <a:xfrm>
              <a:off x="3618" y="1415"/>
              <a:ext cx="78" cy="142"/>
            </a:xfrm>
            <a:custGeom>
              <a:avLst/>
              <a:gdLst>
                <a:gd name="T0" fmla="*/ 206 w 234"/>
                <a:gd name="T1" fmla="*/ 0 h 424"/>
                <a:gd name="T2" fmla="*/ 208 w 234"/>
                <a:gd name="T3" fmla="*/ 7 h 424"/>
                <a:gd name="T4" fmla="*/ 209 w 234"/>
                <a:gd name="T5" fmla="*/ 24 h 424"/>
                <a:gd name="T6" fmla="*/ 211 w 234"/>
                <a:gd name="T7" fmla="*/ 51 h 424"/>
                <a:gd name="T8" fmla="*/ 211 w 234"/>
                <a:gd name="T9" fmla="*/ 86 h 424"/>
                <a:gd name="T10" fmla="*/ 205 w 234"/>
                <a:gd name="T11" fmla="*/ 126 h 424"/>
                <a:gd name="T12" fmla="*/ 195 w 234"/>
                <a:gd name="T13" fmla="*/ 168 h 424"/>
                <a:gd name="T14" fmla="*/ 178 w 234"/>
                <a:gd name="T15" fmla="*/ 212 h 424"/>
                <a:gd name="T16" fmla="*/ 150 w 234"/>
                <a:gd name="T17" fmla="*/ 252 h 424"/>
                <a:gd name="T18" fmla="*/ 118 w 234"/>
                <a:gd name="T19" fmla="*/ 291 h 424"/>
                <a:gd name="T20" fmla="*/ 90 w 234"/>
                <a:gd name="T21" fmla="*/ 320 h 424"/>
                <a:gd name="T22" fmla="*/ 65 w 234"/>
                <a:gd name="T23" fmla="*/ 343 h 424"/>
                <a:gd name="T24" fmla="*/ 43 w 234"/>
                <a:gd name="T25" fmla="*/ 359 h 424"/>
                <a:gd name="T26" fmla="*/ 28 w 234"/>
                <a:gd name="T27" fmla="*/ 369 h 424"/>
                <a:gd name="T28" fmla="*/ 16 w 234"/>
                <a:gd name="T29" fmla="*/ 375 h 424"/>
                <a:gd name="T30" fmla="*/ 9 w 234"/>
                <a:gd name="T31" fmla="*/ 377 h 424"/>
                <a:gd name="T32" fmla="*/ 6 w 234"/>
                <a:gd name="T33" fmla="*/ 379 h 424"/>
                <a:gd name="T34" fmla="*/ 0 w 234"/>
                <a:gd name="T35" fmla="*/ 424 h 424"/>
                <a:gd name="T36" fmla="*/ 6 w 234"/>
                <a:gd name="T37" fmla="*/ 421 h 424"/>
                <a:gd name="T38" fmla="*/ 22 w 234"/>
                <a:gd name="T39" fmla="*/ 415 h 424"/>
                <a:gd name="T40" fmla="*/ 45 w 234"/>
                <a:gd name="T41" fmla="*/ 402 h 424"/>
                <a:gd name="T42" fmla="*/ 74 w 234"/>
                <a:gd name="T43" fmla="*/ 383 h 424"/>
                <a:gd name="T44" fmla="*/ 107 w 234"/>
                <a:gd name="T45" fmla="*/ 359 h 424"/>
                <a:gd name="T46" fmla="*/ 141 w 234"/>
                <a:gd name="T47" fmla="*/ 326 h 424"/>
                <a:gd name="T48" fmla="*/ 175 w 234"/>
                <a:gd name="T49" fmla="*/ 285 h 424"/>
                <a:gd name="T50" fmla="*/ 206 w 234"/>
                <a:gd name="T51" fmla="*/ 236 h 424"/>
                <a:gd name="T52" fmla="*/ 224 w 234"/>
                <a:gd name="T53" fmla="*/ 194 h 424"/>
                <a:gd name="T54" fmla="*/ 232 w 234"/>
                <a:gd name="T55" fmla="*/ 151 h 424"/>
                <a:gd name="T56" fmla="*/ 234 w 234"/>
                <a:gd name="T57" fmla="*/ 112 h 424"/>
                <a:gd name="T58" fmla="*/ 229 w 234"/>
                <a:gd name="T59" fmla="*/ 76 h 424"/>
                <a:gd name="T60" fmla="*/ 222 w 234"/>
                <a:gd name="T61" fmla="*/ 44 h 424"/>
                <a:gd name="T62" fmla="*/ 215 w 234"/>
                <a:gd name="T63" fmla="*/ 21 h 424"/>
                <a:gd name="T64" fmla="*/ 209 w 234"/>
                <a:gd name="T65" fmla="*/ 5 h 424"/>
                <a:gd name="T66" fmla="*/ 206 w 234"/>
                <a:gd name="T67"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4" h="424">
                  <a:moveTo>
                    <a:pt x="206" y="0"/>
                  </a:moveTo>
                  <a:lnTo>
                    <a:pt x="208" y="7"/>
                  </a:lnTo>
                  <a:lnTo>
                    <a:pt x="209" y="24"/>
                  </a:lnTo>
                  <a:lnTo>
                    <a:pt x="211" y="51"/>
                  </a:lnTo>
                  <a:lnTo>
                    <a:pt x="211" y="86"/>
                  </a:lnTo>
                  <a:lnTo>
                    <a:pt x="205" y="126"/>
                  </a:lnTo>
                  <a:lnTo>
                    <a:pt x="195" y="168"/>
                  </a:lnTo>
                  <a:lnTo>
                    <a:pt x="178" y="212"/>
                  </a:lnTo>
                  <a:lnTo>
                    <a:pt x="150" y="252"/>
                  </a:lnTo>
                  <a:lnTo>
                    <a:pt x="118" y="291"/>
                  </a:lnTo>
                  <a:lnTo>
                    <a:pt x="90" y="320"/>
                  </a:lnTo>
                  <a:lnTo>
                    <a:pt x="65" y="343"/>
                  </a:lnTo>
                  <a:lnTo>
                    <a:pt x="43" y="359"/>
                  </a:lnTo>
                  <a:lnTo>
                    <a:pt x="28" y="369"/>
                  </a:lnTo>
                  <a:lnTo>
                    <a:pt x="16" y="375"/>
                  </a:lnTo>
                  <a:lnTo>
                    <a:pt x="9" y="377"/>
                  </a:lnTo>
                  <a:lnTo>
                    <a:pt x="6" y="379"/>
                  </a:lnTo>
                  <a:lnTo>
                    <a:pt x="0" y="424"/>
                  </a:lnTo>
                  <a:lnTo>
                    <a:pt x="6" y="421"/>
                  </a:lnTo>
                  <a:lnTo>
                    <a:pt x="22" y="415"/>
                  </a:lnTo>
                  <a:lnTo>
                    <a:pt x="45" y="402"/>
                  </a:lnTo>
                  <a:lnTo>
                    <a:pt x="74" y="383"/>
                  </a:lnTo>
                  <a:lnTo>
                    <a:pt x="107" y="359"/>
                  </a:lnTo>
                  <a:lnTo>
                    <a:pt x="141" y="326"/>
                  </a:lnTo>
                  <a:lnTo>
                    <a:pt x="175" y="285"/>
                  </a:lnTo>
                  <a:lnTo>
                    <a:pt x="206" y="236"/>
                  </a:lnTo>
                  <a:lnTo>
                    <a:pt x="224" y="194"/>
                  </a:lnTo>
                  <a:lnTo>
                    <a:pt x="232" y="151"/>
                  </a:lnTo>
                  <a:lnTo>
                    <a:pt x="234" y="112"/>
                  </a:lnTo>
                  <a:lnTo>
                    <a:pt x="229" y="76"/>
                  </a:lnTo>
                  <a:lnTo>
                    <a:pt x="222" y="44"/>
                  </a:lnTo>
                  <a:lnTo>
                    <a:pt x="215" y="21"/>
                  </a:lnTo>
                  <a:lnTo>
                    <a:pt x="209" y="5"/>
                  </a:lnTo>
                  <a:lnTo>
                    <a:pt x="2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09" name="Freeform 97"/>
            <p:cNvSpPr>
              <a:spLocks/>
            </p:cNvSpPr>
            <p:nvPr/>
          </p:nvSpPr>
          <p:spPr bwMode="auto">
            <a:xfrm>
              <a:off x="3427" y="1353"/>
              <a:ext cx="143" cy="95"/>
            </a:xfrm>
            <a:custGeom>
              <a:avLst/>
              <a:gdLst>
                <a:gd name="T0" fmla="*/ 430 w 430"/>
                <a:gd name="T1" fmla="*/ 0 h 287"/>
                <a:gd name="T2" fmla="*/ 430 w 430"/>
                <a:gd name="T3" fmla="*/ 1 h 287"/>
                <a:gd name="T4" fmla="*/ 427 w 430"/>
                <a:gd name="T5" fmla="*/ 6 h 287"/>
                <a:gd name="T6" fmla="*/ 423 w 430"/>
                <a:gd name="T7" fmla="*/ 13 h 287"/>
                <a:gd name="T8" fmla="*/ 413 w 430"/>
                <a:gd name="T9" fmla="*/ 23 h 287"/>
                <a:gd name="T10" fmla="*/ 395 w 430"/>
                <a:gd name="T11" fmla="*/ 36 h 287"/>
                <a:gd name="T12" fmla="*/ 372 w 430"/>
                <a:gd name="T13" fmla="*/ 52 h 287"/>
                <a:gd name="T14" fmla="*/ 339 w 430"/>
                <a:gd name="T15" fmla="*/ 71 h 287"/>
                <a:gd name="T16" fmla="*/ 296 w 430"/>
                <a:gd name="T17" fmla="*/ 91 h 287"/>
                <a:gd name="T18" fmla="*/ 271 w 430"/>
                <a:gd name="T19" fmla="*/ 102 h 287"/>
                <a:gd name="T20" fmla="*/ 247 w 430"/>
                <a:gd name="T21" fmla="*/ 117 h 287"/>
                <a:gd name="T22" fmla="*/ 224 w 430"/>
                <a:gd name="T23" fmla="*/ 131 h 287"/>
                <a:gd name="T24" fmla="*/ 201 w 430"/>
                <a:gd name="T25" fmla="*/ 147 h 287"/>
                <a:gd name="T26" fmla="*/ 179 w 430"/>
                <a:gd name="T27" fmla="*/ 163 h 287"/>
                <a:gd name="T28" fmla="*/ 159 w 430"/>
                <a:gd name="T29" fmla="*/ 179 h 287"/>
                <a:gd name="T30" fmla="*/ 139 w 430"/>
                <a:gd name="T31" fmla="*/ 195 h 287"/>
                <a:gd name="T32" fmla="*/ 120 w 430"/>
                <a:gd name="T33" fmla="*/ 211 h 287"/>
                <a:gd name="T34" fmla="*/ 104 w 430"/>
                <a:gd name="T35" fmla="*/ 226 h 287"/>
                <a:gd name="T36" fmla="*/ 88 w 430"/>
                <a:gd name="T37" fmla="*/ 241 h 287"/>
                <a:gd name="T38" fmla="*/ 75 w 430"/>
                <a:gd name="T39" fmla="*/ 254 h 287"/>
                <a:gd name="T40" fmla="*/ 65 w 430"/>
                <a:gd name="T41" fmla="*/ 265 h 287"/>
                <a:gd name="T42" fmla="*/ 55 w 430"/>
                <a:gd name="T43" fmla="*/ 274 h 287"/>
                <a:gd name="T44" fmla="*/ 49 w 430"/>
                <a:gd name="T45" fmla="*/ 281 h 287"/>
                <a:gd name="T46" fmla="*/ 45 w 430"/>
                <a:gd name="T47" fmla="*/ 286 h 287"/>
                <a:gd name="T48" fmla="*/ 43 w 430"/>
                <a:gd name="T49" fmla="*/ 287 h 287"/>
                <a:gd name="T50" fmla="*/ 0 w 430"/>
                <a:gd name="T51" fmla="*/ 287 h 287"/>
                <a:gd name="T52" fmla="*/ 3 w 430"/>
                <a:gd name="T53" fmla="*/ 281 h 287"/>
                <a:gd name="T54" fmla="*/ 15 w 430"/>
                <a:gd name="T55" fmla="*/ 268 h 287"/>
                <a:gd name="T56" fmla="*/ 30 w 430"/>
                <a:gd name="T57" fmla="*/ 247 h 287"/>
                <a:gd name="T58" fmla="*/ 54 w 430"/>
                <a:gd name="T59" fmla="*/ 221 h 287"/>
                <a:gd name="T60" fmla="*/ 82 w 430"/>
                <a:gd name="T61" fmla="*/ 192 h 287"/>
                <a:gd name="T62" fmla="*/ 116 w 430"/>
                <a:gd name="T63" fmla="*/ 163 h 287"/>
                <a:gd name="T64" fmla="*/ 154 w 430"/>
                <a:gd name="T65" fmla="*/ 134 h 287"/>
                <a:gd name="T66" fmla="*/ 196 w 430"/>
                <a:gd name="T67" fmla="*/ 110 h 287"/>
                <a:gd name="T68" fmla="*/ 237 w 430"/>
                <a:gd name="T69" fmla="*/ 89 h 287"/>
                <a:gd name="T70" fmla="*/ 271 w 430"/>
                <a:gd name="T71" fmla="*/ 72 h 287"/>
                <a:gd name="T72" fmla="*/ 299 w 430"/>
                <a:gd name="T73" fmla="*/ 59 h 287"/>
                <a:gd name="T74" fmla="*/ 319 w 430"/>
                <a:gd name="T75" fmla="*/ 49 h 287"/>
                <a:gd name="T76" fmla="*/ 335 w 430"/>
                <a:gd name="T77" fmla="*/ 40 h 287"/>
                <a:gd name="T78" fmla="*/ 346 w 430"/>
                <a:gd name="T79" fmla="*/ 36 h 287"/>
                <a:gd name="T80" fmla="*/ 352 w 430"/>
                <a:gd name="T81" fmla="*/ 33 h 287"/>
                <a:gd name="T82" fmla="*/ 354 w 430"/>
                <a:gd name="T83" fmla="*/ 32 h 287"/>
                <a:gd name="T84" fmla="*/ 430 w 430"/>
                <a:gd name="T8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30" h="287">
                  <a:moveTo>
                    <a:pt x="430" y="0"/>
                  </a:moveTo>
                  <a:lnTo>
                    <a:pt x="430" y="1"/>
                  </a:lnTo>
                  <a:lnTo>
                    <a:pt x="427" y="6"/>
                  </a:lnTo>
                  <a:lnTo>
                    <a:pt x="423" y="13"/>
                  </a:lnTo>
                  <a:lnTo>
                    <a:pt x="413" y="23"/>
                  </a:lnTo>
                  <a:lnTo>
                    <a:pt x="395" y="36"/>
                  </a:lnTo>
                  <a:lnTo>
                    <a:pt x="372" y="52"/>
                  </a:lnTo>
                  <a:lnTo>
                    <a:pt x="339" y="71"/>
                  </a:lnTo>
                  <a:lnTo>
                    <a:pt x="296" y="91"/>
                  </a:lnTo>
                  <a:lnTo>
                    <a:pt x="271" y="102"/>
                  </a:lnTo>
                  <a:lnTo>
                    <a:pt x="247" y="117"/>
                  </a:lnTo>
                  <a:lnTo>
                    <a:pt x="224" y="131"/>
                  </a:lnTo>
                  <a:lnTo>
                    <a:pt x="201" y="147"/>
                  </a:lnTo>
                  <a:lnTo>
                    <a:pt x="179" y="163"/>
                  </a:lnTo>
                  <a:lnTo>
                    <a:pt x="159" y="179"/>
                  </a:lnTo>
                  <a:lnTo>
                    <a:pt x="139" y="195"/>
                  </a:lnTo>
                  <a:lnTo>
                    <a:pt x="120" y="211"/>
                  </a:lnTo>
                  <a:lnTo>
                    <a:pt x="104" y="226"/>
                  </a:lnTo>
                  <a:lnTo>
                    <a:pt x="88" y="241"/>
                  </a:lnTo>
                  <a:lnTo>
                    <a:pt x="75" y="254"/>
                  </a:lnTo>
                  <a:lnTo>
                    <a:pt x="65" y="265"/>
                  </a:lnTo>
                  <a:lnTo>
                    <a:pt x="55" y="274"/>
                  </a:lnTo>
                  <a:lnTo>
                    <a:pt x="49" y="281"/>
                  </a:lnTo>
                  <a:lnTo>
                    <a:pt x="45" y="286"/>
                  </a:lnTo>
                  <a:lnTo>
                    <a:pt x="43" y="287"/>
                  </a:lnTo>
                  <a:lnTo>
                    <a:pt x="0" y="287"/>
                  </a:lnTo>
                  <a:lnTo>
                    <a:pt x="3" y="281"/>
                  </a:lnTo>
                  <a:lnTo>
                    <a:pt x="15" y="268"/>
                  </a:lnTo>
                  <a:lnTo>
                    <a:pt x="30" y="247"/>
                  </a:lnTo>
                  <a:lnTo>
                    <a:pt x="54" y="221"/>
                  </a:lnTo>
                  <a:lnTo>
                    <a:pt x="82" y="192"/>
                  </a:lnTo>
                  <a:lnTo>
                    <a:pt x="116" y="163"/>
                  </a:lnTo>
                  <a:lnTo>
                    <a:pt x="154" y="134"/>
                  </a:lnTo>
                  <a:lnTo>
                    <a:pt x="196" y="110"/>
                  </a:lnTo>
                  <a:lnTo>
                    <a:pt x="237" y="89"/>
                  </a:lnTo>
                  <a:lnTo>
                    <a:pt x="271" y="72"/>
                  </a:lnTo>
                  <a:lnTo>
                    <a:pt x="299" y="59"/>
                  </a:lnTo>
                  <a:lnTo>
                    <a:pt x="319" y="49"/>
                  </a:lnTo>
                  <a:lnTo>
                    <a:pt x="335" y="40"/>
                  </a:lnTo>
                  <a:lnTo>
                    <a:pt x="346" y="36"/>
                  </a:lnTo>
                  <a:lnTo>
                    <a:pt x="352" y="33"/>
                  </a:lnTo>
                  <a:lnTo>
                    <a:pt x="354" y="32"/>
                  </a:lnTo>
                  <a:lnTo>
                    <a:pt x="4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0" name="Freeform 98"/>
            <p:cNvSpPr>
              <a:spLocks/>
            </p:cNvSpPr>
            <p:nvPr/>
          </p:nvSpPr>
          <p:spPr bwMode="auto">
            <a:xfrm>
              <a:off x="3305" y="1443"/>
              <a:ext cx="161" cy="121"/>
            </a:xfrm>
            <a:custGeom>
              <a:avLst/>
              <a:gdLst>
                <a:gd name="T0" fmla="*/ 445 w 481"/>
                <a:gd name="T1" fmla="*/ 0 h 364"/>
                <a:gd name="T2" fmla="*/ 407 w 481"/>
                <a:gd name="T3" fmla="*/ 2 h 364"/>
                <a:gd name="T4" fmla="*/ 345 w 481"/>
                <a:gd name="T5" fmla="*/ 12 h 364"/>
                <a:gd name="T6" fmla="*/ 267 w 481"/>
                <a:gd name="T7" fmla="*/ 38 h 364"/>
                <a:gd name="T8" fmla="*/ 207 w 481"/>
                <a:gd name="T9" fmla="*/ 71 h 364"/>
                <a:gd name="T10" fmla="*/ 163 w 481"/>
                <a:gd name="T11" fmla="*/ 103 h 364"/>
                <a:gd name="T12" fmla="*/ 123 w 481"/>
                <a:gd name="T13" fmla="*/ 140 h 364"/>
                <a:gd name="T14" fmla="*/ 84 w 481"/>
                <a:gd name="T15" fmla="*/ 179 h 364"/>
                <a:gd name="T16" fmla="*/ 51 w 481"/>
                <a:gd name="T17" fmla="*/ 218 h 364"/>
                <a:gd name="T18" fmla="*/ 25 w 481"/>
                <a:gd name="T19" fmla="*/ 256 h 364"/>
                <a:gd name="T20" fmla="*/ 8 w 481"/>
                <a:gd name="T21" fmla="*/ 286 h 364"/>
                <a:gd name="T22" fmla="*/ 0 w 481"/>
                <a:gd name="T23" fmla="*/ 310 h 364"/>
                <a:gd name="T24" fmla="*/ 8 w 481"/>
                <a:gd name="T25" fmla="*/ 329 h 364"/>
                <a:gd name="T26" fmla="*/ 18 w 481"/>
                <a:gd name="T27" fmla="*/ 348 h 364"/>
                <a:gd name="T28" fmla="*/ 31 w 481"/>
                <a:gd name="T29" fmla="*/ 359 h 364"/>
                <a:gd name="T30" fmla="*/ 54 w 481"/>
                <a:gd name="T31" fmla="*/ 364 h 364"/>
                <a:gd name="T32" fmla="*/ 80 w 481"/>
                <a:gd name="T33" fmla="*/ 361 h 364"/>
                <a:gd name="T34" fmla="*/ 106 w 481"/>
                <a:gd name="T35" fmla="*/ 349 h 364"/>
                <a:gd name="T36" fmla="*/ 136 w 481"/>
                <a:gd name="T37" fmla="*/ 333 h 364"/>
                <a:gd name="T38" fmla="*/ 172 w 481"/>
                <a:gd name="T39" fmla="*/ 313 h 364"/>
                <a:gd name="T40" fmla="*/ 208 w 481"/>
                <a:gd name="T41" fmla="*/ 290 h 364"/>
                <a:gd name="T42" fmla="*/ 247 w 481"/>
                <a:gd name="T43" fmla="*/ 270 h 364"/>
                <a:gd name="T44" fmla="*/ 283 w 481"/>
                <a:gd name="T45" fmla="*/ 251 h 364"/>
                <a:gd name="T46" fmla="*/ 316 w 481"/>
                <a:gd name="T47" fmla="*/ 240 h 364"/>
                <a:gd name="T48" fmla="*/ 358 w 481"/>
                <a:gd name="T49" fmla="*/ 232 h 364"/>
                <a:gd name="T50" fmla="*/ 411 w 481"/>
                <a:gd name="T51" fmla="*/ 227 h 364"/>
                <a:gd name="T52" fmla="*/ 453 w 481"/>
                <a:gd name="T53" fmla="*/ 221 h 364"/>
                <a:gd name="T54" fmla="*/ 478 w 481"/>
                <a:gd name="T55" fmla="*/ 218 h 364"/>
                <a:gd name="T56" fmla="*/ 476 w 481"/>
                <a:gd name="T57" fmla="*/ 218 h 364"/>
                <a:gd name="T58" fmla="*/ 442 w 481"/>
                <a:gd name="T59" fmla="*/ 215 h 364"/>
                <a:gd name="T60" fmla="*/ 388 w 481"/>
                <a:gd name="T61" fmla="*/ 212 h 364"/>
                <a:gd name="T62" fmla="*/ 328 w 481"/>
                <a:gd name="T63" fmla="*/ 214 h 364"/>
                <a:gd name="T64" fmla="*/ 284 w 481"/>
                <a:gd name="T65" fmla="*/ 221 h 364"/>
                <a:gd name="T66" fmla="*/ 254 w 481"/>
                <a:gd name="T67" fmla="*/ 234 h 364"/>
                <a:gd name="T68" fmla="*/ 221 w 481"/>
                <a:gd name="T69" fmla="*/ 251 h 364"/>
                <a:gd name="T70" fmla="*/ 188 w 481"/>
                <a:gd name="T71" fmla="*/ 271 h 364"/>
                <a:gd name="T72" fmla="*/ 155 w 481"/>
                <a:gd name="T73" fmla="*/ 290 h 364"/>
                <a:gd name="T74" fmla="*/ 123 w 481"/>
                <a:gd name="T75" fmla="*/ 307 h 364"/>
                <a:gd name="T76" fmla="*/ 95 w 481"/>
                <a:gd name="T77" fmla="*/ 319 h 364"/>
                <a:gd name="T78" fmla="*/ 71 w 481"/>
                <a:gd name="T79" fmla="*/ 322 h 364"/>
                <a:gd name="T80" fmla="*/ 51 w 481"/>
                <a:gd name="T81" fmla="*/ 307 h 364"/>
                <a:gd name="T82" fmla="*/ 55 w 481"/>
                <a:gd name="T83" fmla="*/ 273 h 364"/>
                <a:gd name="T84" fmla="*/ 64 w 481"/>
                <a:gd name="T85" fmla="*/ 258 h 364"/>
                <a:gd name="T86" fmla="*/ 101 w 481"/>
                <a:gd name="T87" fmla="*/ 211 h 364"/>
                <a:gd name="T88" fmla="*/ 163 w 481"/>
                <a:gd name="T89" fmla="*/ 143 h 364"/>
                <a:gd name="T90" fmla="*/ 235 w 481"/>
                <a:gd name="T91" fmla="*/ 82 h 364"/>
                <a:gd name="T92" fmla="*/ 313 w 481"/>
                <a:gd name="T93" fmla="*/ 48 h 364"/>
                <a:gd name="T94" fmla="*/ 380 w 481"/>
                <a:gd name="T95" fmla="*/ 23 h 364"/>
                <a:gd name="T96" fmla="*/ 424 w 481"/>
                <a:gd name="T97" fmla="*/ 9 h 364"/>
                <a:gd name="T98" fmla="*/ 446 w 481"/>
                <a:gd name="T99" fmla="*/ 2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1" h="364">
                  <a:moveTo>
                    <a:pt x="449" y="0"/>
                  </a:moveTo>
                  <a:lnTo>
                    <a:pt x="445" y="0"/>
                  </a:lnTo>
                  <a:lnTo>
                    <a:pt x="430" y="0"/>
                  </a:lnTo>
                  <a:lnTo>
                    <a:pt x="407" y="2"/>
                  </a:lnTo>
                  <a:lnTo>
                    <a:pt x="380" y="5"/>
                  </a:lnTo>
                  <a:lnTo>
                    <a:pt x="345" y="12"/>
                  </a:lnTo>
                  <a:lnTo>
                    <a:pt x="307" y="22"/>
                  </a:lnTo>
                  <a:lnTo>
                    <a:pt x="267" y="38"/>
                  </a:lnTo>
                  <a:lnTo>
                    <a:pt x="227" y="58"/>
                  </a:lnTo>
                  <a:lnTo>
                    <a:pt x="207" y="71"/>
                  </a:lnTo>
                  <a:lnTo>
                    <a:pt x="185" y="87"/>
                  </a:lnTo>
                  <a:lnTo>
                    <a:pt x="163" y="103"/>
                  </a:lnTo>
                  <a:lnTo>
                    <a:pt x="143" y="121"/>
                  </a:lnTo>
                  <a:lnTo>
                    <a:pt x="123" y="140"/>
                  </a:lnTo>
                  <a:lnTo>
                    <a:pt x="103" y="159"/>
                  </a:lnTo>
                  <a:lnTo>
                    <a:pt x="84" y="179"/>
                  </a:lnTo>
                  <a:lnTo>
                    <a:pt x="67" y="199"/>
                  </a:lnTo>
                  <a:lnTo>
                    <a:pt x="51" y="218"/>
                  </a:lnTo>
                  <a:lnTo>
                    <a:pt x="36" y="237"/>
                  </a:lnTo>
                  <a:lnTo>
                    <a:pt x="25" y="256"/>
                  </a:lnTo>
                  <a:lnTo>
                    <a:pt x="15" y="271"/>
                  </a:lnTo>
                  <a:lnTo>
                    <a:pt x="8" y="286"/>
                  </a:lnTo>
                  <a:lnTo>
                    <a:pt x="2" y="299"/>
                  </a:lnTo>
                  <a:lnTo>
                    <a:pt x="0" y="310"/>
                  </a:lnTo>
                  <a:lnTo>
                    <a:pt x="2" y="318"/>
                  </a:lnTo>
                  <a:lnTo>
                    <a:pt x="8" y="329"/>
                  </a:lnTo>
                  <a:lnTo>
                    <a:pt x="13" y="341"/>
                  </a:lnTo>
                  <a:lnTo>
                    <a:pt x="18" y="348"/>
                  </a:lnTo>
                  <a:lnTo>
                    <a:pt x="23" y="355"/>
                  </a:lnTo>
                  <a:lnTo>
                    <a:pt x="31" y="359"/>
                  </a:lnTo>
                  <a:lnTo>
                    <a:pt x="41" y="362"/>
                  </a:lnTo>
                  <a:lnTo>
                    <a:pt x="54" y="364"/>
                  </a:lnTo>
                  <a:lnTo>
                    <a:pt x="70" y="362"/>
                  </a:lnTo>
                  <a:lnTo>
                    <a:pt x="80" y="361"/>
                  </a:lnTo>
                  <a:lnTo>
                    <a:pt x="91" y="357"/>
                  </a:lnTo>
                  <a:lnTo>
                    <a:pt x="106" y="349"/>
                  </a:lnTo>
                  <a:lnTo>
                    <a:pt x="120" y="342"/>
                  </a:lnTo>
                  <a:lnTo>
                    <a:pt x="136" y="333"/>
                  </a:lnTo>
                  <a:lnTo>
                    <a:pt x="153" y="323"/>
                  </a:lnTo>
                  <a:lnTo>
                    <a:pt x="172" y="313"/>
                  </a:lnTo>
                  <a:lnTo>
                    <a:pt x="189" y="302"/>
                  </a:lnTo>
                  <a:lnTo>
                    <a:pt x="208" y="290"/>
                  </a:lnTo>
                  <a:lnTo>
                    <a:pt x="228" y="280"/>
                  </a:lnTo>
                  <a:lnTo>
                    <a:pt x="247" y="270"/>
                  </a:lnTo>
                  <a:lnTo>
                    <a:pt x="264" y="260"/>
                  </a:lnTo>
                  <a:lnTo>
                    <a:pt x="283" y="251"/>
                  </a:lnTo>
                  <a:lnTo>
                    <a:pt x="300" y="245"/>
                  </a:lnTo>
                  <a:lnTo>
                    <a:pt x="316" y="240"/>
                  </a:lnTo>
                  <a:lnTo>
                    <a:pt x="331" y="237"/>
                  </a:lnTo>
                  <a:lnTo>
                    <a:pt x="358" y="232"/>
                  </a:lnTo>
                  <a:lnTo>
                    <a:pt x="385" y="230"/>
                  </a:lnTo>
                  <a:lnTo>
                    <a:pt x="411" y="227"/>
                  </a:lnTo>
                  <a:lnTo>
                    <a:pt x="434" y="224"/>
                  </a:lnTo>
                  <a:lnTo>
                    <a:pt x="453" y="221"/>
                  </a:lnTo>
                  <a:lnTo>
                    <a:pt x="468" y="219"/>
                  </a:lnTo>
                  <a:lnTo>
                    <a:pt x="478" y="218"/>
                  </a:lnTo>
                  <a:lnTo>
                    <a:pt x="481" y="218"/>
                  </a:lnTo>
                  <a:lnTo>
                    <a:pt x="476" y="218"/>
                  </a:lnTo>
                  <a:lnTo>
                    <a:pt x="462" y="217"/>
                  </a:lnTo>
                  <a:lnTo>
                    <a:pt x="442" y="215"/>
                  </a:lnTo>
                  <a:lnTo>
                    <a:pt x="417" y="214"/>
                  </a:lnTo>
                  <a:lnTo>
                    <a:pt x="388" y="212"/>
                  </a:lnTo>
                  <a:lnTo>
                    <a:pt x="358" y="212"/>
                  </a:lnTo>
                  <a:lnTo>
                    <a:pt x="328" y="214"/>
                  </a:lnTo>
                  <a:lnTo>
                    <a:pt x="299" y="218"/>
                  </a:lnTo>
                  <a:lnTo>
                    <a:pt x="284" y="221"/>
                  </a:lnTo>
                  <a:lnTo>
                    <a:pt x="270" y="227"/>
                  </a:lnTo>
                  <a:lnTo>
                    <a:pt x="254" y="234"/>
                  </a:lnTo>
                  <a:lnTo>
                    <a:pt x="238" y="243"/>
                  </a:lnTo>
                  <a:lnTo>
                    <a:pt x="221" y="251"/>
                  </a:lnTo>
                  <a:lnTo>
                    <a:pt x="205" y="261"/>
                  </a:lnTo>
                  <a:lnTo>
                    <a:pt x="188" y="271"/>
                  </a:lnTo>
                  <a:lnTo>
                    <a:pt x="172" y="281"/>
                  </a:lnTo>
                  <a:lnTo>
                    <a:pt x="155" y="290"/>
                  </a:lnTo>
                  <a:lnTo>
                    <a:pt x="139" y="300"/>
                  </a:lnTo>
                  <a:lnTo>
                    <a:pt x="123" y="307"/>
                  </a:lnTo>
                  <a:lnTo>
                    <a:pt x="108" y="315"/>
                  </a:lnTo>
                  <a:lnTo>
                    <a:pt x="95" y="319"/>
                  </a:lnTo>
                  <a:lnTo>
                    <a:pt x="83" y="322"/>
                  </a:lnTo>
                  <a:lnTo>
                    <a:pt x="71" y="322"/>
                  </a:lnTo>
                  <a:lnTo>
                    <a:pt x="61" y="320"/>
                  </a:lnTo>
                  <a:lnTo>
                    <a:pt x="51" y="307"/>
                  </a:lnTo>
                  <a:lnTo>
                    <a:pt x="51" y="289"/>
                  </a:lnTo>
                  <a:lnTo>
                    <a:pt x="55" y="273"/>
                  </a:lnTo>
                  <a:lnTo>
                    <a:pt x="58" y="266"/>
                  </a:lnTo>
                  <a:lnTo>
                    <a:pt x="64" y="258"/>
                  </a:lnTo>
                  <a:lnTo>
                    <a:pt x="78" y="240"/>
                  </a:lnTo>
                  <a:lnTo>
                    <a:pt x="101" y="211"/>
                  </a:lnTo>
                  <a:lnTo>
                    <a:pt x="130" y="178"/>
                  </a:lnTo>
                  <a:lnTo>
                    <a:pt x="163" y="143"/>
                  </a:lnTo>
                  <a:lnTo>
                    <a:pt x="198" y="110"/>
                  </a:lnTo>
                  <a:lnTo>
                    <a:pt x="235" y="82"/>
                  </a:lnTo>
                  <a:lnTo>
                    <a:pt x="271" y="64"/>
                  </a:lnTo>
                  <a:lnTo>
                    <a:pt x="313" y="48"/>
                  </a:lnTo>
                  <a:lnTo>
                    <a:pt x="349" y="35"/>
                  </a:lnTo>
                  <a:lnTo>
                    <a:pt x="380" y="23"/>
                  </a:lnTo>
                  <a:lnTo>
                    <a:pt x="404" y="15"/>
                  </a:lnTo>
                  <a:lnTo>
                    <a:pt x="424" y="9"/>
                  </a:lnTo>
                  <a:lnTo>
                    <a:pt x="437" y="5"/>
                  </a:lnTo>
                  <a:lnTo>
                    <a:pt x="446" y="2"/>
                  </a:lnTo>
                  <a:lnTo>
                    <a:pt x="44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1" name="Freeform 99"/>
            <p:cNvSpPr>
              <a:spLocks/>
            </p:cNvSpPr>
            <p:nvPr/>
          </p:nvSpPr>
          <p:spPr bwMode="auto">
            <a:xfrm>
              <a:off x="3418" y="1496"/>
              <a:ext cx="92" cy="179"/>
            </a:xfrm>
            <a:custGeom>
              <a:avLst/>
              <a:gdLst>
                <a:gd name="T0" fmla="*/ 162 w 276"/>
                <a:gd name="T1" fmla="*/ 4 h 538"/>
                <a:gd name="T2" fmla="*/ 163 w 276"/>
                <a:gd name="T3" fmla="*/ 37 h 538"/>
                <a:gd name="T4" fmla="*/ 139 w 276"/>
                <a:gd name="T5" fmla="*/ 81 h 538"/>
                <a:gd name="T6" fmla="*/ 110 w 276"/>
                <a:gd name="T7" fmla="*/ 120 h 538"/>
                <a:gd name="T8" fmla="*/ 81 w 276"/>
                <a:gd name="T9" fmla="*/ 167 h 538"/>
                <a:gd name="T10" fmla="*/ 58 w 276"/>
                <a:gd name="T11" fmla="*/ 223 h 538"/>
                <a:gd name="T12" fmla="*/ 45 w 276"/>
                <a:gd name="T13" fmla="*/ 294 h 538"/>
                <a:gd name="T14" fmla="*/ 36 w 276"/>
                <a:gd name="T15" fmla="*/ 373 h 538"/>
                <a:gd name="T16" fmla="*/ 36 w 276"/>
                <a:gd name="T17" fmla="*/ 447 h 538"/>
                <a:gd name="T18" fmla="*/ 51 w 276"/>
                <a:gd name="T19" fmla="*/ 495 h 538"/>
                <a:gd name="T20" fmla="*/ 85 w 276"/>
                <a:gd name="T21" fmla="*/ 496 h 538"/>
                <a:gd name="T22" fmla="*/ 117 w 276"/>
                <a:gd name="T23" fmla="*/ 451 h 538"/>
                <a:gd name="T24" fmla="*/ 144 w 276"/>
                <a:gd name="T25" fmla="*/ 382 h 538"/>
                <a:gd name="T26" fmla="*/ 170 w 276"/>
                <a:gd name="T27" fmla="*/ 310 h 538"/>
                <a:gd name="T28" fmla="*/ 198 w 276"/>
                <a:gd name="T29" fmla="*/ 247 h 538"/>
                <a:gd name="T30" fmla="*/ 228 w 276"/>
                <a:gd name="T31" fmla="*/ 206 h 538"/>
                <a:gd name="T32" fmla="*/ 253 w 276"/>
                <a:gd name="T33" fmla="*/ 189 h 538"/>
                <a:gd name="T34" fmla="*/ 268 w 276"/>
                <a:gd name="T35" fmla="*/ 185 h 538"/>
                <a:gd name="T36" fmla="*/ 276 w 276"/>
                <a:gd name="T37" fmla="*/ 193 h 538"/>
                <a:gd name="T38" fmla="*/ 271 w 276"/>
                <a:gd name="T39" fmla="*/ 192 h 538"/>
                <a:gd name="T40" fmla="*/ 258 w 276"/>
                <a:gd name="T41" fmla="*/ 195 h 538"/>
                <a:gd name="T42" fmla="*/ 238 w 276"/>
                <a:gd name="T43" fmla="*/ 215 h 538"/>
                <a:gd name="T44" fmla="*/ 214 w 276"/>
                <a:gd name="T45" fmla="*/ 262 h 538"/>
                <a:gd name="T46" fmla="*/ 186 w 276"/>
                <a:gd name="T47" fmla="*/ 340 h 538"/>
                <a:gd name="T48" fmla="*/ 157 w 276"/>
                <a:gd name="T49" fmla="*/ 427 h 538"/>
                <a:gd name="T50" fmla="*/ 129 w 276"/>
                <a:gd name="T51" fmla="*/ 499 h 538"/>
                <a:gd name="T52" fmla="*/ 97 w 276"/>
                <a:gd name="T53" fmla="*/ 534 h 538"/>
                <a:gd name="T54" fmla="*/ 64 w 276"/>
                <a:gd name="T55" fmla="*/ 538 h 538"/>
                <a:gd name="T56" fmla="*/ 32 w 276"/>
                <a:gd name="T57" fmla="*/ 531 h 538"/>
                <a:gd name="T58" fmla="*/ 9 w 276"/>
                <a:gd name="T59" fmla="*/ 503 h 538"/>
                <a:gd name="T60" fmla="*/ 0 w 276"/>
                <a:gd name="T61" fmla="*/ 447 h 538"/>
                <a:gd name="T62" fmla="*/ 9 w 276"/>
                <a:gd name="T63" fmla="*/ 287 h 538"/>
                <a:gd name="T64" fmla="*/ 39 w 276"/>
                <a:gd name="T65" fmla="*/ 161 h 538"/>
                <a:gd name="T66" fmla="*/ 65 w 276"/>
                <a:gd name="T67" fmla="*/ 124 h 538"/>
                <a:gd name="T68" fmla="*/ 94 w 276"/>
                <a:gd name="T69" fmla="*/ 91 h 538"/>
                <a:gd name="T70" fmla="*/ 121 w 276"/>
                <a:gd name="T71" fmla="*/ 62 h 538"/>
                <a:gd name="T72" fmla="*/ 139 w 276"/>
                <a:gd name="T73" fmla="*/ 40 h 538"/>
                <a:gd name="T74" fmla="*/ 156 w 276"/>
                <a:gd name="T75" fmla="*/ 11 h 538"/>
                <a:gd name="T76" fmla="*/ 160 w 276"/>
                <a:gd name="T77"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6" h="538">
                  <a:moveTo>
                    <a:pt x="160" y="0"/>
                  </a:moveTo>
                  <a:lnTo>
                    <a:pt x="162" y="4"/>
                  </a:lnTo>
                  <a:lnTo>
                    <a:pt x="165" y="17"/>
                  </a:lnTo>
                  <a:lnTo>
                    <a:pt x="163" y="37"/>
                  </a:lnTo>
                  <a:lnTo>
                    <a:pt x="150" y="65"/>
                  </a:lnTo>
                  <a:lnTo>
                    <a:pt x="139" y="81"/>
                  </a:lnTo>
                  <a:lnTo>
                    <a:pt x="124" y="99"/>
                  </a:lnTo>
                  <a:lnTo>
                    <a:pt x="110" y="120"/>
                  </a:lnTo>
                  <a:lnTo>
                    <a:pt x="95" y="141"/>
                  </a:lnTo>
                  <a:lnTo>
                    <a:pt x="81" y="167"/>
                  </a:lnTo>
                  <a:lnTo>
                    <a:pt x="68" y="195"/>
                  </a:lnTo>
                  <a:lnTo>
                    <a:pt x="58" y="223"/>
                  </a:lnTo>
                  <a:lnTo>
                    <a:pt x="51" y="257"/>
                  </a:lnTo>
                  <a:lnTo>
                    <a:pt x="45" y="294"/>
                  </a:lnTo>
                  <a:lnTo>
                    <a:pt x="41" y="333"/>
                  </a:lnTo>
                  <a:lnTo>
                    <a:pt x="36" y="373"/>
                  </a:lnTo>
                  <a:lnTo>
                    <a:pt x="35" y="412"/>
                  </a:lnTo>
                  <a:lnTo>
                    <a:pt x="36" y="447"/>
                  </a:lnTo>
                  <a:lnTo>
                    <a:pt x="41" y="476"/>
                  </a:lnTo>
                  <a:lnTo>
                    <a:pt x="51" y="495"/>
                  </a:lnTo>
                  <a:lnTo>
                    <a:pt x="67" y="502"/>
                  </a:lnTo>
                  <a:lnTo>
                    <a:pt x="85" y="496"/>
                  </a:lnTo>
                  <a:lnTo>
                    <a:pt x="101" y="479"/>
                  </a:lnTo>
                  <a:lnTo>
                    <a:pt x="117" y="451"/>
                  </a:lnTo>
                  <a:lnTo>
                    <a:pt x="131" y="418"/>
                  </a:lnTo>
                  <a:lnTo>
                    <a:pt x="144" y="382"/>
                  </a:lnTo>
                  <a:lnTo>
                    <a:pt x="157" y="345"/>
                  </a:lnTo>
                  <a:lnTo>
                    <a:pt x="170" y="310"/>
                  </a:lnTo>
                  <a:lnTo>
                    <a:pt x="182" y="278"/>
                  </a:lnTo>
                  <a:lnTo>
                    <a:pt x="198" y="247"/>
                  </a:lnTo>
                  <a:lnTo>
                    <a:pt x="212" y="223"/>
                  </a:lnTo>
                  <a:lnTo>
                    <a:pt x="228" y="206"/>
                  </a:lnTo>
                  <a:lnTo>
                    <a:pt x="241" y="195"/>
                  </a:lnTo>
                  <a:lnTo>
                    <a:pt x="253" y="189"/>
                  </a:lnTo>
                  <a:lnTo>
                    <a:pt x="261" y="186"/>
                  </a:lnTo>
                  <a:lnTo>
                    <a:pt x="268" y="185"/>
                  </a:lnTo>
                  <a:lnTo>
                    <a:pt x="270" y="185"/>
                  </a:lnTo>
                  <a:lnTo>
                    <a:pt x="276" y="193"/>
                  </a:lnTo>
                  <a:lnTo>
                    <a:pt x="274" y="193"/>
                  </a:lnTo>
                  <a:lnTo>
                    <a:pt x="271" y="192"/>
                  </a:lnTo>
                  <a:lnTo>
                    <a:pt x="266" y="192"/>
                  </a:lnTo>
                  <a:lnTo>
                    <a:pt x="258" y="195"/>
                  </a:lnTo>
                  <a:lnTo>
                    <a:pt x="248" y="202"/>
                  </a:lnTo>
                  <a:lnTo>
                    <a:pt x="238" y="215"/>
                  </a:lnTo>
                  <a:lnTo>
                    <a:pt x="227" y="234"/>
                  </a:lnTo>
                  <a:lnTo>
                    <a:pt x="214" y="262"/>
                  </a:lnTo>
                  <a:lnTo>
                    <a:pt x="201" y="298"/>
                  </a:lnTo>
                  <a:lnTo>
                    <a:pt x="186" y="340"/>
                  </a:lnTo>
                  <a:lnTo>
                    <a:pt x="172" y="384"/>
                  </a:lnTo>
                  <a:lnTo>
                    <a:pt x="157" y="427"/>
                  </a:lnTo>
                  <a:lnTo>
                    <a:pt x="143" y="466"/>
                  </a:lnTo>
                  <a:lnTo>
                    <a:pt x="129" y="499"/>
                  </a:lnTo>
                  <a:lnTo>
                    <a:pt x="113" y="522"/>
                  </a:lnTo>
                  <a:lnTo>
                    <a:pt x="97" y="534"/>
                  </a:lnTo>
                  <a:lnTo>
                    <a:pt x="81" y="536"/>
                  </a:lnTo>
                  <a:lnTo>
                    <a:pt x="64" y="538"/>
                  </a:lnTo>
                  <a:lnTo>
                    <a:pt x="48" y="536"/>
                  </a:lnTo>
                  <a:lnTo>
                    <a:pt x="32" y="531"/>
                  </a:lnTo>
                  <a:lnTo>
                    <a:pt x="19" y="519"/>
                  </a:lnTo>
                  <a:lnTo>
                    <a:pt x="9" y="503"/>
                  </a:lnTo>
                  <a:lnTo>
                    <a:pt x="3" y="479"/>
                  </a:lnTo>
                  <a:lnTo>
                    <a:pt x="0" y="447"/>
                  </a:lnTo>
                  <a:lnTo>
                    <a:pt x="2" y="369"/>
                  </a:lnTo>
                  <a:lnTo>
                    <a:pt x="9" y="287"/>
                  </a:lnTo>
                  <a:lnTo>
                    <a:pt x="20" y="213"/>
                  </a:lnTo>
                  <a:lnTo>
                    <a:pt x="39" y="161"/>
                  </a:lnTo>
                  <a:lnTo>
                    <a:pt x="52" y="143"/>
                  </a:lnTo>
                  <a:lnTo>
                    <a:pt x="65" y="124"/>
                  </a:lnTo>
                  <a:lnTo>
                    <a:pt x="80" y="107"/>
                  </a:lnTo>
                  <a:lnTo>
                    <a:pt x="94" y="91"/>
                  </a:lnTo>
                  <a:lnTo>
                    <a:pt x="108" y="76"/>
                  </a:lnTo>
                  <a:lnTo>
                    <a:pt x="121" y="62"/>
                  </a:lnTo>
                  <a:lnTo>
                    <a:pt x="131" y="50"/>
                  </a:lnTo>
                  <a:lnTo>
                    <a:pt x="139" y="40"/>
                  </a:lnTo>
                  <a:lnTo>
                    <a:pt x="149" y="23"/>
                  </a:lnTo>
                  <a:lnTo>
                    <a:pt x="156" y="11"/>
                  </a:lnTo>
                  <a:lnTo>
                    <a:pt x="159" y="3"/>
                  </a:lnTo>
                  <a:lnTo>
                    <a:pt x="1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2" name="Freeform 100"/>
            <p:cNvSpPr>
              <a:spLocks/>
            </p:cNvSpPr>
            <p:nvPr/>
          </p:nvSpPr>
          <p:spPr bwMode="auto">
            <a:xfrm>
              <a:off x="3503" y="1520"/>
              <a:ext cx="58" cy="163"/>
            </a:xfrm>
            <a:custGeom>
              <a:avLst/>
              <a:gdLst>
                <a:gd name="T0" fmla="*/ 47 w 176"/>
                <a:gd name="T1" fmla="*/ 0 h 488"/>
                <a:gd name="T2" fmla="*/ 44 w 176"/>
                <a:gd name="T3" fmla="*/ 6 h 488"/>
                <a:gd name="T4" fmla="*/ 39 w 176"/>
                <a:gd name="T5" fmla="*/ 22 h 488"/>
                <a:gd name="T6" fmla="*/ 30 w 176"/>
                <a:gd name="T7" fmla="*/ 45 h 488"/>
                <a:gd name="T8" fmla="*/ 20 w 176"/>
                <a:gd name="T9" fmla="*/ 75 h 488"/>
                <a:gd name="T10" fmla="*/ 11 w 176"/>
                <a:gd name="T11" fmla="*/ 110 h 488"/>
                <a:gd name="T12" fmla="*/ 4 w 176"/>
                <a:gd name="T13" fmla="*/ 147 h 488"/>
                <a:gd name="T14" fmla="*/ 0 w 176"/>
                <a:gd name="T15" fmla="*/ 186 h 488"/>
                <a:gd name="T16" fmla="*/ 1 w 176"/>
                <a:gd name="T17" fmla="*/ 225 h 488"/>
                <a:gd name="T18" fmla="*/ 10 w 176"/>
                <a:gd name="T19" fmla="*/ 293 h 488"/>
                <a:gd name="T20" fmla="*/ 17 w 176"/>
                <a:gd name="T21" fmla="*/ 343 h 488"/>
                <a:gd name="T22" fmla="*/ 23 w 176"/>
                <a:gd name="T23" fmla="*/ 385 h 488"/>
                <a:gd name="T24" fmla="*/ 28 w 176"/>
                <a:gd name="T25" fmla="*/ 421 h 488"/>
                <a:gd name="T26" fmla="*/ 31 w 176"/>
                <a:gd name="T27" fmla="*/ 439 h 488"/>
                <a:gd name="T28" fmla="*/ 36 w 176"/>
                <a:gd name="T29" fmla="*/ 453 h 488"/>
                <a:gd name="T30" fmla="*/ 43 w 176"/>
                <a:gd name="T31" fmla="*/ 466 h 488"/>
                <a:gd name="T32" fmla="*/ 52 w 176"/>
                <a:gd name="T33" fmla="*/ 476 h 488"/>
                <a:gd name="T34" fmla="*/ 63 w 176"/>
                <a:gd name="T35" fmla="*/ 483 h 488"/>
                <a:gd name="T36" fmla="*/ 77 w 176"/>
                <a:gd name="T37" fmla="*/ 488 h 488"/>
                <a:gd name="T38" fmla="*/ 93 w 176"/>
                <a:gd name="T39" fmla="*/ 486 h 488"/>
                <a:gd name="T40" fmla="*/ 114 w 176"/>
                <a:gd name="T41" fmla="*/ 480 h 488"/>
                <a:gd name="T42" fmla="*/ 132 w 176"/>
                <a:gd name="T43" fmla="*/ 470 h 488"/>
                <a:gd name="T44" fmla="*/ 147 w 176"/>
                <a:gd name="T45" fmla="*/ 456 h 488"/>
                <a:gd name="T46" fmla="*/ 158 w 176"/>
                <a:gd name="T47" fmla="*/ 440 h 488"/>
                <a:gd name="T48" fmla="*/ 165 w 176"/>
                <a:gd name="T49" fmla="*/ 423 h 488"/>
                <a:gd name="T50" fmla="*/ 171 w 176"/>
                <a:gd name="T51" fmla="*/ 407 h 488"/>
                <a:gd name="T52" fmla="*/ 174 w 176"/>
                <a:gd name="T53" fmla="*/ 394 h 488"/>
                <a:gd name="T54" fmla="*/ 176 w 176"/>
                <a:gd name="T55" fmla="*/ 384 h 488"/>
                <a:gd name="T56" fmla="*/ 176 w 176"/>
                <a:gd name="T57" fmla="*/ 381 h 488"/>
                <a:gd name="T58" fmla="*/ 173 w 176"/>
                <a:gd name="T59" fmla="*/ 384 h 488"/>
                <a:gd name="T60" fmla="*/ 167 w 176"/>
                <a:gd name="T61" fmla="*/ 392 h 488"/>
                <a:gd name="T62" fmla="*/ 157 w 176"/>
                <a:gd name="T63" fmla="*/ 405 h 488"/>
                <a:gd name="T64" fmla="*/ 144 w 176"/>
                <a:gd name="T65" fmla="*/ 418 h 488"/>
                <a:gd name="T66" fmla="*/ 131 w 176"/>
                <a:gd name="T67" fmla="*/ 431 h 488"/>
                <a:gd name="T68" fmla="*/ 116 w 176"/>
                <a:gd name="T69" fmla="*/ 443 h 488"/>
                <a:gd name="T70" fmla="*/ 103 w 176"/>
                <a:gd name="T71" fmla="*/ 450 h 488"/>
                <a:gd name="T72" fmla="*/ 92 w 176"/>
                <a:gd name="T73" fmla="*/ 450 h 488"/>
                <a:gd name="T74" fmla="*/ 79 w 176"/>
                <a:gd name="T75" fmla="*/ 446 h 488"/>
                <a:gd name="T76" fmla="*/ 73 w 176"/>
                <a:gd name="T77" fmla="*/ 436 h 488"/>
                <a:gd name="T78" fmla="*/ 67 w 176"/>
                <a:gd name="T79" fmla="*/ 407 h 488"/>
                <a:gd name="T80" fmla="*/ 54 w 176"/>
                <a:gd name="T81" fmla="*/ 346 h 488"/>
                <a:gd name="T82" fmla="*/ 41 w 176"/>
                <a:gd name="T83" fmla="*/ 267 h 488"/>
                <a:gd name="T84" fmla="*/ 36 w 176"/>
                <a:gd name="T85" fmla="*/ 196 h 488"/>
                <a:gd name="T86" fmla="*/ 34 w 176"/>
                <a:gd name="T87" fmla="*/ 138 h 488"/>
                <a:gd name="T88" fmla="*/ 36 w 176"/>
                <a:gd name="T89" fmla="*/ 102 h 488"/>
                <a:gd name="T90" fmla="*/ 39 w 176"/>
                <a:gd name="T91" fmla="*/ 74 h 488"/>
                <a:gd name="T92" fmla="*/ 43 w 176"/>
                <a:gd name="T93" fmla="*/ 39 h 488"/>
                <a:gd name="T94" fmla="*/ 46 w 176"/>
                <a:gd name="T95" fmla="*/ 12 h 488"/>
                <a:gd name="T96" fmla="*/ 47 w 176"/>
                <a:gd name="T97"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6" h="488">
                  <a:moveTo>
                    <a:pt x="47" y="0"/>
                  </a:moveTo>
                  <a:lnTo>
                    <a:pt x="44" y="6"/>
                  </a:lnTo>
                  <a:lnTo>
                    <a:pt x="39" y="22"/>
                  </a:lnTo>
                  <a:lnTo>
                    <a:pt x="30" y="45"/>
                  </a:lnTo>
                  <a:lnTo>
                    <a:pt x="20" y="75"/>
                  </a:lnTo>
                  <a:lnTo>
                    <a:pt x="11" y="110"/>
                  </a:lnTo>
                  <a:lnTo>
                    <a:pt x="4" y="147"/>
                  </a:lnTo>
                  <a:lnTo>
                    <a:pt x="0" y="186"/>
                  </a:lnTo>
                  <a:lnTo>
                    <a:pt x="1" y="225"/>
                  </a:lnTo>
                  <a:lnTo>
                    <a:pt x="10" y="293"/>
                  </a:lnTo>
                  <a:lnTo>
                    <a:pt x="17" y="343"/>
                  </a:lnTo>
                  <a:lnTo>
                    <a:pt x="23" y="385"/>
                  </a:lnTo>
                  <a:lnTo>
                    <a:pt x="28" y="421"/>
                  </a:lnTo>
                  <a:lnTo>
                    <a:pt x="31" y="439"/>
                  </a:lnTo>
                  <a:lnTo>
                    <a:pt x="36" y="453"/>
                  </a:lnTo>
                  <a:lnTo>
                    <a:pt x="43" y="466"/>
                  </a:lnTo>
                  <a:lnTo>
                    <a:pt x="52" y="476"/>
                  </a:lnTo>
                  <a:lnTo>
                    <a:pt x="63" y="483"/>
                  </a:lnTo>
                  <a:lnTo>
                    <a:pt x="77" y="488"/>
                  </a:lnTo>
                  <a:lnTo>
                    <a:pt x="93" y="486"/>
                  </a:lnTo>
                  <a:lnTo>
                    <a:pt x="114" y="480"/>
                  </a:lnTo>
                  <a:lnTo>
                    <a:pt x="132" y="470"/>
                  </a:lnTo>
                  <a:lnTo>
                    <a:pt x="147" y="456"/>
                  </a:lnTo>
                  <a:lnTo>
                    <a:pt x="158" y="440"/>
                  </a:lnTo>
                  <a:lnTo>
                    <a:pt x="165" y="423"/>
                  </a:lnTo>
                  <a:lnTo>
                    <a:pt x="171" y="407"/>
                  </a:lnTo>
                  <a:lnTo>
                    <a:pt x="174" y="394"/>
                  </a:lnTo>
                  <a:lnTo>
                    <a:pt x="176" y="384"/>
                  </a:lnTo>
                  <a:lnTo>
                    <a:pt x="176" y="381"/>
                  </a:lnTo>
                  <a:lnTo>
                    <a:pt x="173" y="384"/>
                  </a:lnTo>
                  <a:lnTo>
                    <a:pt x="167" y="392"/>
                  </a:lnTo>
                  <a:lnTo>
                    <a:pt x="157" y="405"/>
                  </a:lnTo>
                  <a:lnTo>
                    <a:pt x="144" y="418"/>
                  </a:lnTo>
                  <a:lnTo>
                    <a:pt x="131" y="431"/>
                  </a:lnTo>
                  <a:lnTo>
                    <a:pt x="116" y="443"/>
                  </a:lnTo>
                  <a:lnTo>
                    <a:pt x="103" y="450"/>
                  </a:lnTo>
                  <a:lnTo>
                    <a:pt x="92" y="450"/>
                  </a:lnTo>
                  <a:lnTo>
                    <a:pt x="79" y="446"/>
                  </a:lnTo>
                  <a:lnTo>
                    <a:pt x="73" y="436"/>
                  </a:lnTo>
                  <a:lnTo>
                    <a:pt x="67" y="407"/>
                  </a:lnTo>
                  <a:lnTo>
                    <a:pt x="54" y="346"/>
                  </a:lnTo>
                  <a:lnTo>
                    <a:pt x="41" y="267"/>
                  </a:lnTo>
                  <a:lnTo>
                    <a:pt x="36" y="196"/>
                  </a:lnTo>
                  <a:lnTo>
                    <a:pt x="34" y="138"/>
                  </a:lnTo>
                  <a:lnTo>
                    <a:pt x="36" y="102"/>
                  </a:lnTo>
                  <a:lnTo>
                    <a:pt x="39" y="74"/>
                  </a:lnTo>
                  <a:lnTo>
                    <a:pt x="43" y="39"/>
                  </a:lnTo>
                  <a:lnTo>
                    <a:pt x="46" y="12"/>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3" name="Freeform 101"/>
            <p:cNvSpPr>
              <a:spLocks/>
            </p:cNvSpPr>
            <p:nvPr/>
          </p:nvSpPr>
          <p:spPr bwMode="auto">
            <a:xfrm>
              <a:off x="3550" y="1529"/>
              <a:ext cx="71" cy="149"/>
            </a:xfrm>
            <a:custGeom>
              <a:avLst/>
              <a:gdLst>
                <a:gd name="T0" fmla="*/ 23 w 212"/>
                <a:gd name="T1" fmla="*/ 3 h 448"/>
                <a:gd name="T2" fmla="*/ 12 w 212"/>
                <a:gd name="T3" fmla="*/ 29 h 448"/>
                <a:gd name="T4" fmla="*/ 2 w 212"/>
                <a:gd name="T5" fmla="*/ 87 h 448"/>
                <a:gd name="T6" fmla="*/ 5 w 212"/>
                <a:gd name="T7" fmla="*/ 185 h 448"/>
                <a:gd name="T8" fmla="*/ 21 w 212"/>
                <a:gd name="T9" fmla="*/ 315 h 448"/>
                <a:gd name="T10" fmla="*/ 15 w 212"/>
                <a:gd name="T11" fmla="*/ 391 h 448"/>
                <a:gd name="T12" fmla="*/ 34 w 212"/>
                <a:gd name="T13" fmla="*/ 435 h 448"/>
                <a:gd name="T14" fmla="*/ 65 w 212"/>
                <a:gd name="T15" fmla="*/ 448 h 448"/>
                <a:gd name="T16" fmla="*/ 100 w 212"/>
                <a:gd name="T17" fmla="*/ 442 h 448"/>
                <a:gd name="T18" fmla="*/ 130 w 212"/>
                <a:gd name="T19" fmla="*/ 425 h 448"/>
                <a:gd name="T20" fmla="*/ 155 w 212"/>
                <a:gd name="T21" fmla="*/ 360 h 448"/>
                <a:gd name="T22" fmla="*/ 171 w 212"/>
                <a:gd name="T23" fmla="*/ 217 h 448"/>
                <a:gd name="T24" fmla="*/ 184 w 212"/>
                <a:gd name="T25" fmla="*/ 145 h 448"/>
                <a:gd name="T26" fmla="*/ 208 w 212"/>
                <a:gd name="T27" fmla="*/ 87 h 448"/>
                <a:gd name="T28" fmla="*/ 211 w 212"/>
                <a:gd name="T29" fmla="*/ 44 h 448"/>
                <a:gd name="T30" fmla="*/ 211 w 212"/>
                <a:gd name="T31" fmla="*/ 13 h 448"/>
                <a:gd name="T32" fmla="*/ 209 w 212"/>
                <a:gd name="T33" fmla="*/ 15 h 448"/>
                <a:gd name="T34" fmla="*/ 192 w 212"/>
                <a:gd name="T35" fmla="*/ 58 h 448"/>
                <a:gd name="T36" fmla="*/ 169 w 212"/>
                <a:gd name="T37" fmla="*/ 97 h 448"/>
                <a:gd name="T38" fmla="*/ 153 w 212"/>
                <a:gd name="T39" fmla="*/ 117 h 448"/>
                <a:gd name="T40" fmla="*/ 140 w 212"/>
                <a:gd name="T41" fmla="*/ 137 h 448"/>
                <a:gd name="T42" fmla="*/ 134 w 212"/>
                <a:gd name="T43" fmla="*/ 163 h 448"/>
                <a:gd name="T44" fmla="*/ 139 w 212"/>
                <a:gd name="T45" fmla="*/ 234 h 448"/>
                <a:gd name="T46" fmla="*/ 129 w 212"/>
                <a:gd name="T47" fmla="*/ 358 h 448"/>
                <a:gd name="T48" fmla="*/ 104 w 212"/>
                <a:gd name="T49" fmla="*/ 401 h 448"/>
                <a:gd name="T50" fmla="*/ 85 w 212"/>
                <a:gd name="T51" fmla="*/ 409 h 448"/>
                <a:gd name="T52" fmla="*/ 68 w 212"/>
                <a:gd name="T53" fmla="*/ 401 h 448"/>
                <a:gd name="T54" fmla="*/ 58 w 212"/>
                <a:gd name="T55" fmla="*/ 377 h 448"/>
                <a:gd name="T56" fmla="*/ 58 w 212"/>
                <a:gd name="T57" fmla="*/ 308 h 448"/>
                <a:gd name="T58" fmla="*/ 45 w 212"/>
                <a:gd name="T59" fmla="*/ 195 h 448"/>
                <a:gd name="T60" fmla="*/ 25 w 212"/>
                <a:gd name="T61" fmla="*/ 101 h 448"/>
                <a:gd name="T62" fmla="*/ 23 w 212"/>
                <a:gd name="T63" fmla="*/ 1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2" h="448">
                  <a:moveTo>
                    <a:pt x="25" y="0"/>
                  </a:moveTo>
                  <a:lnTo>
                    <a:pt x="23" y="3"/>
                  </a:lnTo>
                  <a:lnTo>
                    <a:pt x="18" y="12"/>
                  </a:lnTo>
                  <a:lnTo>
                    <a:pt x="12" y="29"/>
                  </a:lnTo>
                  <a:lnTo>
                    <a:pt x="6" y="54"/>
                  </a:lnTo>
                  <a:lnTo>
                    <a:pt x="2" y="87"/>
                  </a:lnTo>
                  <a:lnTo>
                    <a:pt x="0" y="130"/>
                  </a:lnTo>
                  <a:lnTo>
                    <a:pt x="5" y="185"/>
                  </a:lnTo>
                  <a:lnTo>
                    <a:pt x="15" y="250"/>
                  </a:lnTo>
                  <a:lnTo>
                    <a:pt x="21" y="315"/>
                  </a:lnTo>
                  <a:lnTo>
                    <a:pt x="18" y="358"/>
                  </a:lnTo>
                  <a:lnTo>
                    <a:pt x="15" y="391"/>
                  </a:lnTo>
                  <a:lnTo>
                    <a:pt x="23" y="422"/>
                  </a:lnTo>
                  <a:lnTo>
                    <a:pt x="34" y="435"/>
                  </a:lnTo>
                  <a:lnTo>
                    <a:pt x="48" y="443"/>
                  </a:lnTo>
                  <a:lnTo>
                    <a:pt x="65" y="448"/>
                  </a:lnTo>
                  <a:lnTo>
                    <a:pt x="83" y="446"/>
                  </a:lnTo>
                  <a:lnTo>
                    <a:pt x="100" y="442"/>
                  </a:lnTo>
                  <a:lnTo>
                    <a:pt x="116" y="435"/>
                  </a:lnTo>
                  <a:lnTo>
                    <a:pt x="130" y="425"/>
                  </a:lnTo>
                  <a:lnTo>
                    <a:pt x="140" y="410"/>
                  </a:lnTo>
                  <a:lnTo>
                    <a:pt x="155" y="360"/>
                  </a:lnTo>
                  <a:lnTo>
                    <a:pt x="165" y="287"/>
                  </a:lnTo>
                  <a:lnTo>
                    <a:pt x="171" y="217"/>
                  </a:lnTo>
                  <a:lnTo>
                    <a:pt x="175" y="172"/>
                  </a:lnTo>
                  <a:lnTo>
                    <a:pt x="184" y="145"/>
                  </a:lnTo>
                  <a:lnTo>
                    <a:pt x="197" y="116"/>
                  </a:lnTo>
                  <a:lnTo>
                    <a:pt x="208" y="87"/>
                  </a:lnTo>
                  <a:lnTo>
                    <a:pt x="212" y="64"/>
                  </a:lnTo>
                  <a:lnTo>
                    <a:pt x="211" y="44"/>
                  </a:lnTo>
                  <a:lnTo>
                    <a:pt x="211" y="26"/>
                  </a:lnTo>
                  <a:lnTo>
                    <a:pt x="211" y="13"/>
                  </a:lnTo>
                  <a:lnTo>
                    <a:pt x="211" y="8"/>
                  </a:lnTo>
                  <a:lnTo>
                    <a:pt x="209" y="15"/>
                  </a:lnTo>
                  <a:lnTo>
                    <a:pt x="202" y="34"/>
                  </a:lnTo>
                  <a:lnTo>
                    <a:pt x="192" y="58"/>
                  </a:lnTo>
                  <a:lnTo>
                    <a:pt x="178" y="86"/>
                  </a:lnTo>
                  <a:lnTo>
                    <a:pt x="169" y="97"/>
                  </a:lnTo>
                  <a:lnTo>
                    <a:pt x="160" y="107"/>
                  </a:lnTo>
                  <a:lnTo>
                    <a:pt x="153" y="117"/>
                  </a:lnTo>
                  <a:lnTo>
                    <a:pt x="146" y="127"/>
                  </a:lnTo>
                  <a:lnTo>
                    <a:pt x="140" y="137"/>
                  </a:lnTo>
                  <a:lnTo>
                    <a:pt x="136" y="149"/>
                  </a:lnTo>
                  <a:lnTo>
                    <a:pt x="134" y="163"/>
                  </a:lnTo>
                  <a:lnTo>
                    <a:pt x="136" y="182"/>
                  </a:lnTo>
                  <a:lnTo>
                    <a:pt x="139" y="234"/>
                  </a:lnTo>
                  <a:lnTo>
                    <a:pt x="136" y="299"/>
                  </a:lnTo>
                  <a:lnTo>
                    <a:pt x="129" y="358"/>
                  </a:lnTo>
                  <a:lnTo>
                    <a:pt x="114" y="394"/>
                  </a:lnTo>
                  <a:lnTo>
                    <a:pt x="104" y="401"/>
                  </a:lnTo>
                  <a:lnTo>
                    <a:pt x="94" y="407"/>
                  </a:lnTo>
                  <a:lnTo>
                    <a:pt x="85" y="409"/>
                  </a:lnTo>
                  <a:lnTo>
                    <a:pt x="75" y="407"/>
                  </a:lnTo>
                  <a:lnTo>
                    <a:pt x="68" y="401"/>
                  </a:lnTo>
                  <a:lnTo>
                    <a:pt x="62" y="391"/>
                  </a:lnTo>
                  <a:lnTo>
                    <a:pt x="58" y="377"/>
                  </a:lnTo>
                  <a:lnTo>
                    <a:pt x="58" y="357"/>
                  </a:lnTo>
                  <a:lnTo>
                    <a:pt x="58" y="308"/>
                  </a:lnTo>
                  <a:lnTo>
                    <a:pt x="52" y="251"/>
                  </a:lnTo>
                  <a:lnTo>
                    <a:pt x="45" y="195"/>
                  </a:lnTo>
                  <a:lnTo>
                    <a:pt x="34" y="148"/>
                  </a:lnTo>
                  <a:lnTo>
                    <a:pt x="25" y="101"/>
                  </a:lnTo>
                  <a:lnTo>
                    <a:pt x="23" y="52"/>
                  </a:lnTo>
                  <a:lnTo>
                    <a:pt x="23" y="15"/>
                  </a:lnTo>
                  <a:lnTo>
                    <a:pt x="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4" name="Freeform 102"/>
            <p:cNvSpPr>
              <a:spLocks/>
            </p:cNvSpPr>
            <p:nvPr/>
          </p:nvSpPr>
          <p:spPr bwMode="auto">
            <a:xfrm>
              <a:off x="3508" y="1484"/>
              <a:ext cx="17" cy="13"/>
            </a:xfrm>
            <a:custGeom>
              <a:avLst/>
              <a:gdLst>
                <a:gd name="T0" fmla="*/ 0 w 49"/>
                <a:gd name="T1" fmla="*/ 0 h 39"/>
                <a:gd name="T2" fmla="*/ 3 w 49"/>
                <a:gd name="T3" fmla="*/ 3 h 39"/>
                <a:gd name="T4" fmla="*/ 9 w 49"/>
                <a:gd name="T5" fmla="*/ 8 h 39"/>
                <a:gd name="T6" fmla="*/ 16 w 49"/>
                <a:gd name="T7" fmla="*/ 16 h 39"/>
                <a:gd name="T8" fmla="*/ 24 w 49"/>
                <a:gd name="T9" fmla="*/ 19 h 39"/>
                <a:gd name="T10" fmla="*/ 33 w 49"/>
                <a:gd name="T11" fmla="*/ 19 h 39"/>
                <a:gd name="T12" fmla="*/ 43 w 49"/>
                <a:gd name="T13" fmla="*/ 19 h 39"/>
                <a:gd name="T14" fmla="*/ 49 w 49"/>
                <a:gd name="T15" fmla="*/ 21 h 39"/>
                <a:gd name="T16" fmla="*/ 49 w 49"/>
                <a:gd name="T17" fmla="*/ 27 h 39"/>
                <a:gd name="T18" fmla="*/ 40 w 49"/>
                <a:gd name="T19" fmla="*/ 33 h 39"/>
                <a:gd name="T20" fmla="*/ 30 w 49"/>
                <a:gd name="T21" fmla="*/ 39 h 39"/>
                <a:gd name="T22" fmla="*/ 19 w 49"/>
                <a:gd name="T23" fmla="*/ 39 h 39"/>
                <a:gd name="T24" fmla="*/ 9 w 49"/>
                <a:gd name="T25" fmla="*/ 33 h 39"/>
                <a:gd name="T26" fmla="*/ 1 w 49"/>
                <a:gd name="T27" fmla="*/ 23 h 39"/>
                <a:gd name="T28" fmla="*/ 0 w 49"/>
                <a:gd name="T29" fmla="*/ 11 h 39"/>
                <a:gd name="T30" fmla="*/ 0 w 49"/>
                <a:gd name="T31" fmla="*/ 3 h 39"/>
                <a:gd name="T32" fmla="*/ 0 w 49"/>
                <a:gd name="T33"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39">
                  <a:moveTo>
                    <a:pt x="0" y="0"/>
                  </a:moveTo>
                  <a:lnTo>
                    <a:pt x="3" y="3"/>
                  </a:lnTo>
                  <a:lnTo>
                    <a:pt x="9" y="8"/>
                  </a:lnTo>
                  <a:lnTo>
                    <a:pt x="16" y="16"/>
                  </a:lnTo>
                  <a:lnTo>
                    <a:pt x="24" y="19"/>
                  </a:lnTo>
                  <a:lnTo>
                    <a:pt x="33" y="19"/>
                  </a:lnTo>
                  <a:lnTo>
                    <a:pt x="43" y="19"/>
                  </a:lnTo>
                  <a:lnTo>
                    <a:pt x="49" y="21"/>
                  </a:lnTo>
                  <a:lnTo>
                    <a:pt x="49" y="27"/>
                  </a:lnTo>
                  <a:lnTo>
                    <a:pt x="40" y="33"/>
                  </a:lnTo>
                  <a:lnTo>
                    <a:pt x="30" y="39"/>
                  </a:lnTo>
                  <a:lnTo>
                    <a:pt x="19" y="39"/>
                  </a:lnTo>
                  <a:lnTo>
                    <a:pt x="9" y="33"/>
                  </a:lnTo>
                  <a:lnTo>
                    <a:pt x="1" y="23"/>
                  </a:lnTo>
                  <a:lnTo>
                    <a:pt x="0" y="11"/>
                  </a:lnTo>
                  <a:lnTo>
                    <a:pt x="0" y="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5" name="Freeform 103"/>
            <p:cNvSpPr>
              <a:spLocks/>
            </p:cNvSpPr>
            <p:nvPr/>
          </p:nvSpPr>
          <p:spPr bwMode="auto">
            <a:xfrm>
              <a:off x="3560" y="1508"/>
              <a:ext cx="12" cy="7"/>
            </a:xfrm>
            <a:custGeom>
              <a:avLst/>
              <a:gdLst>
                <a:gd name="T0" fmla="*/ 0 w 34"/>
                <a:gd name="T1" fmla="*/ 0 h 19"/>
                <a:gd name="T2" fmla="*/ 16 w 34"/>
                <a:gd name="T3" fmla="*/ 12 h 19"/>
                <a:gd name="T4" fmla="*/ 20 w 34"/>
                <a:gd name="T5" fmla="*/ 12 h 19"/>
                <a:gd name="T6" fmla="*/ 29 w 34"/>
                <a:gd name="T7" fmla="*/ 13 h 19"/>
                <a:gd name="T8" fmla="*/ 34 w 34"/>
                <a:gd name="T9" fmla="*/ 15 h 19"/>
                <a:gd name="T10" fmla="*/ 30 w 34"/>
                <a:gd name="T11" fmla="*/ 19 h 19"/>
                <a:gd name="T12" fmla="*/ 18 w 34"/>
                <a:gd name="T13" fmla="*/ 19 h 19"/>
                <a:gd name="T14" fmla="*/ 8 w 34"/>
                <a:gd name="T15" fmla="*/ 13 h 19"/>
                <a:gd name="T16" fmla="*/ 3 w 34"/>
                <a:gd name="T17" fmla="*/ 5 h 19"/>
                <a:gd name="T18" fmla="*/ 0 w 34"/>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9">
                  <a:moveTo>
                    <a:pt x="0" y="0"/>
                  </a:moveTo>
                  <a:lnTo>
                    <a:pt x="16" y="12"/>
                  </a:lnTo>
                  <a:lnTo>
                    <a:pt x="20" y="12"/>
                  </a:lnTo>
                  <a:lnTo>
                    <a:pt x="29" y="13"/>
                  </a:lnTo>
                  <a:lnTo>
                    <a:pt x="34" y="15"/>
                  </a:lnTo>
                  <a:lnTo>
                    <a:pt x="30" y="19"/>
                  </a:lnTo>
                  <a:lnTo>
                    <a:pt x="18" y="19"/>
                  </a:lnTo>
                  <a:lnTo>
                    <a:pt x="8" y="13"/>
                  </a:lnTo>
                  <a:lnTo>
                    <a:pt x="3" y="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6" name="Freeform 104"/>
            <p:cNvSpPr>
              <a:spLocks/>
            </p:cNvSpPr>
            <p:nvPr/>
          </p:nvSpPr>
          <p:spPr bwMode="auto">
            <a:xfrm>
              <a:off x="3756" y="1193"/>
              <a:ext cx="41" cy="38"/>
            </a:xfrm>
            <a:custGeom>
              <a:avLst/>
              <a:gdLst>
                <a:gd name="T0" fmla="*/ 0 w 123"/>
                <a:gd name="T1" fmla="*/ 0 h 113"/>
                <a:gd name="T2" fmla="*/ 2 w 123"/>
                <a:gd name="T3" fmla="*/ 2 h 113"/>
                <a:gd name="T4" fmla="*/ 6 w 123"/>
                <a:gd name="T5" fmla="*/ 4 h 113"/>
                <a:gd name="T6" fmla="*/ 12 w 123"/>
                <a:gd name="T7" fmla="*/ 10 h 113"/>
                <a:gd name="T8" fmla="*/ 20 w 123"/>
                <a:gd name="T9" fmla="*/ 19 h 113"/>
                <a:gd name="T10" fmla="*/ 32 w 123"/>
                <a:gd name="T11" fmla="*/ 29 h 113"/>
                <a:gd name="T12" fmla="*/ 43 w 123"/>
                <a:gd name="T13" fmla="*/ 41 h 113"/>
                <a:gd name="T14" fmla="*/ 58 w 123"/>
                <a:gd name="T15" fmla="*/ 53 h 113"/>
                <a:gd name="T16" fmla="*/ 74 w 123"/>
                <a:gd name="T17" fmla="*/ 69 h 113"/>
                <a:gd name="T18" fmla="*/ 84 w 123"/>
                <a:gd name="T19" fmla="*/ 79 h 113"/>
                <a:gd name="T20" fmla="*/ 92 w 123"/>
                <a:gd name="T21" fmla="*/ 90 h 113"/>
                <a:gd name="T22" fmla="*/ 102 w 123"/>
                <a:gd name="T23" fmla="*/ 101 h 113"/>
                <a:gd name="T24" fmla="*/ 111 w 123"/>
                <a:gd name="T25" fmla="*/ 113 h 113"/>
                <a:gd name="T26" fmla="*/ 114 w 123"/>
                <a:gd name="T27" fmla="*/ 105 h 113"/>
                <a:gd name="T28" fmla="*/ 117 w 123"/>
                <a:gd name="T29" fmla="*/ 98 h 113"/>
                <a:gd name="T30" fmla="*/ 120 w 123"/>
                <a:gd name="T31" fmla="*/ 91 h 113"/>
                <a:gd name="T32" fmla="*/ 123 w 123"/>
                <a:gd name="T33" fmla="*/ 84 h 113"/>
                <a:gd name="T34" fmla="*/ 105 w 123"/>
                <a:gd name="T35" fmla="*/ 62 h 113"/>
                <a:gd name="T36" fmla="*/ 85 w 123"/>
                <a:gd name="T37" fmla="*/ 43 h 113"/>
                <a:gd name="T38" fmla="*/ 65 w 123"/>
                <a:gd name="T39" fmla="*/ 29 h 113"/>
                <a:gd name="T40" fmla="*/ 46 w 123"/>
                <a:gd name="T41" fmla="*/ 17 h 113"/>
                <a:gd name="T42" fmla="*/ 27 w 123"/>
                <a:gd name="T43" fmla="*/ 9 h 113"/>
                <a:gd name="T44" fmla="*/ 13 w 123"/>
                <a:gd name="T45" fmla="*/ 4 h 113"/>
                <a:gd name="T46" fmla="*/ 3 w 123"/>
                <a:gd name="T47" fmla="*/ 2 h 113"/>
                <a:gd name="T48" fmla="*/ 0 w 123"/>
                <a:gd name="T4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13">
                  <a:moveTo>
                    <a:pt x="0" y="0"/>
                  </a:moveTo>
                  <a:lnTo>
                    <a:pt x="2" y="2"/>
                  </a:lnTo>
                  <a:lnTo>
                    <a:pt x="6" y="4"/>
                  </a:lnTo>
                  <a:lnTo>
                    <a:pt x="12" y="10"/>
                  </a:lnTo>
                  <a:lnTo>
                    <a:pt x="20" y="19"/>
                  </a:lnTo>
                  <a:lnTo>
                    <a:pt x="32" y="29"/>
                  </a:lnTo>
                  <a:lnTo>
                    <a:pt x="43" y="41"/>
                  </a:lnTo>
                  <a:lnTo>
                    <a:pt x="58" y="53"/>
                  </a:lnTo>
                  <a:lnTo>
                    <a:pt x="74" y="69"/>
                  </a:lnTo>
                  <a:lnTo>
                    <a:pt x="84" y="79"/>
                  </a:lnTo>
                  <a:lnTo>
                    <a:pt x="92" y="90"/>
                  </a:lnTo>
                  <a:lnTo>
                    <a:pt x="102" y="101"/>
                  </a:lnTo>
                  <a:lnTo>
                    <a:pt x="111" y="113"/>
                  </a:lnTo>
                  <a:lnTo>
                    <a:pt x="114" y="105"/>
                  </a:lnTo>
                  <a:lnTo>
                    <a:pt x="117" y="98"/>
                  </a:lnTo>
                  <a:lnTo>
                    <a:pt x="120" y="91"/>
                  </a:lnTo>
                  <a:lnTo>
                    <a:pt x="123" y="84"/>
                  </a:lnTo>
                  <a:lnTo>
                    <a:pt x="105" y="62"/>
                  </a:lnTo>
                  <a:lnTo>
                    <a:pt x="85" y="43"/>
                  </a:lnTo>
                  <a:lnTo>
                    <a:pt x="65" y="29"/>
                  </a:lnTo>
                  <a:lnTo>
                    <a:pt x="46" y="17"/>
                  </a:lnTo>
                  <a:lnTo>
                    <a:pt x="27" y="9"/>
                  </a:lnTo>
                  <a:lnTo>
                    <a:pt x="13" y="4"/>
                  </a:lnTo>
                  <a:lnTo>
                    <a:pt x="3"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7" name="Freeform 105"/>
            <p:cNvSpPr>
              <a:spLocks/>
            </p:cNvSpPr>
            <p:nvPr/>
          </p:nvSpPr>
          <p:spPr bwMode="auto">
            <a:xfrm>
              <a:off x="3753" y="1222"/>
              <a:ext cx="36" cy="31"/>
            </a:xfrm>
            <a:custGeom>
              <a:avLst/>
              <a:gdLst>
                <a:gd name="T0" fmla="*/ 0 w 108"/>
                <a:gd name="T1" fmla="*/ 0 h 93"/>
                <a:gd name="T2" fmla="*/ 1 w 108"/>
                <a:gd name="T3" fmla="*/ 1 h 93"/>
                <a:gd name="T4" fmla="*/ 5 w 108"/>
                <a:gd name="T5" fmla="*/ 4 h 93"/>
                <a:gd name="T6" fmla="*/ 11 w 108"/>
                <a:gd name="T7" fmla="*/ 10 h 93"/>
                <a:gd name="T8" fmla="*/ 20 w 108"/>
                <a:gd name="T9" fmla="*/ 17 h 93"/>
                <a:gd name="T10" fmla="*/ 30 w 108"/>
                <a:gd name="T11" fmla="*/ 27 h 93"/>
                <a:gd name="T12" fmla="*/ 43 w 108"/>
                <a:gd name="T13" fmla="*/ 39 h 93"/>
                <a:gd name="T14" fmla="*/ 57 w 108"/>
                <a:gd name="T15" fmla="*/ 52 h 93"/>
                <a:gd name="T16" fmla="*/ 72 w 108"/>
                <a:gd name="T17" fmla="*/ 67 h 93"/>
                <a:gd name="T18" fmla="*/ 77 w 108"/>
                <a:gd name="T19" fmla="*/ 73 h 93"/>
                <a:gd name="T20" fmla="*/ 85 w 108"/>
                <a:gd name="T21" fmla="*/ 79 h 93"/>
                <a:gd name="T22" fmla="*/ 90 w 108"/>
                <a:gd name="T23" fmla="*/ 86 h 93"/>
                <a:gd name="T24" fmla="*/ 96 w 108"/>
                <a:gd name="T25" fmla="*/ 93 h 93"/>
                <a:gd name="T26" fmla="*/ 99 w 108"/>
                <a:gd name="T27" fmla="*/ 86 h 93"/>
                <a:gd name="T28" fmla="*/ 102 w 108"/>
                <a:gd name="T29" fmla="*/ 79 h 93"/>
                <a:gd name="T30" fmla="*/ 105 w 108"/>
                <a:gd name="T31" fmla="*/ 72 h 93"/>
                <a:gd name="T32" fmla="*/ 108 w 108"/>
                <a:gd name="T33" fmla="*/ 65 h 93"/>
                <a:gd name="T34" fmla="*/ 90 w 108"/>
                <a:gd name="T35" fmla="*/ 47 h 93"/>
                <a:gd name="T36" fmla="*/ 73 w 108"/>
                <a:gd name="T37" fmla="*/ 33 h 93"/>
                <a:gd name="T38" fmla="*/ 54 w 108"/>
                <a:gd name="T39" fmla="*/ 21 h 93"/>
                <a:gd name="T40" fmla="*/ 37 w 108"/>
                <a:gd name="T41" fmla="*/ 13 h 93"/>
                <a:gd name="T42" fmla="*/ 23 w 108"/>
                <a:gd name="T43" fmla="*/ 7 h 93"/>
                <a:gd name="T44" fmla="*/ 11 w 108"/>
                <a:gd name="T45" fmla="*/ 3 h 93"/>
                <a:gd name="T46" fmla="*/ 2 w 108"/>
                <a:gd name="T47" fmla="*/ 0 h 93"/>
                <a:gd name="T48" fmla="*/ 0 w 108"/>
                <a:gd name="T4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8" h="93">
                  <a:moveTo>
                    <a:pt x="0" y="0"/>
                  </a:moveTo>
                  <a:lnTo>
                    <a:pt x="1" y="1"/>
                  </a:lnTo>
                  <a:lnTo>
                    <a:pt x="5" y="4"/>
                  </a:lnTo>
                  <a:lnTo>
                    <a:pt x="11" y="10"/>
                  </a:lnTo>
                  <a:lnTo>
                    <a:pt x="20" y="17"/>
                  </a:lnTo>
                  <a:lnTo>
                    <a:pt x="30" y="27"/>
                  </a:lnTo>
                  <a:lnTo>
                    <a:pt x="43" y="39"/>
                  </a:lnTo>
                  <a:lnTo>
                    <a:pt x="57" y="52"/>
                  </a:lnTo>
                  <a:lnTo>
                    <a:pt x="72" y="67"/>
                  </a:lnTo>
                  <a:lnTo>
                    <a:pt x="77" y="73"/>
                  </a:lnTo>
                  <a:lnTo>
                    <a:pt x="85" y="79"/>
                  </a:lnTo>
                  <a:lnTo>
                    <a:pt x="90" y="86"/>
                  </a:lnTo>
                  <a:lnTo>
                    <a:pt x="96" y="93"/>
                  </a:lnTo>
                  <a:lnTo>
                    <a:pt x="99" y="86"/>
                  </a:lnTo>
                  <a:lnTo>
                    <a:pt x="102" y="79"/>
                  </a:lnTo>
                  <a:lnTo>
                    <a:pt x="105" y="72"/>
                  </a:lnTo>
                  <a:lnTo>
                    <a:pt x="108" y="65"/>
                  </a:lnTo>
                  <a:lnTo>
                    <a:pt x="90" y="47"/>
                  </a:lnTo>
                  <a:lnTo>
                    <a:pt x="73" y="33"/>
                  </a:lnTo>
                  <a:lnTo>
                    <a:pt x="54" y="21"/>
                  </a:lnTo>
                  <a:lnTo>
                    <a:pt x="37" y="13"/>
                  </a:lnTo>
                  <a:lnTo>
                    <a:pt x="23" y="7"/>
                  </a:lnTo>
                  <a:lnTo>
                    <a:pt x="11" y="3"/>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8" name="Freeform 106"/>
            <p:cNvSpPr>
              <a:spLocks/>
            </p:cNvSpPr>
            <p:nvPr/>
          </p:nvSpPr>
          <p:spPr bwMode="auto">
            <a:xfrm>
              <a:off x="3743" y="1256"/>
              <a:ext cx="33" cy="26"/>
            </a:xfrm>
            <a:custGeom>
              <a:avLst/>
              <a:gdLst>
                <a:gd name="T0" fmla="*/ 74 w 97"/>
                <a:gd name="T1" fmla="*/ 68 h 79"/>
                <a:gd name="T2" fmla="*/ 77 w 97"/>
                <a:gd name="T3" fmla="*/ 71 h 79"/>
                <a:gd name="T4" fmla="*/ 79 w 97"/>
                <a:gd name="T5" fmla="*/ 74 h 79"/>
                <a:gd name="T6" fmla="*/ 82 w 97"/>
                <a:gd name="T7" fmla="*/ 77 h 79"/>
                <a:gd name="T8" fmla="*/ 85 w 97"/>
                <a:gd name="T9" fmla="*/ 79 h 79"/>
                <a:gd name="T10" fmla="*/ 88 w 97"/>
                <a:gd name="T11" fmla="*/ 72 h 79"/>
                <a:gd name="T12" fmla="*/ 91 w 97"/>
                <a:gd name="T13" fmla="*/ 66 h 79"/>
                <a:gd name="T14" fmla="*/ 94 w 97"/>
                <a:gd name="T15" fmla="*/ 59 h 79"/>
                <a:gd name="T16" fmla="*/ 97 w 97"/>
                <a:gd name="T17" fmla="*/ 52 h 79"/>
                <a:gd name="T18" fmla="*/ 81 w 97"/>
                <a:gd name="T19" fmla="*/ 38 h 79"/>
                <a:gd name="T20" fmla="*/ 64 w 97"/>
                <a:gd name="T21" fmla="*/ 27 h 79"/>
                <a:gd name="T22" fmla="*/ 48 w 97"/>
                <a:gd name="T23" fmla="*/ 17 h 79"/>
                <a:gd name="T24" fmla="*/ 33 w 97"/>
                <a:gd name="T25" fmla="*/ 10 h 79"/>
                <a:gd name="T26" fmla="*/ 20 w 97"/>
                <a:gd name="T27" fmla="*/ 6 h 79"/>
                <a:gd name="T28" fmla="*/ 9 w 97"/>
                <a:gd name="T29" fmla="*/ 3 h 79"/>
                <a:gd name="T30" fmla="*/ 3 w 97"/>
                <a:gd name="T31" fmla="*/ 0 h 79"/>
                <a:gd name="T32" fmla="*/ 0 w 97"/>
                <a:gd name="T33" fmla="*/ 0 h 79"/>
                <a:gd name="T34" fmla="*/ 2 w 97"/>
                <a:gd name="T35" fmla="*/ 2 h 79"/>
                <a:gd name="T36" fmla="*/ 6 w 97"/>
                <a:gd name="T37" fmla="*/ 4 h 79"/>
                <a:gd name="T38" fmla="*/ 12 w 97"/>
                <a:gd name="T39" fmla="*/ 10 h 79"/>
                <a:gd name="T40" fmla="*/ 20 w 97"/>
                <a:gd name="T41" fmla="*/ 17 h 79"/>
                <a:gd name="T42" fmla="*/ 32 w 97"/>
                <a:gd name="T43" fmla="*/ 27 h 79"/>
                <a:gd name="T44" fmla="*/ 43 w 97"/>
                <a:gd name="T45" fmla="*/ 39 h 79"/>
                <a:gd name="T46" fmla="*/ 58 w 97"/>
                <a:gd name="T47" fmla="*/ 52 h 79"/>
                <a:gd name="T48" fmla="*/ 74 w 97"/>
                <a:gd name="T49" fmla="*/ 6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7" h="79">
                  <a:moveTo>
                    <a:pt x="74" y="68"/>
                  </a:moveTo>
                  <a:lnTo>
                    <a:pt x="77" y="71"/>
                  </a:lnTo>
                  <a:lnTo>
                    <a:pt x="79" y="74"/>
                  </a:lnTo>
                  <a:lnTo>
                    <a:pt x="82" y="77"/>
                  </a:lnTo>
                  <a:lnTo>
                    <a:pt x="85" y="79"/>
                  </a:lnTo>
                  <a:lnTo>
                    <a:pt x="88" y="72"/>
                  </a:lnTo>
                  <a:lnTo>
                    <a:pt x="91" y="66"/>
                  </a:lnTo>
                  <a:lnTo>
                    <a:pt x="94" y="59"/>
                  </a:lnTo>
                  <a:lnTo>
                    <a:pt x="97" y="52"/>
                  </a:lnTo>
                  <a:lnTo>
                    <a:pt x="81" y="38"/>
                  </a:lnTo>
                  <a:lnTo>
                    <a:pt x="64" y="27"/>
                  </a:lnTo>
                  <a:lnTo>
                    <a:pt x="48" y="17"/>
                  </a:lnTo>
                  <a:lnTo>
                    <a:pt x="33" y="10"/>
                  </a:lnTo>
                  <a:lnTo>
                    <a:pt x="20" y="6"/>
                  </a:lnTo>
                  <a:lnTo>
                    <a:pt x="9" y="3"/>
                  </a:lnTo>
                  <a:lnTo>
                    <a:pt x="3" y="0"/>
                  </a:lnTo>
                  <a:lnTo>
                    <a:pt x="0" y="0"/>
                  </a:lnTo>
                  <a:lnTo>
                    <a:pt x="2" y="2"/>
                  </a:lnTo>
                  <a:lnTo>
                    <a:pt x="6" y="4"/>
                  </a:lnTo>
                  <a:lnTo>
                    <a:pt x="12" y="10"/>
                  </a:lnTo>
                  <a:lnTo>
                    <a:pt x="20" y="17"/>
                  </a:lnTo>
                  <a:lnTo>
                    <a:pt x="32" y="27"/>
                  </a:lnTo>
                  <a:lnTo>
                    <a:pt x="43" y="39"/>
                  </a:lnTo>
                  <a:lnTo>
                    <a:pt x="58" y="52"/>
                  </a:lnTo>
                  <a:lnTo>
                    <a:pt x="7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19" name="Freeform 107"/>
            <p:cNvSpPr>
              <a:spLocks/>
            </p:cNvSpPr>
            <p:nvPr/>
          </p:nvSpPr>
          <p:spPr bwMode="auto">
            <a:xfrm>
              <a:off x="3734" y="1288"/>
              <a:ext cx="28" cy="22"/>
            </a:xfrm>
            <a:custGeom>
              <a:avLst/>
              <a:gdLst>
                <a:gd name="T0" fmla="*/ 72 w 85"/>
                <a:gd name="T1" fmla="*/ 68 h 68"/>
                <a:gd name="T2" fmla="*/ 75 w 85"/>
                <a:gd name="T3" fmla="*/ 62 h 68"/>
                <a:gd name="T4" fmla="*/ 80 w 85"/>
                <a:gd name="T5" fmla="*/ 55 h 68"/>
                <a:gd name="T6" fmla="*/ 82 w 85"/>
                <a:gd name="T7" fmla="*/ 49 h 68"/>
                <a:gd name="T8" fmla="*/ 85 w 85"/>
                <a:gd name="T9" fmla="*/ 44 h 68"/>
                <a:gd name="T10" fmla="*/ 70 w 85"/>
                <a:gd name="T11" fmla="*/ 32 h 68"/>
                <a:gd name="T12" fmla="*/ 55 w 85"/>
                <a:gd name="T13" fmla="*/ 23 h 68"/>
                <a:gd name="T14" fmla="*/ 41 w 85"/>
                <a:gd name="T15" fmla="*/ 16 h 68"/>
                <a:gd name="T16" fmla="*/ 28 w 85"/>
                <a:gd name="T17" fmla="*/ 10 h 68"/>
                <a:gd name="T18" fmla="*/ 16 w 85"/>
                <a:gd name="T19" fmla="*/ 6 h 68"/>
                <a:gd name="T20" fmla="*/ 7 w 85"/>
                <a:gd name="T21" fmla="*/ 3 h 68"/>
                <a:gd name="T22" fmla="*/ 2 w 85"/>
                <a:gd name="T23" fmla="*/ 0 h 68"/>
                <a:gd name="T24" fmla="*/ 0 w 85"/>
                <a:gd name="T25" fmla="*/ 0 h 68"/>
                <a:gd name="T26" fmla="*/ 2 w 85"/>
                <a:gd name="T27" fmla="*/ 2 h 68"/>
                <a:gd name="T28" fmla="*/ 6 w 85"/>
                <a:gd name="T29" fmla="*/ 5 h 68"/>
                <a:gd name="T30" fmla="*/ 12 w 85"/>
                <a:gd name="T31" fmla="*/ 10 h 68"/>
                <a:gd name="T32" fmla="*/ 20 w 85"/>
                <a:gd name="T33" fmla="*/ 18 h 68"/>
                <a:gd name="T34" fmla="*/ 31 w 85"/>
                <a:gd name="T35" fmla="*/ 28 h 68"/>
                <a:gd name="T36" fmla="*/ 44 w 85"/>
                <a:gd name="T37" fmla="*/ 39 h 68"/>
                <a:gd name="T38" fmla="*/ 58 w 85"/>
                <a:gd name="T39" fmla="*/ 52 h 68"/>
                <a:gd name="T40" fmla="*/ 72 w 85"/>
                <a:gd name="T41"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68">
                  <a:moveTo>
                    <a:pt x="72" y="68"/>
                  </a:moveTo>
                  <a:lnTo>
                    <a:pt x="75" y="62"/>
                  </a:lnTo>
                  <a:lnTo>
                    <a:pt x="80" y="55"/>
                  </a:lnTo>
                  <a:lnTo>
                    <a:pt x="82" y="49"/>
                  </a:lnTo>
                  <a:lnTo>
                    <a:pt x="85" y="44"/>
                  </a:lnTo>
                  <a:lnTo>
                    <a:pt x="70" y="32"/>
                  </a:lnTo>
                  <a:lnTo>
                    <a:pt x="55" y="23"/>
                  </a:lnTo>
                  <a:lnTo>
                    <a:pt x="41" y="16"/>
                  </a:lnTo>
                  <a:lnTo>
                    <a:pt x="28" y="10"/>
                  </a:lnTo>
                  <a:lnTo>
                    <a:pt x="16" y="6"/>
                  </a:lnTo>
                  <a:lnTo>
                    <a:pt x="7" y="3"/>
                  </a:lnTo>
                  <a:lnTo>
                    <a:pt x="2" y="0"/>
                  </a:lnTo>
                  <a:lnTo>
                    <a:pt x="0" y="0"/>
                  </a:lnTo>
                  <a:lnTo>
                    <a:pt x="2" y="2"/>
                  </a:lnTo>
                  <a:lnTo>
                    <a:pt x="6" y="5"/>
                  </a:lnTo>
                  <a:lnTo>
                    <a:pt x="12" y="10"/>
                  </a:lnTo>
                  <a:lnTo>
                    <a:pt x="20" y="18"/>
                  </a:lnTo>
                  <a:lnTo>
                    <a:pt x="31" y="28"/>
                  </a:lnTo>
                  <a:lnTo>
                    <a:pt x="44" y="39"/>
                  </a:lnTo>
                  <a:lnTo>
                    <a:pt x="58" y="52"/>
                  </a:lnTo>
                  <a:lnTo>
                    <a:pt x="72"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0" name="Freeform 108"/>
            <p:cNvSpPr>
              <a:spLocks/>
            </p:cNvSpPr>
            <p:nvPr/>
          </p:nvSpPr>
          <p:spPr bwMode="auto">
            <a:xfrm>
              <a:off x="3724" y="1316"/>
              <a:ext cx="24" cy="18"/>
            </a:xfrm>
            <a:custGeom>
              <a:avLst/>
              <a:gdLst>
                <a:gd name="T0" fmla="*/ 61 w 74"/>
                <a:gd name="T1" fmla="*/ 55 h 55"/>
                <a:gd name="T2" fmla="*/ 62 w 74"/>
                <a:gd name="T3" fmla="*/ 54 h 55"/>
                <a:gd name="T4" fmla="*/ 63 w 74"/>
                <a:gd name="T5" fmla="*/ 51 h 55"/>
                <a:gd name="T6" fmla="*/ 63 w 74"/>
                <a:gd name="T7" fmla="*/ 49 h 55"/>
                <a:gd name="T8" fmla="*/ 65 w 74"/>
                <a:gd name="T9" fmla="*/ 48 h 55"/>
                <a:gd name="T10" fmla="*/ 68 w 74"/>
                <a:gd name="T11" fmla="*/ 45 h 55"/>
                <a:gd name="T12" fmla="*/ 69 w 74"/>
                <a:gd name="T13" fmla="*/ 41 h 55"/>
                <a:gd name="T14" fmla="*/ 72 w 74"/>
                <a:gd name="T15" fmla="*/ 38 h 55"/>
                <a:gd name="T16" fmla="*/ 74 w 74"/>
                <a:gd name="T17" fmla="*/ 34 h 55"/>
                <a:gd name="T18" fmla="*/ 61 w 74"/>
                <a:gd name="T19" fmla="*/ 25 h 55"/>
                <a:gd name="T20" fmla="*/ 46 w 74"/>
                <a:gd name="T21" fmla="*/ 18 h 55"/>
                <a:gd name="T22" fmla="*/ 35 w 74"/>
                <a:gd name="T23" fmla="*/ 12 h 55"/>
                <a:gd name="T24" fmla="*/ 23 w 74"/>
                <a:gd name="T25" fmla="*/ 8 h 55"/>
                <a:gd name="T26" fmla="*/ 14 w 74"/>
                <a:gd name="T27" fmla="*/ 5 h 55"/>
                <a:gd name="T28" fmla="*/ 6 w 74"/>
                <a:gd name="T29" fmla="*/ 2 h 55"/>
                <a:gd name="T30" fmla="*/ 1 w 74"/>
                <a:gd name="T31" fmla="*/ 0 h 55"/>
                <a:gd name="T32" fmla="*/ 0 w 74"/>
                <a:gd name="T33" fmla="*/ 0 h 55"/>
                <a:gd name="T34" fmla="*/ 1 w 74"/>
                <a:gd name="T35" fmla="*/ 2 h 55"/>
                <a:gd name="T36" fmla="*/ 4 w 74"/>
                <a:gd name="T37" fmla="*/ 5 h 55"/>
                <a:gd name="T38" fmla="*/ 10 w 74"/>
                <a:gd name="T39" fmla="*/ 9 h 55"/>
                <a:gd name="T40" fmla="*/ 17 w 74"/>
                <a:gd name="T41" fmla="*/ 15 h 55"/>
                <a:gd name="T42" fmla="*/ 26 w 74"/>
                <a:gd name="T43" fmla="*/ 22 h 55"/>
                <a:gd name="T44" fmla="*/ 36 w 74"/>
                <a:gd name="T45" fmla="*/ 32 h 55"/>
                <a:gd name="T46" fmla="*/ 48 w 74"/>
                <a:gd name="T47" fmla="*/ 42 h 55"/>
                <a:gd name="T48" fmla="*/ 61 w 74"/>
                <a:gd name="T4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4" h="55">
                  <a:moveTo>
                    <a:pt x="61" y="55"/>
                  </a:moveTo>
                  <a:lnTo>
                    <a:pt x="62" y="54"/>
                  </a:lnTo>
                  <a:lnTo>
                    <a:pt x="63" y="51"/>
                  </a:lnTo>
                  <a:lnTo>
                    <a:pt x="63" y="49"/>
                  </a:lnTo>
                  <a:lnTo>
                    <a:pt x="65" y="48"/>
                  </a:lnTo>
                  <a:lnTo>
                    <a:pt x="68" y="45"/>
                  </a:lnTo>
                  <a:lnTo>
                    <a:pt x="69" y="41"/>
                  </a:lnTo>
                  <a:lnTo>
                    <a:pt x="72" y="38"/>
                  </a:lnTo>
                  <a:lnTo>
                    <a:pt x="74" y="34"/>
                  </a:lnTo>
                  <a:lnTo>
                    <a:pt x="61" y="25"/>
                  </a:lnTo>
                  <a:lnTo>
                    <a:pt x="46" y="18"/>
                  </a:lnTo>
                  <a:lnTo>
                    <a:pt x="35" y="12"/>
                  </a:lnTo>
                  <a:lnTo>
                    <a:pt x="23" y="8"/>
                  </a:lnTo>
                  <a:lnTo>
                    <a:pt x="14" y="5"/>
                  </a:lnTo>
                  <a:lnTo>
                    <a:pt x="6" y="2"/>
                  </a:lnTo>
                  <a:lnTo>
                    <a:pt x="1" y="0"/>
                  </a:lnTo>
                  <a:lnTo>
                    <a:pt x="0" y="0"/>
                  </a:lnTo>
                  <a:lnTo>
                    <a:pt x="1" y="2"/>
                  </a:lnTo>
                  <a:lnTo>
                    <a:pt x="4" y="5"/>
                  </a:lnTo>
                  <a:lnTo>
                    <a:pt x="10" y="9"/>
                  </a:lnTo>
                  <a:lnTo>
                    <a:pt x="17" y="15"/>
                  </a:lnTo>
                  <a:lnTo>
                    <a:pt x="26" y="22"/>
                  </a:lnTo>
                  <a:lnTo>
                    <a:pt x="36" y="32"/>
                  </a:lnTo>
                  <a:lnTo>
                    <a:pt x="48" y="42"/>
                  </a:lnTo>
                  <a:lnTo>
                    <a:pt x="61"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1" name="Freeform 109"/>
            <p:cNvSpPr>
              <a:spLocks/>
            </p:cNvSpPr>
            <p:nvPr/>
          </p:nvSpPr>
          <p:spPr bwMode="auto">
            <a:xfrm>
              <a:off x="3713" y="1344"/>
              <a:ext cx="19" cy="13"/>
            </a:xfrm>
            <a:custGeom>
              <a:avLst/>
              <a:gdLst>
                <a:gd name="T0" fmla="*/ 47 w 59"/>
                <a:gd name="T1" fmla="*/ 41 h 41"/>
                <a:gd name="T2" fmla="*/ 50 w 59"/>
                <a:gd name="T3" fmla="*/ 37 h 41"/>
                <a:gd name="T4" fmla="*/ 53 w 59"/>
                <a:gd name="T5" fmla="*/ 33 h 41"/>
                <a:gd name="T6" fmla="*/ 56 w 59"/>
                <a:gd name="T7" fmla="*/ 28 h 41"/>
                <a:gd name="T8" fmla="*/ 59 w 59"/>
                <a:gd name="T9" fmla="*/ 24 h 41"/>
                <a:gd name="T10" fmla="*/ 47 w 59"/>
                <a:gd name="T11" fmla="*/ 18 h 41"/>
                <a:gd name="T12" fmla="*/ 37 w 59"/>
                <a:gd name="T13" fmla="*/ 13 h 41"/>
                <a:gd name="T14" fmla="*/ 27 w 59"/>
                <a:gd name="T15" fmla="*/ 8 h 41"/>
                <a:gd name="T16" fmla="*/ 19 w 59"/>
                <a:gd name="T17" fmla="*/ 5 h 41"/>
                <a:gd name="T18" fmla="*/ 10 w 59"/>
                <a:gd name="T19" fmla="*/ 2 h 41"/>
                <a:gd name="T20" fmla="*/ 4 w 59"/>
                <a:gd name="T21" fmla="*/ 1 h 41"/>
                <a:gd name="T22" fmla="*/ 1 w 59"/>
                <a:gd name="T23" fmla="*/ 0 h 41"/>
                <a:gd name="T24" fmla="*/ 0 w 59"/>
                <a:gd name="T25" fmla="*/ 0 h 41"/>
                <a:gd name="T26" fmla="*/ 1 w 59"/>
                <a:gd name="T27" fmla="*/ 0 h 41"/>
                <a:gd name="T28" fmla="*/ 3 w 59"/>
                <a:gd name="T29" fmla="*/ 2 h 41"/>
                <a:gd name="T30" fmla="*/ 7 w 59"/>
                <a:gd name="T31" fmla="*/ 5 h 41"/>
                <a:gd name="T32" fmla="*/ 13 w 59"/>
                <a:gd name="T33" fmla="*/ 10 h 41"/>
                <a:gd name="T34" fmla="*/ 20 w 59"/>
                <a:gd name="T35" fmla="*/ 15 h 41"/>
                <a:gd name="T36" fmla="*/ 27 w 59"/>
                <a:gd name="T37" fmla="*/ 23 h 41"/>
                <a:gd name="T38" fmla="*/ 37 w 59"/>
                <a:gd name="T39" fmla="*/ 31 h 41"/>
                <a:gd name="T40" fmla="*/ 47 w 59"/>
                <a:gd name="T41"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41">
                  <a:moveTo>
                    <a:pt x="47" y="41"/>
                  </a:moveTo>
                  <a:lnTo>
                    <a:pt x="50" y="37"/>
                  </a:lnTo>
                  <a:lnTo>
                    <a:pt x="53" y="33"/>
                  </a:lnTo>
                  <a:lnTo>
                    <a:pt x="56" y="28"/>
                  </a:lnTo>
                  <a:lnTo>
                    <a:pt x="59" y="24"/>
                  </a:lnTo>
                  <a:lnTo>
                    <a:pt x="47" y="18"/>
                  </a:lnTo>
                  <a:lnTo>
                    <a:pt x="37" y="13"/>
                  </a:lnTo>
                  <a:lnTo>
                    <a:pt x="27" y="8"/>
                  </a:lnTo>
                  <a:lnTo>
                    <a:pt x="19" y="5"/>
                  </a:lnTo>
                  <a:lnTo>
                    <a:pt x="10" y="2"/>
                  </a:lnTo>
                  <a:lnTo>
                    <a:pt x="4" y="1"/>
                  </a:lnTo>
                  <a:lnTo>
                    <a:pt x="1" y="0"/>
                  </a:lnTo>
                  <a:lnTo>
                    <a:pt x="0" y="0"/>
                  </a:lnTo>
                  <a:lnTo>
                    <a:pt x="1" y="0"/>
                  </a:lnTo>
                  <a:lnTo>
                    <a:pt x="3" y="2"/>
                  </a:lnTo>
                  <a:lnTo>
                    <a:pt x="7" y="5"/>
                  </a:lnTo>
                  <a:lnTo>
                    <a:pt x="13" y="10"/>
                  </a:lnTo>
                  <a:lnTo>
                    <a:pt x="20" y="15"/>
                  </a:lnTo>
                  <a:lnTo>
                    <a:pt x="27" y="23"/>
                  </a:lnTo>
                  <a:lnTo>
                    <a:pt x="37" y="31"/>
                  </a:lnTo>
                  <a:lnTo>
                    <a:pt x="47"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2" name="Freeform 110"/>
            <p:cNvSpPr>
              <a:spLocks/>
            </p:cNvSpPr>
            <p:nvPr/>
          </p:nvSpPr>
          <p:spPr bwMode="auto">
            <a:xfrm>
              <a:off x="3696" y="1368"/>
              <a:ext cx="20" cy="14"/>
            </a:xfrm>
            <a:custGeom>
              <a:avLst/>
              <a:gdLst>
                <a:gd name="T0" fmla="*/ 46 w 59"/>
                <a:gd name="T1" fmla="*/ 42 h 42"/>
                <a:gd name="T2" fmla="*/ 49 w 59"/>
                <a:gd name="T3" fmla="*/ 37 h 42"/>
                <a:gd name="T4" fmla="*/ 53 w 59"/>
                <a:gd name="T5" fmla="*/ 33 h 42"/>
                <a:gd name="T6" fmla="*/ 56 w 59"/>
                <a:gd name="T7" fmla="*/ 29 h 42"/>
                <a:gd name="T8" fmla="*/ 59 w 59"/>
                <a:gd name="T9" fmla="*/ 24 h 42"/>
                <a:gd name="T10" fmla="*/ 47 w 59"/>
                <a:gd name="T11" fmla="*/ 18 h 42"/>
                <a:gd name="T12" fmla="*/ 36 w 59"/>
                <a:gd name="T13" fmla="*/ 13 h 42"/>
                <a:gd name="T14" fmla="*/ 26 w 59"/>
                <a:gd name="T15" fmla="*/ 8 h 42"/>
                <a:gd name="T16" fmla="*/ 17 w 59"/>
                <a:gd name="T17" fmla="*/ 6 h 42"/>
                <a:gd name="T18" fmla="*/ 10 w 59"/>
                <a:gd name="T19" fmla="*/ 3 h 42"/>
                <a:gd name="T20" fmla="*/ 4 w 59"/>
                <a:gd name="T21" fmla="*/ 1 h 42"/>
                <a:gd name="T22" fmla="*/ 1 w 59"/>
                <a:gd name="T23" fmla="*/ 0 h 42"/>
                <a:gd name="T24" fmla="*/ 0 w 59"/>
                <a:gd name="T25" fmla="*/ 0 h 42"/>
                <a:gd name="T26" fmla="*/ 1 w 59"/>
                <a:gd name="T27" fmla="*/ 0 h 42"/>
                <a:gd name="T28" fmla="*/ 3 w 59"/>
                <a:gd name="T29" fmla="*/ 3 h 42"/>
                <a:gd name="T30" fmla="*/ 7 w 59"/>
                <a:gd name="T31" fmla="*/ 6 h 42"/>
                <a:gd name="T32" fmla="*/ 13 w 59"/>
                <a:gd name="T33" fmla="*/ 10 h 42"/>
                <a:gd name="T34" fmla="*/ 20 w 59"/>
                <a:gd name="T35" fmla="*/ 16 h 42"/>
                <a:gd name="T36" fmla="*/ 27 w 59"/>
                <a:gd name="T37" fmla="*/ 23 h 42"/>
                <a:gd name="T38" fmla="*/ 36 w 59"/>
                <a:gd name="T39" fmla="*/ 31 h 42"/>
                <a:gd name="T40" fmla="*/ 46 w 59"/>
                <a:gd name="T4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9" h="42">
                  <a:moveTo>
                    <a:pt x="46" y="42"/>
                  </a:moveTo>
                  <a:lnTo>
                    <a:pt x="49" y="37"/>
                  </a:lnTo>
                  <a:lnTo>
                    <a:pt x="53" y="33"/>
                  </a:lnTo>
                  <a:lnTo>
                    <a:pt x="56" y="29"/>
                  </a:lnTo>
                  <a:lnTo>
                    <a:pt x="59" y="24"/>
                  </a:lnTo>
                  <a:lnTo>
                    <a:pt x="47" y="18"/>
                  </a:lnTo>
                  <a:lnTo>
                    <a:pt x="36" y="13"/>
                  </a:lnTo>
                  <a:lnTo>
                    <a:pt x="26" y="8"/>
                  </a:lnTo>
                  <a:lnTo>
                    <a:pt x="17" y="6"/>
                  </a:lnTo>
                  <a:lnTo>
                    <a:pt x="10" y="3"/>
                  </a:lnTo>
                  <a:lnTo>
                    <a:pt x="4" y="1"/>
                  </a:lnTo>
                  <a:lnTo>
                    <a:pt x="1" y="0"/>
                  </a:lnTo>
                  <a:lnTo>
                    <a:pt x="0" y="0"/>
                  </a:lnTo>
                  <a:lnTo>
                    <a:pt x="1" y="0"/>
                  </a:lnTo>
                  <a:lnTo>
                    <a:pt x="3" y="3"/>
                  </a:lnTo>
                  <a:lnTo>
                    <a:pt x="7" y="6"/>
                  </a:lnTo>
                  <a:lnTo>
                    <a:pt x="13" y="10"/>
                  </a:lnTo>
                  <a:lnTo>
                    <a:pt x="20" y="16"/>
                  </a:lnTo>
                  <a:lnTo>
                    <a:pt x="27" y="23"/>
                  </a:lnTo>
                  <a:lnTo>
                    <a:pt x="36" y="31"/>
                  </a:lnTo>
                  <a:lnTo>
                    <a:pt x="4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3" name="Freeform 111"/>
            <p:cNvSpPr>
              <a:spLocks/>
            </p:cNvSpPr>
            <p:nvPr/>
          </p:nvSpPr>
          <p:spPr bwMode="auto">
            <a:xfrm>
              <a:off x="2958" y="3055"/>
              <a:ext cx="881" cy="880"/>
            </a:xfrm>
            <a:custGeom>
              <a:avLst/>
              <a:gdLst>
                <a:gd name="T0" fmla="*/ 2416 w 2642"/>
                <a:gd name="T1" fmla="*/ 583 h 2639"/>
                <a:gd name="T2" fmla="*/ 2341 w 2642"/>
                <a:gd name="T3" fmla="*/ 483 h 2639"/>
                <a:gd name="T4" fmla="*/ 2256 w 2642"/>
                <a:gd name="T5" fmla="*/ 389 h 2639"/>
                <a:gd name="T6" fmla="*/ 2164 w 2642"/>
                <a:gd name="T7" fmla="*/ 304 h 2639"/>
                <a:gd name="T8" fmla="*/ 2062 w 2642"/>
                <a:gd name="T9" fmla="*/ 228 h 2639"/>
                <a:gd name="T10" fmla="*/ 1954 w 2642"/>
                <a:gd name="T11" fmla="*/ 161 h 2639"/>
                <a:gd name="T12" fmla="*/ 1838 w 2642"/>
                <a:gd name="T13" fmla="*/ 104 h 2639"/>
                <a:gd name="T14" fmla="*/ 1716 w 2642"/>
                <a:gd name="T15" fmla="*/ 59 h 2639"/>
                <a:gd name="T16" fmla="*/ 1588 w 2642"/>
                <a:gd name="T17" fmla="*/ 26 h 2639"/>
                <a:gd name="T18" fmla="*/ 1456 w 2642"/>
                <a:gd name="T19" fmla="*/ 7 h 2639"/>
                <a:gd name="T20" fmla="*/ 1322 w 2642"/>
                <a:gd name="T21" fmla="*/ 0 h 2639"/>
                <a:gd name="T22" fmla="*/ 1149 w 2642"/>
                <a:gd name="T23" fmla="*/ 11 h 2639"/>
                <a:gd name="T24" fmla="*/ 983 w 2642"/>
                <a:gd name="T25" fmla="*/ 43 h 2639"/>
                <a:gd name="T26" fmla="*/ 825 w 2642"/>
                <a:gd name="T27" fmla="*/ 96 h 2639"/>
                <a:gd name="T28" fmla="*/ 676 w 2642"/>
                <a:gd name="T29" fmla="*/ 167 h 2639"/>
                <a:gd name="T30" fmla="*/ 539 w 2642"/>
                <a:gd name="T31" fmla="*/ 255 h 2639"/>
                <a:gd name="T32" fmla="*/ 432 w 2642"/>
                <a:gd name="T33" fmla="*/ 341 h 2639"/>
                <a:gd name="T34" fmla="*/ 344 w 2642"/>
                <a:gd name="T35" fmla="*/ 429 h 2639"/>
                <a:gd name="T36" fmla="*/ 265 w 2642"/>
                <a:gd name="T37" fmla="*/ 525 h 2639"/>
                <a:gd name="T38" fmla="*/ 194 w 2642"/>
                <a:gd name="T39" fmla="*/ 629 h 2639"/>
                <a:gd name="T40" fmla="*/ 134 w 2642"/>
                <a:gd name="T41" fmla="*/ 739 h 2639"/>
                <a:gd name="T42" fmla="*/ 76 w 2642"/>
                <a:gd name="T43" fmla="*/ 874 h 2639"/>
                <a:gd name="T44" fmla="*/ 25 w 2642"/>
                <a:gd name="T45" fmla="*/ 1058 h 2639"/>
                <a:gd name="T46" fmla="*/ 1 w 2642"/>
                <a:gd name="T47" fmla="*/ 1252 h 2639"/>
                <a:gd name="T48" fmla="*/ 14 w 2642"/>
                <a:gd name="T49" fmla="*/ 1511 h 2639"/>
                <a:gd name="T50" fmla="*/ 83 w 2642"/>
                <a:gd name="T51" fmla="*/ 1782 h 2639"/>
                <a:gd name="T52" fmla="*/ 207 w 2642"/>
                <a:gd name="T53" fmla="*/ 2028 h 2639"/>
                <a:gd name="T54" fmla="*/ 266 w 2642"/>
                <a:gd name="T55" fmla="*/ 2115 h 2639"/>
                <a:gd name="T56" fmla="*/ 333 w 2642"/>
                <a:gd name="T57" fmla="*/ 2196 h 2639"/>
                <a:gd name="T58" fmla="*/ 405 w 2642"/>
                <a:gd name="T59" fmla="*/ 2271 h 2639"/>
                <a:gd name="T60" fmla="*/ 483 w 2642"/>
                <a:gd name="T61" fmla="*/ 2340 h 2639"/>
                <a:gd name="T62" fmla="*/ 567 w 2642"/>
                <a:gd name="T63" fmla="*/ 2403 h 2639"/>
                <a:gd name="T64" fmla="*/ 675 w 2642"/>
                <a:gd name="T65" fmla="*/ 2471 h 2639"/>
                <a:gd name="T66" fmla="*/ 802 w 2642"/>
                <a:gd name="T67" fmla="*/ 2533 h 2639"/>
                <a:gd name="T68" fmla="*/ 936 w 2642"/>
                <a:gd name="T69" fmla="*/ 2581 h 2639"/>
                <a:gd name="T70" fmla="*/ 1076 w 2642"/>
                <a:gd name="T71" fmla="*/ 2616 h 2639"/>
                <a:gd name="T72" fmla="*/ 1222 w 2642"/>
                <a:gd name="T73" fmla="*/ 2635 h 2639"/>
                <a:gd name="T74" fmla="*/ 1344 w 2642"/>
                <a:gd name="T75" fmla="*/ 2639 h 2639"/>
                <a:gd name="T76" fmla="*/ 1414 w 2642"/>
                <a:gd name="T77" fmla="*/ 2636 h 2639"/>
                <a:gd name="T78" fmla="*/ 1482 w 2642"/>
                <a:gd name="T79" fmla="*/ 2629 h 2639"/>
                <a:gd name="T80" fmla="*/ 1548 w 2642"/>
                <a:gd name="T81" fmla="*/ 2618 h 2639"/>
                <a:gd name="T82" fmla="*/ 1615 w 2642"/>
                <a:gd name="T83" fmla="*/ 2605 h 2639"/>
                <a:gd name="T84" fmla="*/ 1680 w 2642"/>
                <a:gd name="T85" fmla="*/ 2588 h 2639"/>
                <a:gd name="T86" fmla="*/ 1777 w 2642"/>
                <a:gd name="T87" fmla="*/ 2557 h 2639"/>
                <a:gd name="T88" fmla="*/ 1869 w 2642"/>
                <a:gd name="T89" fmla="*/ 2520 h 2639"/>
                <a:gd name="T90" fmla="*/ 1957 w 2642"/>
                <a:gd name="T91" fmla="*/ 2475 h 2639"/>
                <a:gd name="T92" fmla="*/ 2042 w 2642"/>
                <a:gd name="T93" fmla="*/ 2424 h 2639"/>
                <a:gd name="T94" fmla="*/ 2123 w 2642"/>
                <a:gd name="T95" fmla="*/ 2367 h 2639"/>
                <a:gd name="T96" fmla="*/ 2205 w 2642"/>
                <a:gd name="T97" fmla="*/ 2299 h 2639"/>
                <a:gd name="T98" fmla="*/ 2286 w 2642"/>
                <a:gd name="T99" fmla="*/ 2220 h 2639"/>
                <a:gd name="T100" fmla="*/ 2360 w 2642"/>
                <a:gd name="T101" fmla="*/ 2133 h 2639"/>
                <a:gd name="T102" fmla="*/ 2425 w 2642"/>
                <a:gd name="T103" fmla="*/ 2043 h 2639"/>
                <a:gd name="T104" fmla="*/ 2483 w 2642"/>
                <a:gd name="T105" fmla="*/ 1945 h 2639"/>
                <a:gd name="T106" fmla="*/ 2545 w 2642"/>
                <a:gd name="T107" fmla="*/ 1812 h 2639"/>
                <a:gd name="T108" fmla="*/ 2609 w 2642"/>
                <a:gd name="T109" fmla="*/ 1609 h 2639"/>
                <a:gd name="T110" fmla="*/ 2640 w 2642"/>
                <a:gd name="T111" fmla="*/ 1392 h 2639"/>
                <a:gd name="T112" fmla="*/ 2631 w 2642"/>
                <a:gd name="T113" fmla="*/ 1140 h 2639"/>
                <a:gd name="T114" fmla="*/ 2570 w 2642"/>
                <a:gd name="T115" fmla="*/ 886 h 2639"/>
                <a:gd name="T116" fmla="*/ 2462 w 2642"/>
                <a:gd name="T117" fmla="*/ 656 h 2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2" h="2639">
                  <a:moveTo>
                    <a:pt x="2462" y="656"/>
                  </a:moveTo>
                  <a:lnTo>
                    <a:pt x="2441" y="619"/>
                  </a:lnTo>
                  <a:lnTo>
                    <a:pt x="2416" y="583"/>
                  </a:lnTo>
                  <a:lnTo>
                    <a:pt x="2392" y="549"/>
                  </a:lnTo>
                  <a:lnTo>
                    <a:pt x="2368" y="515"/>
                  </a:lnTo>
                  <a:lnTo>
                    <a:pt x="2341" y="483"/>
                  </a:lnTo>
                  <a:lnTo>
                    <a:pt x="2314" y="450"/>
                  </a:lnTo>
                  <a:lnTo>
                    <a:pt x="2286" y="419"/>
                  </a:lnTo>
                  <a:lnTo>
                    <a:pt x="2256" y="389"/>
                  </a:lnTo>
                  <a:lnTo>
                    <a:pt x="2226" y="359"/>
                  </a:lnTo>
                  <a:lnTo>
                    <a:pt x="2195" y="331"/>
                  </a:lnTo>
                  <a:lnTo>
                    <a:pt x="2164" y="304"/>
                  </a:lnTo>
                  <a:lnTo>
                    <a:pt x="2130" y="277"/>
                  </a:lnTo>
                  <a:lnTo>
                    <a:pt x="2097" y="252"/>
                  </a:lnTo>
                  <a:lnTo>
                    <a:pt x="2062" y="228"/>
                  </a:lnTo>
                  <a:lnTo>
                    <a:pt x="2026" y="205"/>
                  </a:lnTo>
                  <a:lnTo>
                    <a:pt x="1991" y="182"/>
                  </a:lnTo>
                  <a:lnTo>
                    <a:pt x="1954" y="161"/>
                  </a:lnTo>
                  <a:lnTo>
                    <a:pt x="1916" y="141"/>
                  </a:lnTo>
                  <a:lnTo>
                    <a:pt x="1876" y="123"/>
                  </a:lnTo>
                  <a:lnTo>
                    <a:pt x="1838" y="104"/>
                  </a:lnTo>
                  <a:lnTo>
                    <a:pt x="1797" y="89"/>
                  </a:lnTo>
                  <a:lnTo>
                    <a:pt x="1757" y="73"/>
                  </a:lnTo>
                  <a:lnTo>
                    <a:pt x="1716" y="59"/>
                  </a:lnTo>
                  <a:lnTo>
                    <a:pt x="1673" y="48"/>
                  </a:lnTo>
                  <a:lnTo>
                    <a:pt x="1631" y="36"/>
                  </a:lnTo>
                  <a:lnTo>
                    <a:pt x="1588" y="26"/>
                  </a:lnTo>
                  <a:lnTo>
                    <a:pt x="1544" y="18"/>
                  </a:lnTo>
                  <a:lnTo>
                    <a:pt x="1500" y="12"/>
                  </a:lnTo>
                  <a:lnTo>
                    <a:pt x="1456" y="7"/>
                  </a:lnTo>
                  <a:lnTo>
                    <a:pt x="1412" y="2"/>
                  </a:lnTo>
                  <a:lnTo>
                    <a:pt x="1367" y="1"/>
                  </a:lnTo>
                  <a:lnTo>
                    <a:pt x="1322" y="0"/>
                  </a:lnTo>
                  <a:lnTo>
                    <a:pt x="1263" y="1"/>
                  </a:lnTo>
                  <a:lnTo>
                    <a:pt x="1205" y="5"/>
                  </a:lnTo>
                  <a:lnTo>
                    <a:pt x="1149" y="11"/>
                  </a:lnTo>
                  <a:lnTo>
                    <a:pt x="1093" y="19"/>
                  </a:lnTo>
                  <a:lnTo>
                    <a:pt x="1038" y="31"/>
                  </a:lnTo>
                  <a:lnTo>
                    <a:pt x="983" y="43"/>
                  </a:lnTo>
                  <a:lnTo>
                    <a:pt x="929" y="59"/>
                  </a:lnTo>
                  <a:lnTo>
                    <a:pt x="876" y="76"/>
                  </a:lnTo>
                  <a:lnTo>
                    <a:pt x="825" y="96"/>
                  </a:lnTo>
                  <a:lnTo>
                    <a:pt x="774" y="117"/>
                  </a:lnTo>
                  <a:lnTo>
                    <a:pt x="724" y="141"/>
                  </a:lnTo>
                  <a:lnTo>
                    <a:pt x="676" y="167"/>
                  </a:lnTo>
                  <a:lnTo>
                    <a:pt x="629" y="194"/>
                  </a:lnTo>
                  <a:lnTo>
                    <a:pt x="584" y="223"/>
                  </a:lnTo>
                  <a:lnTo>
                    <a:pt x="539" y="255"/>
                  </a:lnTo>
                  <a:lnTo>
                    <a:pt x="496" y="287"/>
                  </a:lnTo>
                  <a:lnTo>
                    <a:pt x="463" y="314"/>
                  </a:lnTo>
                  <a:lnTo>
                    <a:pt x="432" y="341"/>
                  </a:lnTo>
                  <a:lnTo>
                    <a:pt x="403" y="369"/>
                  </a:lnTo>
                  <a:lnTo>
                    <a:pt x="373" y="399"/>
                  </a:lnTo>
                  <a:lnTo>
                    <a:pt x="344" y="429"/>
                  </a:lnTo>
                  <a:lnTo>
                    <a:pt x="317" y="460"/>
                  </a:lnTo>
                  <a:lnTo>
                    <a:pt x="290" y="493"/>
                  </a:lnTo>
                  <a:lnTo>
                    <a:pt x="265" y="525"/>
                  </a:lnTo>
                  <a:lnTo>
                    <a:pt x="241" y="559"/>
                  </a:lnTo>
                  <a:lnTo>
                    <a:pt x="217" y="593"/>
                  </a:lnTo>
                  <a:lnTo>
                    <a:pt x="194" y="629"/>
                  </a:lnTo>
                  <a:lnTo>
                    <a:pt x="173" y="664"/>
                  </a:lnTo>
                  <a:lnTo>
                    <a:pt x="153" y="701"/>
                  </a:lnTo>
                  <a:lnTo>
                    <a:pt x="134" y="739"/>
                  </a:lnTo>
                  <a:lnTo>
                    <a:pt x="116" y="777"/>
                  </a:lnTo>
                  <a:lnTo>
                    <a:pt x="99" y="816"/>
                  </a:lnTo>
                  <a:lnTo>
                    <a:pt x="76" y="874"/>
                  </a:lnTo>
                  <a:lnTo>
                    <a:pt x="56" y="935"/>
                  </a:lnTo>
                  <a:lnTo>
                    <a:pt x="39" y="996"/>
                  </a:lnTo>
                  <a:lnTo>
                    <a:pt x="25" y="1058"/>
                  </a:lnTo>
                  <a:lnTo>
                    <a:pt x="14" y="1122"/>
                  </a:lnTo>
                  <a:lnTo>
                    <a:pt x="7" y="1187"/>
                  </a:lnTo>
                  <a:lnTo>
                    <a:pt x="1" y="1252"/>
                  </a:lnTo>
                  <a:lnTo>
                    <a:pt x="0" y="1319"/>
                  </a:lnTo>
                  <a:lnTo>
                    <a:pt x="3" y="1415"/>
                  </a:lnTo>
                  <a:lnTo>
                    <a:pt x="14" y="1511"/>
                  </a:lnTo>
                  <a:lnTo>
                    <a:pt x="31" y="1603"/>
                  </a:lnTo>
                  <a:lnTo>
                    <a:pt x="54" y="1694"/>
                  </a:lnTo>
                  <a:lnTo>
                    <a:pt x="83" y="1782"/>
                  </a:lnTo>
                  <a:lnTo>
                    <a:pt x="119" y="1867"/>
                  </a:lnTo>
                  <a:lnTo>
                    <a:pt x="160" y="1949"/>
                  </a:lnTo>
                  <a:lnTo>
                    <a:pt x="207" y="2028"/>
                  </a:lnTo>
                  <a:lnTo>
                    <a:pt x="227" y="2058"/>
                  </a:lnTo>
                  <a:lnTo>
                    <a:pt x="247" y="2087"/>
                  </a:lnTo>
                  <a:lnTo>
                    <a:pt x="266" y="2115"/>
                  </a:lnTo>
                  <a:lnTo>
                    <a:pt x="288" y="2142"/>
                  </a:lnTo>
                  <a:lnTo>
                    <a:pt x="310" y="2169"/>
                  </a:lnTo>
                  <a:lnTo>
                    <a:pt x="333" y="2196"/>
                  </a:lnTo>
                  <a:lnTo>
                    <a:pt x="357" y="2221"/>
                  </a:lnTo>
                  <a:lnTo>
                    <a:pt x="381" y="2247"/>
                  </a:lnTo>
                  <a:lnTo>
                    <a:pt x="405" y="2271"/>
                  </a:lnTo>
                  <a:lnTo>
                    <a:pt x="431" y="2295"/>
                  </a:lnTo>
                  <a:lnTo>
                    <a:pt x="456" y="2318"/>
                  </a:lnTo>
                  <a:lnTo>
                    <a:pt x="483" y="2340"/>
                  </a:lnTo>
                  <a:lnTo>
                    <a:pt x="510" y="2361"/>
                  </a:lnTo>
                  <a:lnTo>
                    <a:pt x="539" y="2383"/>
                  </a:lnTo>
                  <a:lnTo>
                    <a:pt x="567" y="2403"/>
                  </a:lnTo>
                  <a:lnTo>
                    <a:pt x="595" y="2422"/>
                  </a:lnTo>
                  <a:lnTo>
                    <a:pt x="635" y="2448"/>
                  </a:lnTo>
                  <a:lnTo>
                    <a:pt x="675" y="2471"/>
                  </a:lnTo>
                  <a:lnTo>
                    <a:pt x="717" y="2493"/>
                  </a:lnTo>
                  <a:lnTo>
                    <a:pt x="758" y="2513"/>
                  </a:lnTo>
                  <a:lnTo>
                    <a:pt x="802" y="2533"/>
                  </a:lnTo>
                  <a:lnTo>
                    <a:pt x="846" y="2551"/>
                  </a:lnTo>
                  <a:lnTo>
                    <a:pt x="890" y="2567"/>
                  </a:lnTo>
                  <a:lnTo>
                    <a:pt x="936" y="2581"/>
                  </a:lnTo>
                  <a:lnTo>
                    <a:pt x="983" y="2595"/>
                  </a:lnTo>
                  <a:lnTo>
                    <a:pt x="1029" y="2607"/>
                  </a:lnTo>
                  <a:lnTo>
                    <a:pt x="1076" y="2616"/>
                  </a:lnTo>
                  <a:lnTo>
                    <a:pt x="1124" y="2625"/>
                  </a:lnTo>
                  <a:lnTo>
                    <a:pt x="1173" y="2631"/>
                  </a:lnTo>
                  <a:lnTo>
                    <a:pt x="1222" y="2635"/>
                  </a:lnTo>
                  <a:lnTo>
                    <a:pt x="1272" y="2638"/>
                  </a:lnTo>
                  <a:lnTo>
                    <a:pt x="1322" y="2639"/>
                  </a:lnTo>
                  <a:lnTo>
                    <a:pt x="1344" y="2639"/>
                  </a:lnTo>
                  <a:lnTo>
                    <a:pt x="1368" y="2638"/>
                  </a:lnTo>
                  <a:lnTo>
                    <a:pt x="1391" y="2638"/>
                  </a:lnTo>
                  <a:lnTo>
                    <a:pt x="1414" y="2636"/>
                  </a:lnTo>
                  <a:lnTo>
                    <a:pt x="1436" y="2633"/>
                  </a:lnTo>
                  <a:lnTo>
                    <a:pt x="1459" y="2632"/>
                  </a:lnTo>
                  <a:lnTo>
                    <a:pt x="1482" y="2629"/>
                  </a:lnTo>
                  <a:lnTo>
                    <a:pt x="1504" y="2626"/>
                  </a:lnTo>
                  <a:lnTo>
                    <a:pt x="1527" y="2622"/>
                  </a:lnTo>
                  <a:lnTo>
                    <a:pt x="1548" y="2618"/>
                  </a:lnTo>
                  <a:lnTo>
                    <a:pt x="1571" y="2615"/>
                  </a:lnTo>
                  <a:lnTo>
                    <a:pt x="1594" y="2609"/>
                  </a:lnTo>
                  <a:lnTo>
                    <a:pt x="1615" y="2605"/>
                  </a:lnTo>
                  <a:lnTo>
                    <a:pt x="1636" y="2599"/>
                  </a:lnTo>
                  <a:lnTo>
                    <a:pt x="1659" y="2594"/>
                  </a:lnTo>
                  <a:lnTo>
                    <a:pt x="1680" y="2588"/>
                  </a:lnTo>
                  <a:lnTo>
                    <a:pt x="1713" y="2578"/>
                  </a:lnTo>
                  <a:lnTo>
                    <a:pt x="1744" y="2568"/>
                  </a:lnTo>
                  <a:lnTo>
                    <a:pt x="1777" y="2557"/>
                  </a:lnTo>
                  <a:lnTo>
                    <a:pt x="1808" y="2546"/>
                  </a:lnTo>
                  <a:lnTo>
                    <a:pt x="1838" y="2533"/>
                  </a:lnTo>
                  <a:lnTo>
                    <a:pt x="1869" y="2520"/>
                  </a:lnTo>
                  <a:lnTo>
                    <a:pt x="1899" y="2506"/>
                  </a:lnTo>
                  <a:lnTo>
                    <a:pt x="1929" y="2490"/>
                  </a:lnTo>
                  <a:lnTo>
                    <a:pt x="1957" y="2475"/>
                  </a:lnTo>
                  <a:lnTo>
                    <a:pt x="1987" y="2459"/>
                  </a:lnTo>
                  <a:lnTo>
                    <a:pt x="2014" y="2442"/>
                  </a:lnTo>
                  <a:lnTo>
                    <a:pt x="2042" y="2424"/>
                  </a:lnTo>
                  <a:lnTo>
                    <a:pt x="2069" y="2405"/>
                  </a:lnTo>
                  <a:lnTo>
                    <a:pt x="2096" y="2387"/>
                  </a:lnTo>
                  <a:lnTo>
                    <a:pt x="2123" y="2367"/>
                  </a:lnTo>
                  <a:lnTo>
                    <a:pt x="2148" y="2347"/>
                  </a:lnTo>
                  <a:lnTo>
                    <a:pt x="2177" y="2323"/>
                  </a:lnTo>
                  <a:lnTo>
                    <a:pt x="2205" y="2299"/>
                  </a:lnTo>
                  <a:lnTo>
                    <a:pt x="2233" y="2272"/>
                  </a:lnTo>
                  <a:lnTo>
                    <a:pt x="2260" y="2247"/>
                  </a:lnTo>
                  <a:lnTo>
                    <a:pt x="2286" y="2220"/>
                  </a:lnTo>
                  <a:lnTo>
                    <a:pt x="2311" y="2191"/>
                  </a:lnTo>
                  <a:lnTo>
                    <a:pt x="2336" y="2163"/>
                  </a:lnTo>
                  <a:lnTo>
                    <a:pt x="2360" y="2133"/>
                  </a:lnTo>
                  <a:lnTo>
                    <a:pt x="2382" y="2104"/>
                  </a:lnTo>
                  <a:lnTo>
                    <a:pt x="2404" y="2074"/>
                  </a:lnTo>
                  <a:lnTo>
                    <a:pt x="2425" y="2043"/>
                  </a:lnTo>
                  <a:lnTo>
                    <a:pt x="2446" y="2010"/>
                  </a:lnTo>
                  <a:lnTo>
                    <a:pt x="2465" y="1977"/>
                  </a:lnTo>
                  <a:lnTo>
                    <a:pt x="2483" y="1945"/>
                  </a:lnTo>
                  <a:lnTo>
                    <a:pt x="2500" y="1911"/>
                  </a:lnTo>
                  <a:lnTo>
                    <a:pt x="2517" y="1877"/>
                  </a:lnTo>
                  <a:lnTo>
                    <a:pt x="2545" y="1812"/>
                  </a:lnTo>
                  <a:lnTo>
                    <a:pt x="2570" y="1747"/>
                  </a:lnTo>
                  <a:lnTo>
                    <a:pt x="2591" y="1679"/>
                  </a:lnTo>
                  <a:lnTo>
                    <a:pt x="2609" y="1609"/>
                  </a:lnTo>
                  <a:lnTo>
                    <a:pt x="2623" y="1538"/>
                  </a:lnTo>
                  <a:lnTo>
                    <a:pt x="2633" y="1466"/>
                  </a:lnTo>
                  <a:lnTo>
                    <a:pt x="2640" y="1392"/>
                  </a:lnTo>
                  <a:lnTo>
                    <a:pt x="2642" y="1319"/>
                  </a:lnTo>
                  <a:lnTo>
                    <a:pt x="2639" y="1229"/>
                  </a:lnTo>
                  <a:lnTo>
                    <a:pt x="2631" y="1140"/>
                  </a:lnTo>
                  <a:lnTo>
                    <a:pt x="2615" y="1054"/>
                  </a:lnTo>
                  <a:lnTo>
                    <a:pt x="2595" y="970"/>
                  </a:lnTo>
                  <a:lnTo>
                    <a:pt x="2570" y="886"/>
                  </a:lnTo>
                  <a:lnTo>
                    <a:pt x="2538" y="807"/>
                  </a:lnTo>
                  <a:lnTo>
                    <a:pt x="2503" y="729"/>
                  </a:lnTo>
                  <a:lnTo>
                    <a:pt x="2462" y="656"/>
                  </a:lnTo>
                  <a:close/>
                </a:path>
              </a:pathLst>
            </a:custGeom>
            <a:solidFill>
              <a:srgbClr val="56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4" name="Freeform 112"/>
            <p:cNvSpPr>
              <a:spLocks/>
            </p:cNvSpPr>
            <p:nvPr/>
          </p:nvSpPr>
          <p:spPr bwMode="auto">
            <a:xfrm>
              <a:off x="2957" y="3457"/>
              <a:ext cx="882" cy="478"/>
            </a:xfrm>
            <a:custGeom>
              <a:avLst/>
              <a:gdLst>
                <a:gd name="T0" fmla="*/ 2 w 2644"/>
                <a:gd name="T1" fmla="*/ 176 h 1435"/>
                <a:gd name="T2" fmla="*/ 12 w 2644"/>
                <a:gd name="T3" fmla="*/ 295 h 1435"/>
                <a:gd name="T4" fmla="*/ 336 w 2644"/>
                <a:gd name="T5" fmla="*/ 353 h 1435"/>
                <a:gd name="T6" fmla="*/ 349 w 2644"/>
                <a:gd name="T7" fmla="*/ 1007 h 1435"/>
                <a:gd name="T8" fmla="*/ 373 w 2644"/>
                <a:gd name="T9" fmla="*/ 1034 h 1435"/>
                <a:gd name="T10" fmla="*/ 399 w 2644"/>
                <a:gd name="T11" fmla="*/ 1058 h 1435"/>
                <a:gd name="T12" fmla="*/ 426 w 2644"/>
                <a:gd name="T13" fmla="*/ 1084 h 1435"/>
                <a:gd name="T14" fmla="*/ 439 w 2644"/>
                <a:gd name="T15" fmla="*/ 353 h 1435"/>
                <a:gd name="T16" fmla="*/ 830 w 2644"/>
                <a:gd name="T17" fmla="*/ 1340 h 1435"/>
                <a:gd name="T18" fmla="*/ 854 w 2644"/>
                <a:gd name="T19" fmla="*/ 1350 h 1435"/>
                <a:gd name="T20" fmla="*/ 880 w 2644"/>
                <a:gd name="T21" fmla="*/ 1359 h 1435"/>
                <a:gd name="T22" fmla="*/ 905 w 2644"/>
                <a:gd name="T23" fmla="*/ 1367 h 1435"/>
                <a:gd name="T24" fmla="*/ 931 w 2644"/>
                <a:gd name="T25" fmla="*/ 1376 h 1435"/>
                <a:gd name="T26" fmla="*/ 1324 w 2644"/>
                <a:gd name="T27" fmla="*/ 353 h 1435"/>
                <a:gd name="T28" fmla="*/ 1336 w 2644"/>
                <a:gd name="T29" fmla="*/ 1435 h 1435"/>
                <a:gd name="T30" fmla="*/ 1360 w 2644"/>
                <a:gd name="T31" fmla="*/ 1435 h 1435"/>
                <a:gd name="T32" fmla="*/ 1385 w 2644"/>
                <a:gd name="T33" fmla="*/ 1435 h 1435"/>
                <a:gd name="T34" fmla="*/ 1410 w 2644"/>
                <a:gd name="T35" fmla="*/ 1434 h 1435"/>
                <a:gd name="T36" fmla="*/ 1423 w 2644"/>
                <a:gd name="T37" fmla="*/ 353 h 1435"/>
                <a:gd name="T38" fmla="*/ 1814 w 2644"/>
                <a:gd name="T39" fmla="*/ 1339 h 1435"/>
                <a:gd name="T40" fmla="*/ 1844 w 2644"/>
                <a:gd name="T41" fmla="*/ 1330 h 1435"/>
                <a:gd name="T42" fmla="*/ 1870 w 2644"/>
                <a:gd name="T43" fmla="*/ 1319 h 1435"/>
                <a:gd name="T44" fmla="*/ 1892 w 2644"/>
                <a:gd name="T45" fmla="*/ 1306 h 1435"/>
                <a:gd name="T46" fmla="*/ 1916 w 2644"/>
                <a:gd name="T47" fmla="*/ 1293 h 1435"/>
                <a:gd name="T48" fmla="*/ 2308 w 2644"/>
                <a:gd name="T49" fmla="*/ 353 h 1435"/>
                <a:gd name="T50" fmla="*/ 2322 w 2644"/>
                <a:gd name="T51" fmla="*/ 978 h 1435"/>
                <a:gd name="T52" fmla="*/ 2349 w 2644"/>
                <a:gd name="T53" fmla="*/ 948 h 1435"/>
                <a:gd name="T54" fmla="*/ 2373 w 2644"/>
                <a:gd name="T55" fmla="*/ 917 h 1435"/>
                <a:gd name="T56" fmla="*/ 2397 w 2644"/>
                <a:gd name="T57" fmla="*/ 883 h 1435"/>
                <a:gd name="T58" fmla="*/ 2410 w 2644"/>
                <a:gd name="T59" fmla="*/ 353 h 1435"/>
                <a:gd name="T60" fmla="*/ 2631 w 2644"/>
                <a:gd name="T61" fmla="*/ 293 h 1435"/>
                <a:gd name="T62" fmla="*/ 2642 w 2644"/>
                <a:gd name="T63" fmla="*/ 174 h 1435"/>
                <a:gd name="T64" fmla="*/ 2644 w 2644"/>
                <a:gd name="T65" fmla="*/ 85 h 1435"/>
                <a:gd name="T66" fmla="*/ 2641 w 2644"/>
                <a:gd name="T67" fmla="*/ 28 h 1435"/>
                <a:gd name="T68" fmla="*/ 6 w 2644"/>
                <a:gd name="T69" fmla="*/ 0 h 1435"/>
                <a:gd name="T70" fmla="*/ 2 w 2644"/>
                <a:gd name="T71" fmla="*/ 57 h 1435"/>
                <a:gd name="T72" fmla="*/ 0 w 2644"/>
                <a:gd name="T73" fmla="*/ 115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4" h="1435">
                  <a:moveTo>
                    <a:pt x="0" y="115"/>
                  </a:moveTo>
                  <a:lnTo>
                    <a:pt x="2" y="176"/>
                  </a:lnTo>
                  <a:lnTo>
                    <a:pt x="6" y="235"/>
                  </a:lnTo>
                  <a:lnTo>
                    <a:pt x="12" y="295"/>
                  </a:lnTo>
                  <a:lnTo>
                    <a:pt x="22" y="353"/>
                  </a:lnTo>
                  <a:lnTo>
                    <a:pt x="336" y="353"/>
                  </a:lnTo>
                  <a:lnTo>
                    <a:pt x="336" y="995"/>
                  </a:lnTo>
                  <a:lnTo>
                    <a:pt x="349" y="1007"/>
                  </a:lnTo>
                  <a:lnTo>
                    <a:pt x="361" y="1021"/>
                  </a:lnTo>
                  <a:lnTo>
                    <a:pt x="373" y="1034"/>
                  </a:lnTo>
                  <a:lnTo>
                    <a:pt x="386" y="1047"/>
                  </a:lnTo>
                  <a:lnTo>
                    <a:pt x="399" y="1058"/>
                  </a:lnTo>
                  <a:lnTo>
                    <a:pt x="412" y="1071"/>
                  </a:lnTo>
                  <a:lnTo>
                    <a:pt x="426" y="1084"/>
                  </a:lnTo>
                  <a:lnTo>
                    <a:pt x="439" y="1095"/>
                  </a:lnTo>
                  <a:lnTo>
                    <a:pt x="439" y="353"/>
                  </a:lnTo>
                  <a:lnTo>
                    <a:pt x="830" y="353"/>
                  </a:lnTo>
                  <a:lnTo>
                    <a:pt x="830" y="1340"/>
                  </a:lnTo>
                  <a:lnTo>
                    <a:pt x="843" y="1344"/>
                  </a:lnTo>
                  <a:lnTo>
                    <a:pt x="854" y="1350"/>
                  </a:lnTo>
                  <a:lnTo>
                    <a:pt x="867" y="1354"/>
                  </a:lnTo>
                  <a:lnTo>
                    <a:pt x="880" y="1359"/>
                  </a:lnTo>
                  <a:lnTo>
                    <a:pt x="892" y="1363"/>
                  </a:lnTo>
                  <a:lnTo>
                    <a:pt x="905" y="1367"/>
                  </a:lnTo>
                  <a:lnTo>
                    <a:pt x="918" y="1371"/>
                  </a:lnTo>
                  <a:lnTo>
                    <a:pt x="931" y="1376"/>
                  </a:lnTo>
                  <a:lnTo>
                    <a:pt x="931" y="353"/>
                  </a:lnTo>
                  <a:lnTo>
                    <a:pt x="1324" y="353"/>
                  </a:lnTo>
                  <a:lnTo>
                    <a:pt x="1324" y="1435"/>
                  </a:lnTo>
                  <a:lnTo>
                    <a:pt x="1336" y="1435"/>
                  </a:lnTo>
                  <a:lnTo>
                    <a:pt x="1348" y="1435"/>
                  </a:lnTo>
                  <a:lnTo>
                    <a:pt x="1360" y="1435"/>
                  </a:lnTo>
                  <a:lnTo>
                    <a:pt x="1372" y="1435"/>
                  </a:lnTo>
                  <a:lnTo>
                    <a:pt x="1385" y="1435"/>
                  </a:lnTo>
                  <a:lnTo>
                    <a:pt x="1397" y="1435"/>
                  </a:lnTo>
                  <a:lnTo>
                    <a:pt x="1410" y="1434"/>
                  </a:lnTo>
                  <a:lnTo>
                    <a:pt x="1423" y="1431"/>
                  </a:lnTo>
                  <a:lnTo>
                    <a:pt x="1423" y="353"/>
                  </a:lnTo>
                  <a:lnTo>
                    <a:pt x="1814" y="353"/>
                  </a:lnTo>
                  <a:lnTo>
                    <a:pt x="1814" y="1339"/>
                  </a:lnTo>
                  <a:lnTo>
                    <a:pt x="1830" y="1335"/>
                  </a:lnTo>
                  <a:lnTo>
                    <a:pt x="1844" y="1330"/>
                  </a:lnTo>
                  <a:lnTo>
                    <a:pt x="1857" y="1325"/>
                  </a:lnTo>
                  <a:lnTo>
                    <a:pt x="1870" y="1319"/>
                  </a:lnTo>
                  <a:lnTo>
                    <a:pt x="1881" y="1312"/>
                  </a:lnTo>
                  <a:lnTo>
                    <a:pt x="1892" y="1306"/>
                  </a:lnTo>
                  <a:lnTo>
                    <a:pt x="1905" y="1299"/>
                  </a:lnTo>
                  <a:lnTo>
                    <a:pt x="1916" y="1293"/>
                  </a:lnTo>
                  <a:lnTo>
                    <a:pt x="1916" y="353"/>
                  </a:lnTo>
                  <a:lnTo>
                    <a:pt x="2308" y="353"/>
                  </a:lnTo>
                  <a:lnTo>
                    <a:pt x="2308" y="992"/>
                  </a:lnTo>
                  <a:lnTo>
                    <a:pt x="2322" y="978"/>
                  </a:lnTo>
                  <a:lnTo>
                    <a:pt x="2336" y="963"/>
                  </a:lnTo>
                  <a:lnTo>
                    <a:pt x="2349" y="948"/>
                  </a:lnTo>
                  <a:lnTo>
                    <a:pt x="2362" y="934"/>
                  </a:lnTo>
                  <a:lnTo>
                    <a:pt x="2373" y="917"/>
                  </a:lnTo>
                  <a:lnTo>
                    <a:pt x="2384" y="900"/>
                  </a:lnTo>
                  <a:lnTo>
                    <a:pt x="2397" y="883"/>
                  </a:lnTo>
                  <a:lnTo>
                    <a:pt x="2410" y="863"/>
                  </a:lnTo>
                  <a:lnTo>
                    <a:pt x="2410" y="353"/>
                  </a:lnTo>
                  <a:lnTo>
                    <a:pt x="2620" y="353"/>
                  </a:lnTo>
                  <a:lnTo>
                    <a:pt x="2631" y="293"/>
                  </a:lnTo>
                  <a:lnTo>
                    <a:pt x="2638" y="234"/>
                  </a:lnTo>
                  <a:lnTo>
                    <a:pt x="2642" y="174"/>
                  </a:lnTo>
                  <a:lnTo>
                    <a:pt x="2644" y="115"/>
                  </a:lnTo>
                  <a:lnTo>
                    <a:pt x="2644" y="85"/>
                  </a:lnTo>
                  <a:lnTo>
                    <a:pt x="2642" y="57"/>
                  </a:lnTo>
                  <a:lnTo>
                    <a:pt x="2641" y="28"/>
                  </a:lnTo>
                  <a:lnTo>
                    <a:pt x="2637" y="0"/>
                  </a:lnTo>
                  <a:lnTo>
                    <a:pt x="6" y="0"/>
                  </a:lnTo>
                  <a:lnTo>
                    <a:pt x="3" y="28"/>
                  </a:lnTo>
                  <a:lnTo>
                    <a:pt x="2" y="57"/>
                  </a:lnTo>
                  <a:lnTo>
                    <a:pt x="0" y="85"/>
                  </a:lnTo>
                  <a:lnTo>
                    <a:pt x="0" y="115"/>
                  </a:lnTo>
                  <a:close/>
                </a:path>
              </a:pathLst>
            </a:custGeom>
            <a:solidFill>
              <a:srgbClr val="B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5" name="Freeform 113"/>
            <p:cNvSpPr>
              <a:spLocks/>
            </p:cNvSpPr>
            <p:nvPr/>
          </p:nvSpPr>
          <p:spPr bwMode="auto">
            <a:xfrm>
              <a:off x="3047" y="3065"/>
              <a:ext cx="703" cy="436"/>
            </a:xfrm>
            <a:custGeom>
              <a:avLst/>
              <a:gdLst>
                <a:gd name="T0" fmla="*/ 1767 w 2111"/>
                <a:gd name="T1" fmla="*/ 502 h 1309"/>
                <a:gd name="T2" fmla="*/ 1667 w 2111"/>
                <a:gd name="T3" fmla="*/ 427 h 1309"/>
                <a:gd name="T4" fmla="*/ 1553 w 2111"/>
                <a:gd name="T5" fmla="*/ 337 h 1309"/>
                <a:gd name="T6" fmla="*/ 1406 w 2111"/>
                <a:gd name="T7" fmla="*/ 260 h 1309"/>
                <a:gd name="T8" fmla="*/ 1312 w 2111"/>
                <a:gd name="T9" fmla="*/ 234 h 1309"/>
                <a:gd name="T10" fmla="*/ 1260 w 2111"/>
                <a:gd name="T11" fmla="*/ 197 h 1309"/>
                <a:gd name="T12" fmla="*/ 1175 w 2111"/>
                <a:gd name="T13" fmla="*/ 152 h 1309"/>
                <a:gd name="T14" fmla="*/ 1053 w 2111"/>
                <a:gd name="T15" fmla="*/ 98 h 1309"/>
                <a:gd name="T16" fmla="*/ 962 w 2111"/>
                <a:gd name="T17" fmla="*/ 64 h 1309"/>
                <a:gd name="T18" fmla="*/ 881 w 2111"/>
                <a:gd name="T19" fmla="*/ 36 h 1309"/>
                <a:gd name="T20" fmla="*/ 802 w 2111"/>
                <a:gd name="T21" fmla="*/ 10 h 1309"/>
                <a:gd name="T22" fmla="*/ 658 w 2111"/>
                <a:gd name="T23" fmla="*/ 30 h 1309"/>
                <a:gd name="T24" fmla="*/ 483 w 2111"/>
                <a:gd name="T25" fmla="*/ 99 h 1309"/>
                <a:gd name="T26" fmla="*/ 319 w 2111"/>
                <a:gd name="T27" fmla="*/ 193 h 1309"/>
                <a:gd name="T28" fmla="*/ 199 w 2111"/>
                <a:gd name="T29" fmla="*/ 285 h 1309"/>
                <a:gd name="T30" fmla="*/ 122 w 2111"/>
                <a:gd name="T31" fmla="*/ 354 h 1309"/>
                <a:gd name="T32" fmla="*/ 53 w 2111"/>
                <a:gd name="T33" fmla="*/ 430 h 1309"/>
                <a:gd name="T34" fmla="*/ 27 w 2111"/>
                <a:gd name="T35" fmla="*/ 505 h 1309"/>
                <a:gd name="T36" fmla="*/ 165 w 2111"/>
                <a:gd name="T37" fmla="*/ 564 h 1309"/>
                <a:gd name="T38" fmla="*/ 304 w 2111"/>
                <a:gd name="T39" fmla="*/ 621 h 1309"/>
                <a:gd name="T40" fmla="*/ 430 w 2111"/>
                <a:gd name="T41" fmla="*/ 663 h 1309"/>
                <a:gd name="T42" fmla="*/ 606 w 2111"/>
                <a:gd name="T43" fmla="*/ 713 h 1309"/>
                <a:gd name="T44" fmla="*/ 728 w 2111"/>
                <a:gd name="T45" fmla="*/ 741 h 1309"/>
                <a:gd name="T46" fmla="*/ 795 w 2111"/>
                <a:gd name="T47" fmla="*/ 753 h 1309"/>
                <a:gd name="T48" fmla="*/ 823 w 2111"/>
                <a:gd name="T49" fmla="*/ 811 h 1309"/>
                <a:gd name="T50" fmla="*/ 880 w 2111"/>
                <a:gd name="T51" fmla="*/ 883 h 1309"/>
                <a:gd name="T52" fmla="*/ 968 w 2111"/>
                <a:gd name="T53" fmla="*/ 931 h 1309"/>
                <a:gd name="T54" fmla="*/ 1054 w 2111"/>
                <a:gd name="T55" fmla="*/ 954 h 1309"/>
                <a:gd name="T56" fmla="*/ 1092 w 2111"/>
                <a:gd name="T57" fmla="*/ 959 h 1309"/>
                <a:gd name="T58" fmla="*/ 1118 w 2111"/>
                <a:gd name="T59" fmla="*/ 1015 h 1309"/>
                <a:gd name="T60" fmla="*/ 1183 w 2111"/>
                <a:gd name="T61" fmla="*/ 1141 h 1309"/>
                <a:gd name="T62" fmla="*/ 1295 w 2111"/>
                <a:gd name="T63" fmla="*/ 1233 h 1309"/>
                <a:gd name="T64" fmla="*/ 1366 w 2111"/>
                <a:gd name="T65" fmla="*/ 1237 h 1309"/>
                <a:gd name="T66" fmla="*/ 1396 w 2111"/>
                <a:gd name="T67" fmla="*/ 1236 h 1309"/>
                <a:gd name="T68" fmla="*/ 1426 w 2111"/>
                <a:gd name="T69" fmla="*/ 1270 h 1309"/>
                <a:gd name="T70" fmla="*/ 1501 w 2111"/>
                <a:gd name="T71" fmla="*/ 1309 h 1309"/>
                <a:gd name="T72" fmla="*/ 1579 w 2111"/>
                <a:gd name="T73" fmla="*/ 1267 h 1309"/>
                <a:gd name="T74" fmla="*/ 1553 w 2111"/>
                <a:gd name="T75" fmla="*/ 1165 h 1309"/>
                <a:gd name="T76" fmla="*/ 1480 w 2111"/>
                <a:gd name="T77" fmla="*/ 1002 h 1309"/>
                <a:gd name="T78" fmla="*/ 1491 w 2111"/>
                <a:gd name="T79" fmla="*/ 942 h 1309"/>
                <a:gd name="T80" fmla="*/ 1526 w 2111"/>
                <a:gd name="T81" fmla="*/ 948 h 1309"/>
                <a:gd name="T82" fmla="*/ 1603 w 2111"/>
                <a:gd name="T83" fmla="*/ 975 h 1309"/>
                <a:gd name="T84" fmla="*/ 1725 w 2111"/>
                <a:gd name="T85" fmla="*/ 1015 h 1309"/>
                <a:gd name="T86" fmla="*/ 1871 w 2111"/>
                <a:gd name="T87" fmla="*/ 1049 h 1309"/>
                <a:gd name="T88" fmla="*/ 1965 w 2111"/>
                <a:gd name="T89" fmla="*/ 1043 h 1309"/>
                <a:gd name="T90" fmla="*/ 2011 w 2111"/>
                <a:gd name="T91" fmla="*/ 1006 h 1309"/>
                <a:gd name="T92" fmla="*/ 2017 w 2111"/>
                <a:gd name="T93" fmla="*/ 937 h 1309"/>
                <a:gd name="T94" fmla="*/ 1889 w 2111"/>
                <a:gd name="T95" fmla="*/ 870 h 1309"/>
                <a:gd name="T96" fmla="*/ 1773 w 2111"/>
                <a:gd name="T97" fmla="*/ 828 h 1309"/>
                <a:gd name="T98" fmla="*/ 1688 w 2111"/>
                <a:gd name="T99" fmla="*/ 791 h 1309"/>
                <a:gd name="T100" fmla="*/ 1627 w 2111"/>
                <a:gd name="T101" fmla="*/ 757 h 1309"/>
                <a:gd name="T102" fmla="*/ 1590 w 2111"/>
                <a:gd name="T103" fmla="*/ 709 h 1309"/>
                <a:gd name="T104" fmla="*/ 1592 w 2111"/>
                <a:gd name="T105" fmla="*/ 696 h 1309"/>
                <a:gd name="T106" fmla="*/ 1623 w 2111"/>
                <a:gd name="T107" fmla="*/ 690 h 1309"/>
                <a:gd name="T108" fmla="*/ 1695 w 2111"/>
                <a:gd name="T109" fmla="*/ 700 h 1309"/>
                <a:gd name="T110" fmla="*/ 1820 w 2111"/>
                <a:gd name="T111" fmla="*/ 721 h 1309"/>
                <a:gd name="T112" fmla="*/ 1966 w 2111"/>
                <a:gd name="T113" fmla="*/ 727 h 1309"/>
                <a:gd name="T114" fmla="*/ 2067 w 2111"/>
                <a:gd name="T115" fmla="*/ 687 h 1309"/>
                <a:gd name="T116" fmla="*/ 2109 w 2111"/>
                <a:gd name="T117" fmla="*/ 628 h 1309"/>
                <a:gd name="T118" fmla="*/ 2092 w 2111"/>
                <a:gd name="T119" fmla="*/ 576 h 1309"/>
                <a:gd name="T120" fmla="*/ 2027 w 2111"/>
                <a:gd name="T121" fmla="*/ 556 h 1309"/>
                <a:gd name="T122" fmla="*/ 1928 w 2111"/>
                <a:gd name="T123" fmla="*/ 547 h 1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11" h="1309">
                  <a:moveTo>
                    <a:pt x="1857" y="537"/>
                  </a:moveTo>
                  <a:lnTo>
                    <a:pt x="1833" y="532"/>
                  </a:lnTo>
                  <a:lnTo>
                    <a:pt x="1810" y="523"/>
                  </a:lnTo>
                  <a:lnTo>
                    <a:pt x="1789" y="515"/>
                  </a:lnTo>
                  <a:lnTo>
                    <a:pt x="1767" y="502"/>
                  </a:lnTo>
                  <a:lnTo>
                    <a:pt x="1746" y="489"/>
                  </a:lnTo>
                  <a:lnTo>
                    <a:pt x="1726" y="475"/>
                  </a:lnTo>
                  <a:lnTo>
                    <a:pt x="1707" y="459"/>
                  </a:lnTo>
                  <a:lnTo>
                    <a:pt x="1687" y="444"/>
                  </a:lnTo>
                  <a:lnTo>
                    <a:pt x="1667" y="427"/>
                  </a:lnTo>
                  <a:lnTo>
                    <a:pt x="1646" y="408"/>
                  </a:lnTo>
                  <a:lnTo>
                    <a:pt x="1624" y="391"/>
                  </a:lnTo>
                  <a:lnTo>
                    <a:pt x="1602" y="373"/>
                  </a:lnTo>
                  <a:lnTo>
                    <a:pt x="1579" y="356"/>
                  </a:lnTo>
                  <a:lnTo>
                    <a:pt x="1553" y="337"/>
                  </a:lnTo>
                  <a:lnTo>
                    <a:pt x="1528" y="320"/>
                  </a:lnTo>
                  <a:lnTo>
                    <a:pt x="1499" y="305"/>
                  </a:lnTo>
                  <a:lnTo>
                    <a:pt x="1464" y="286"/>
                  </a:lnTo>
                  <a:lnTo>
                    <a:pt x="1433" y="271"/>
                  </a:lnTo>
                  <a:lnTo>
                    <a:pt x="1406" y="260"/>
                  </a:lnTo>
                  <a:lnTo>
                    <a:pt x="1380" y="250"/>
                  </a:lnTo>
                  <a:lnTo>
                    <a:pt x="1359" y="244"/>
                  </a:lnTo>
                  <a:lnTo>
                    <a:pt x="1341" y="238"/>
                  </a:lnTo>
                  <a:lnTo>
                    <a:pt x="1325" y="235"/>
                  </a:lnTo>
                  <a:lnTo>
                    <a:pt x="1312" y="234"/>
                  </a:lnTo>
                  <a:lnTo>
                    <a:pt x="1304" y="228"/>
                  </a:lnTo>
                  <a:lnTo>
                    <a:pt x="1295" y="221"/>
                  </a:lnTo>
                  <a:lnTo>
                    <a:pt x="1284" y="214"/>
                  </a:lnTo>
                  <a:lnTo>
                    <a:pt x="1273" y="206"/>
                  </a:lnTo>
                  <a:lnTo>
                    <a:pt x="1260" y="197"/>
                  </a:lnTo>
                  <a:lnTo>
                    <a:pt x="1246" y="189"/>
                  </a:lnTo>
                  <a:lnTo>
                    <a:pt x="1230" y="180"/>
                  </a:lnTo>
                  <a:lnTo>
                    <a:pt x="1213" y="170"/>
                  </a:lnTo>
                  <a:lnTo>
                    <a:pt x="1195" y="162"/>
                  </a:lnTo>
                  <a:lnTo>
                    <a:pt x="1175" y="152"/>
                  </a:lnTo>
                  <a:lnTo>
                    <a:pt x="1153" y="142"/>
                  </a:lnTo>
                  <a:lnTo>
                    <a:pt x="1131" y="131"/>
                  </a:lnTo>
                  <a:lnTo>
                    <a:pt x="1107" y="121"/>
                  </a:lnTo>
                  <a:lnTo>
                    <a:pt x="1081" y="109"/>
                  </a:lnTo>
                  <a:lnTo>
                    <a:pt x="1053" y="98"/>
                  </a:lnTo>
                  <a:lnTo>
                    <a:pt x="1024" y="87"/>
                  </a:lnTo>
                  <a:lnTo>
                    <a:pt x="1009" y="81"/>
                  </a:lnTo>
                  <a:lnTo>
                    <a:pt x="993" y="75"/>
                  </a:lnTo>
                  <a:lnTo>
                    <a:pt x="978" y="70"/>
                  </a:lnTo>
                  <a:lnTo>
                    <a:pt x="962" y="64"/>
                  </a:lnTo>
                  <a:lnTo>
                    <a:pt x="945" y="58"/>
                  </a:lnTo>
                  <a:lnTo>
                    <a:pt x="929" y="53"/>
                  </a:lnTo>
                  <a:lnTo>
                    <a:pt x="914" y="47"/>
                  </a:lnTo>
                  <a:lnTo>
                    <a:pt x="898" y="41"/>
                  </a:lnTo>
                  <a:lnTo>
                    <a:pt x="881" y="36"/>
                  </a:lnTo>
                  <a:lnTo>
                    <a:pt x="865" y="30"/>
                  </a:lnTo>
                  <a:lnTo>
                    <a:pt x="850" y="26"/>
                  </a:lnTo>
                  <a:lnTo>
                    <a:pt x="833" y="20"/>
                  </a:lnTo>
                  <a:lnTo>
                    <a:pt x="817" y="14"/>
                  </a:lnTo>
                  <a:lnTo>
                    <a:pt x="802" y="10"/>
                  </a:lnTo>
                  <a:lnTo>
                    <a:pt x="786" y="5"/>
                  </a:lnTo>
                  <a:lnTo>
                    <a:pt x="770" y="0"/>
                  </a:lnTo>
                  <a:lnTo>
                    <a:pt x="734" y="9"/>
                  </a:lnTo>
                  <a:lnTo>
                    <a:pt x="695" y="19"/>
                  </a:lnTo>
                  <a:lnTo>
                    <a:pt x="658" y="30"/>
                  </a:lnTo>
                  <a:lnTo>
                    <a:pt x="623" y="41"/>
                  </a:lnTo>
                  <a:lnTo>
                    <a:pt x="588" y="54"/>
                  </a:lnTo>
                  <a:lnTo>
                    <a:pt x="552" y="68"/>
                  </a:lnTo>
                  <a:lnTo>
                    <a:pt x="517" y="84"/>
                  </a:lnTo>
                  <a:lnTo>
                    <a:pt x="483" y="99"/>
                  </a:lnTo>
                  <a:lnTo>
                    <a:pt x="449" y="116"/>
                  </a:lnTo>
                  <a:lnTo>
                    <a:pt x="416" y="133"/>
                  </a:lnTo>
                  <a:lnTo>
                    <a:pt x="383" y="152"/>
                  </a:lnTo>
                  <a:lnTo>
                    <a:pt x="352" y="172"/>
                  </a:lnTo>
                  <a:lnTo>
                    <a:pt x="319" y="193"/>
                  </a:lnTo>
                  <a:lnTo>
                    <a:pt x="290" y="213"/>
                  </a:lnTo>
                  <a:lnTo>
                    <a:pt x="260" y="235"/>
                  </a:lnTo>
                  <a:lnTo>
                    <a:pt x="230" y="258"/>
                  </a:lnTo>
                  <a:lnTo>
                    <a:pt x="215" y="271"/>
                  </a:lnTo>
                  <a:lnTo>
                    <a:pt x="199" y="285"/>
                  </a:lnTo>
                  <a:lnTo>
                    <a:pt x="183" y="298"/>
                  </a:lnTo>
                  <a:lnTo>
                    <a:pt x="168" y="312"/>
                  </a:lnTo>
                  <a:lnTo>
                    <a:pt x="152" y="326"/>
                  </a:lnTo>
                  <a:lnTo>
                    <a:pt x="138" y="340"/>
                  </a:lnTo>
                  <a:lnTo>
                    <a:pt x="122" y="354"/>
                  </a:lnTo>
                  <a:lnTo>
                    <a:pt x="108" y="369"/>
                  </a:lnTo>
                  <a:lnTo>
                    <a:pt x="94" y="384"/>
                  </a:lnTo>
                  <a:lnTo>
                    <a:pt x="80" y="398"/>
                  </a:lnTo>
                  <a:lnTo>
                    <a:pt x="66" y="414"/>
                  </a:lnTo>
                  <a:lnTo>
                    <a:pt x="53" y="430"/>
                  </a:lnTo>
                  <a:lnTo>
                    <a:pt x="39" y="445"/>
                  </a:lnTo>
                  <a:lnTo>
                    <a:pt x="26" y="461"/>
                  </a:lnTo>
                  <a:lnTo>
                    <a:pt x="13" y="476"/>
                  </a:lnTo>
                  <a:lnTo>
                    <a:pt x="0" y="493"/>
                  </a:lnTo>
                  <a:lnTo>
                    <a:pt x="27" y="505"/>
                  </a:lnTo>
                  <a:lnTo>
                    <a:pt x="54" y="517"/>
                  </a:lnTo>
                  <a:lnTo>
                    <a:pt x="81" y="529"/>
                  </a:lnTo>
                  <a:lnTo>
                    <a:pt x="110" y="542"/>
                  </a:lnTo>
                  <a:lnTo>
                    <a:pt x="137" y="553"/>
                  </a:lnTo>
                  <a:lnTo>
                    <a:pt x="165" y="564"/>
                  </a:lnTo>
                  <a:lnTo>
                    <a:pt x="193" y="577"/>
                  </a:lnTo>
                  <a:lnTo>
                    <a:pt x="222" y="588"/>
                  </a:lnTo>
                  <a:lnTo>
                    <a:pt x="250" y="600"/>
                  </a:lnTo>
                  <a:lnTo>
                    <a:pt x="277" y="610"/>
                  </a:lnTo>
                  <a:lnTo>
                    <a:pt x="304" y="621"/>
                  </a:lnTo>
                  <a:lnTo>
                    <a:pt x="331" y="629"/>
                  </a:lnTo>
                  <a:lnTo>
                    <a:pt x="358" y="639"/>
                  </a:lnTo>
                  <a:lnTo>
                    <a:pt x="382" y="648"/>
                  </a:lnTo>
                  <a:lnTo>
                    <a:pt x="407" y="656"/>
                  </a:lnTo>
                  <a:lnTo>
                    <a:pt x="430" y="663"/>
                  </a:lnTo>
                  <a:lnTo>
                    <a:pt x="470" y="675"/>
                  </a:lnTo>
                  <a:lnTo>
                    <a:pt x="507" y="686"/>
                  </a:lnTo>
                  <a:lnTo>
                    <a:pt x="542" y="696"/>
                  </a:lnTo>
                  <a:lnTo>
                    <a:pt x="575" y="704"/>
                  </a:lnTo>
                  <a:lnTo>
                    <a:pt x="606" y="713"/>
                  </a:lnTo>
                  <a:lnTo>
                    <a:pt x="634" y="720"/>
                  </a:lnTo>
                  <a:lnTo>
                    <a:pt x="661" y="727"/>
                  </a:lnTo>
                  <a:lnTo>
                    <a:pt x="685" y="731"/>
                  </a:lnTo>
                  <a:lnTo>
                    <a:pt x="708" y="737"/>
                  </a:lnTo>
                  <a:lnTo>
                    <a:pt x="728" y="741"/>
                  </a:lnTo>
                  <a:lnTo>
                    <a:pt x="746" y="744"/>
                  </a:lnTo>
                  <a:lnTo>
                    <a:pt x="762" y="747"/>
                  </a:lnTo>
                  <a:lnTo>
                    <a:pt x="775" y="750"/>
                  </a:lnTo>
                  <a:lnTo>
                    <a:pt x="786" y="751"/>
                  </a:lnTo>
                  <a:lnTo>
                    <a:pt x="795" y="753"/>
                  </a:lnTo>
                  <a:lnTo>
                    <a:pt x="800" y="754"/>
                  </a:lnTo>
                  <a:lnTo>
                    <a:pt x="805" y="768"/>
                  </a:lnTo>
                  <a:lnTo>
                    <a:pt x="809" y="782"/>
                  </a:lnTo>
                  <a:lnTo>
                    <a:pt x="816" y="797"/>
                  </a:lnTo>
                  <a:lnTo>
                    <a:pt x="823" y="811"/>
                  </a:lnTo>
                  <a:lnTo>
                    <a:pt x="831" y="826"/>
                  </a:lnTo>
                  <a:lnTo>
                    <a:pt x="841" y="840"/>
                  </a:lnTo>
                  <a:lnTo>
                    <a:pt x="853" y="856"/>
                  </a:lnTo>
                  <a:lnTo>
                    <a:pt x="865" y="870"/>
                  </a:lnTo>
                  <a:lnTo>
                    <a:pt x="880" y="883"/>
                  </a:lnTo>
                  <a:lnTo>
                    <a:pt x="895" y="896"/>
                  </a:lnTo>
                  <a:lnTo>
                    <a:pt x="912" y="906"/>
                  </a:lnTo>
                  <a:lnTo>
                    <a:pt x="929" y="916"/>
                  </a:lnTo>
                  <a:lnTo>
                    <a:pt x="948" y="924"/>
                  </a:lnTo>
                  <a:lnTo>
                    <a:pt x="968" y="931"/>
                  </a:lnTo>
                  <a:lnTo>
                    <a:pt x="986" y="938"/>
                  </a:lnTo>
                  <a:lnTo>
                    <a:pt x="1004" y="942"/>
                  </a:lnTo>
                  <a:lnTo>
                    <a:pt x="1021" y="947"/>
                  </a:lnTo>
                  <a:lnTo>
                    <a:pt x="1039" y="951"/>
                  </a:lnTo>
                  <a:lnTo>
                    <a:pt x="1054" y="954"/>
                  </a:lnTo>
                  <a:lnTo>
                    <a:pt x="1067" y="957"/>
                  </a:lnTo>
                  <a:lnTo>
                    <a:pt x="1077" y="958"/>
                  </a:lnTo>
                  <a:lnTo>
                    <a:pt x="1085" y="958"/>
                  </a:lnTo>
                  <a:lnTo>
                    <a:pt x="1091" y="959"/>
                  </a:lnTo>
                  <a:lnTo>
                    <a:pt x="1092" y="959"/>
                  </a:lnTo>
                  <a:lnTo>
                    <a:pt x="1094" y="962"/>
                  </a:lnTo>
                  <a:lnTo>
                    <a:pt x="1097" y="969"/>
                  </a:lnTo>
                  <a:lnTo>
                    <a:pt x="1102" y="981"/>
                  </a:lnTo>
                  <a:lnTo>
                    <a:pt x="1109" y="996"/>
                  </a:lnTo>
                  <a:lnTo>
                    <a:pt x="1118" y="1015"/>
                  </a:lnTo>
                  <a:lnTo>
                    <a:pt x="1126" y="1035"/>
                  </a:lnTo>
                  <a:lnTo>
                    <a:pt x="1136" y="1056"/>
                  </a:lnTo>
                  <a:lnTo>
                    <a:pt x="1146" y="1077"/>
                  </a:lnTo>
                  <a:lnTo>
                    <a:pt x="1163" y="1110"/>
                  </a:lnTo>
                  <a:lnTo>
                    <a:pt x="1183" y="1141"/>
                  </a:lnTo>
                  <a:lnTo>
                    <a:pt x="1206" y="1166"/>
                  </a:lnTo>
                  <a:lnTo>
                    <a:pt x="1230" y="1189"/>
                  </a:lnTo>
                  <a:lnTo>
                    <a:pt x="1253" y="1209"/>
                  </a:lnTo>
                  <a:lnTo>
                    <a:pt x="1275" y="1223"/>
                  </a:lnTo>
                  <a:lnTo>
                    <a:pt x="1295" y="1233"/>
                  </a:lnTo>
                  <a:lnTo>
                    <a:pt x="1311" y="1237"/>
                  </a:lnTo>
                  <a:lnTo>
                    <a:pt x="1328" y="1239"/>
                  </a:lnTo>
                  <a:lnTo>
                    <a:pt x="1343" y="1240"/>
                  </a:lnTo>
                  <a:lnTo>
                    <a:pt x="1356" y="1239"/>
                  </a:lnTo>
                  <a:lnTo>
                    <a:pt x="1366" y="1237"/>
                  </a:lnTo>
                  <a:lnTo>
                    <a:pt x="1375" y="1236"/>
                  </a:lnTo>
                  <a:lnTo>
                    <a:pt x="1382" y="1233"/>
                  </a:lnTo>
                  <a:lnTo>
                    <a:pt x="1386" y="1232"/>
                  </a:lnTo>
                  <a:lnTo>
                    <a:pt x="1390" y="1229"/>
                  </a:lnTo>
                  <a:lnTo>
                    <a:pt x="1396" y="1236"/>
                  </a:lnTo>
                  <a:lnTo>
                    <a:pt x="1402" y="1243"/>
                  </a:lnTo>
                  <a:lnTo>
                    <a:pt x="1407" y="1250"/>
                  </a:lnTo>
                  <a:lnTo>
                    <a:pt x="1413" y="1257"/>
                  </a:lnTo>
                  <a:lnTo>
                    <a:pt x="1419" y="1264"/>
                  </a:lnTo>
                  <a:lnTo>
                    <a:pt x="1426" y="1270"/>
                  </a:lnTo>
                  <a:lnTo>
                    <a:pt x="1431" y="1275"/>
                  </a:lnTo>
                  <a:lnTo>
                    <a:pt x="1437" y="1281"/>
                  </a:lnTo>
                  <a:lnTo>
                    <a:pt x="1458" y="1295"/>
                  </a:lnTo>
                  <a:lnTo>
                    <a:pt x="1480" y="1305"/>
                  </a:lnTo>
                  <a:lnTo>
                    <a:pt x="1501" y="1309"/>
                  </a:lnTo>
                  <a:lnTo>
                    <a:pt x="1521" y="1309"/>
                  </a:lnTo>
                  <a:lnTo>
                    <a:pt x="1539" y="1304"/>
                  </a:lnTo>
                  <a:lnTo>
                    <a:pt x="1556" y="1295"/>
                  </a:lnTo>
                  <a:lnTo>
                    <a:pt x="1569" y="1283"/>
                  </a:lnTo>
                  <a:lnTo>
                    <a:pt x="1579" y="1267"/>
                  </a:lnTo>
                  <a:lnTo>
                    <a:pt x="1583" y="1250"/>
                  </a:lnTo>
                  <a:lnTo>
                    <a:pt x="1583" y="1232"/>
                  </a:lnTo>
                  <a:lnTo>
                    <a:pt x="1577" y="1212"/>
                  </a:lnTo>
                  <a:lnTo>
                    <a:pt x="1568" y="1189"/>
                  </a:lnTo>
                  <a:lnTo>
                    <a:pt x="1553" y="1165"/>
                  </a:lnTo>
                  <a:lnTo>
                    <a:pt x="1538" y="1137"/>
                  </a:lnTo>
                  <a:lnTo>
                    <a:pt x="1521" y="1105"/>
                  </a:lnTo>
                  <a:lnTo>
                    <a:pt x="1502" y="1069"/>
                  </a:lnTo>
                  <a:lnTo>
                    <a:pt x="1487" y="1033"/>
                  </a:lnTo>
                  <a:lnTo>
                    <a:pt x="1480" y="1002"/>
                  </a:lnTo>
                  <a:lnTo>
                    <a:pt x="1475" y="977"/>
                  </a:lnTo>
                  <a:lnTo>
                    <a:pt x="1474" y="958"/>
                  </a:lnTo>
                  <a:lnTo>
                    <a:pt x="1478" y="952"/>
                  </a:lnTo>
                  <a:lnTo>
                    <a:pt x="1484" y="947"/>
                  </a:lnTo>
                  <a:lnTo>
                    <a:pt x="1491" y="942"/>
                  </a:lnTo>
                  <a:lnTo>
                    <a:pt x="1497" y="941"/>
                  </a:lnTo>
                  <a:lnTo>
                    <a:pt x="1502" y="941"/>
                  </a:lnTo>
                  <a:lnTo>
                    <a:pt x="1508" y="942"/>
                  </a:lnTo>
                  <a:lnTo>
                    <a:pt x="1516" y="945"/>
                  </a:lnTo>
                  <a:lnTo>
                    <a:pt x="1526" y="948"/>
                  </a:lnTo>
                  <a:lnTo>
                    <a:pt x="1539" y="952"/>
                  </a:lnTo>
                  <a:lnTo>
                    <a:pt x="1552" y="958"/>
                  </a:lnTo>
                  <a:lnTo>
                    <a:pt x="1568" y="962"/>
                  </a:lnTo>
                  <a:lnTo>
                    <a:pt x="1585" y="969"/>
                  </a:lnTo>
                  <a:lnTo>
                    <a:pt x="1603" y="975"/>
                  </a:lnTo>
                  <a:lnTo>
                    <a:pt x="1624" y="982"/>
                  </a:lnTo>
                  <a:lnTo>
                    <a:pt x="1646" y="991"/>
                  </a:lnTo>
                  <a:lnTo>
                    <a:pt x="1670" y="998"/>
                  </a:lnTo>
                  <a:lnTo>
                    <a:pt x="1697" y="1006"/>
                  </a:lnTo>
                  <a:lnTo>
                    <a:pt x="1725" y="1015"/>
                  </a:lnTo>
                  <a:lnTo>
                    <a:pt x="1755" y="1023"/>
                  </a:lnTo>
                  <a:lnTo>
                    <a:pt x="1786" y="1032"/>
                  </a:lnTo>
                  <a:lnTo>
                    <a:pt x="1817" y="1039"/>
                  </a:lnTo>
                  <a:lnTo>
                    <a:pt x="1845" y="1045"/>
                  </a:lnTo>
                  <a:lnTo>
                    <a:pt x="1871" y="1049"/>
                  </a:lnTo>
                  <a:lnTo>
                    <a:pt x="1895" y="1052"/>
                  </a:lnTo>
                  <a:lnTo>
                    <a:pt x="1915" y="1052"/>
                  </a:lnTo>
                  <a:lnTo>
                    <a:pt x="1935" y="1050"/>
                  </a:lnTo>
                  <a:lnTo>
                    <a:pt x="1950" y="1047"/>
                  </a:lnTo>
                  <a:lnTo>
                    <a:pt x="1965" y="1043"/>
                  </a:lnTo>
                  <a:lnTo>
                    <a:pt x="1977" y="1037"/>
                  </a:lnTo>
                  <a:lnTo>
                    <a:pt x="1989" y="1032"/>
                  </a:lnTo>
                  <a:lnTo>
                    <a:pt x="1997" y="1025"/>
                  </a:lnTo>
                  <a:lnTo>
                    <a:pt x="2006" y="1016"/>
                  </a:lnTo>
                  <a:lnTo>
                    <a:pt x="2011" y="1006"/>
                  </a:lnTo>
                  <a:lnTo>
                    <a:pt x="2017" y="996"/>
                  </a:lnTo>
                  <a:lnTo>
                    <a:pt x="2021" y="986"/>
                  </a:lnTo>
                  <a:lnTo>
                    <a:pt x="2024" y="975"/>
                  </a:lnTo>
                  <a:lnTo>
                    <a:pt x="2024" y="954"/>
                  </a:lnTo>
                  <a:lnTo>
                    <a:pt x="2017" y="937"/>
                  </a:lnTo>
                  <a:lnTo>
                    <a:pt x="2003" y="921"/>
                  </a:lnTo>
                  <a:lnTo>
                    <a:pt x="1983" y="907"/>
                  </a:lnTo>
                  <a:lnTo>
                    <a:pt x="1956" y="894"/>
                  </a:lnTo>
                  <a:lnTo>
                    <a:pt x="1925" y="882"/>
                  </a:lnTo>
                  <a:lnTo>
                    <a:pt x="1889" y="870"/>
                  </a:lnTo>
                  <a:lnTo>
                    <a:pt x="1851" y="856"/>
                  </a:lnTo>
                  <a:lnTo>
                    <a:pt x="1831" y="849"/>
                  </a:lnTo>
                  <a:lnTo>
                    <a:pt x="1811" y="842"/>
                  </a:lnTo>
                  <a:lnTo>
                    <a:pt x="1793" y="835"/>
                  </a:lnTo>
                  <a:lnTo>
                    <a:pt x="1773" y="828"/>
                  </a:lnTo>
                  <a:lnTo>
                    <a:pt x="1755" y="821"/>
                  </a:lnTo>
                  <a:lnTo>
                    <a:pt x="1738" y="812"/>
                  </a:lnTo>
                  <a:lnTo>
                    <a:pt x="1721" y="805"/>
                  </a:lnTo>
                  <a:lnTo>
                    <a:pt x="1704" y="798"/>
                  </a:lnTo>
                  <a:lnTo>
                    <a:pt x="1688" y="791"/>
                  </a:lnTo>
                  <a:lnTo>
                    <a:pt x="1674" y="784"/>
                  </a:lnTo>
                  <a:lnTo>
                    <a:pt x="1660" y="777"/>
                  </a:lnTo>
                  <a:lnTo>
                    <a:pt x="1647" y="770"/>
                  </a:lnTo>
                  <a:lnTo>
                    <a:pt x="1636" y="764"/>
                  </a:lnTo>
                  <a:lnTo>
                    <a:pt x="1627" y="757"/>
                  </a:lnTo>
                  <a:lnTo>
                    <a:pt x="1619" y="751"/>
                  </a:lnTo>
                  <a:lnTo>
                    <a:pt x="1611" y="746"/>
                  </a:lnTo>
                  <a:lnTo>
                    <a:pt x="1602" y="733"/>
                  </a:lnTo>
                  <a:lnTo>
                    <a:pt x="1594" y="720"/>
                  </a:lnTo>
                  <a:lnTo>
                    <a:pt x="1590" y="709"/>
                  </a:lnTo>
                  <a:lnTo>
                    <a:pt x="1589" y="699"/>
                  </a:lnTo>
                  <a:lnTo>
                    <a:pt x="1589" y="697"/>
                  </a:lnTo>
                  <a:lnTo>
                    <a:pt x="1590" y="697"/>
                  </a:lnTo>
                  <a:lnTo>
                    <a:pt x="1590" y="697"/>
                  </a:lnTo>
                  <a:lnTo>
                    <a:pt x="1592" y="696"/>
                  </a:lnTo>
                  <a:lnTo>
                    <a:pt x="1594" y="693"/>
                  </a:lnTo>
                  <a:lnTo>
                    <a:pt x="1599" y="690"/>
                  </a:lnTo>
                  <a:lnTo>
                    <a:pt x="1606" y="690"/>
                  </a:lnTo>
                  <a:lnTo>
                    <a:pt x="1613" y="689"/>
                  </a:lnTo>
                  <a:lnTo>
                    <a:pt x="1623" y="690"/>
                  </a:lnTo>
                  <a:lnTo>
                    <a:pt x="1633" y="690"/>
                  </a:lnTo>
                  <a:lnTo>
                    <a:pt x="1646" y="692"/>
                  </a:lnTo>
                  <a:lnTo>
                    <a:pt x="1661" y="695"/>
                  </a:lnTo>
                  <a:lnTo>
                    <a:pt x="1677" y="697"/>
                  </a:lnTo>
                  <a:lnTo>
                    <a:pt x="1695" y="700"/>
                  </a:lnTo>
                  <a:lnTo>
                    <a:pt x="1716" y="704"/>
                  </a:lnTo>
                  <a:lnTo>
                    <a:pt x="1739" y="709"/>
                  </a:lnTo>
                  <a:lnTo>
                    <a:pt x="1763" y="713"/>
                  </a:lnTo>
                  <a:lnTo>
                    <a:pt x="1790" y="717"/>
                  </a:lnTo>
                  <a:lnTo>
                    <a:pt x="1820" y="721"/>
                  </a:lnTo>
                  <a:lnTo>
                    <a:pt x="1851" y="727"/>
                  </a:lnTo>
                  <a:lnTo>
                    <a:pt x="1882" y="730"/>
                  </a:lnTo>
                  <a:lnTo>
                    <a:pt x="1912" y="731"/>
                  </a:lnTo>
                  <a:lnTo>
                    <a:pt x="1941" y="730"/>
                  </a:lnTo>
                  <a:lnTo>
                    <a:pt x="1966" y="727"/>
                  </a:lnTo>
                  <a:lnTo>
                    <a:pt x="1990" y="721"/>
                  </a:lnTo>
                  <a:lnTo>
                    <a:pt x="2013" y="716"/>
                  </a:lnTo>
                  <a:lnTo>
                    <a:pt x="2033" y="707"/>
                  </a:lnTo>
                  <a:lnTo>
                    <a:pt x="2051" y="697"/>
                  </a:lnTo>
                  <a:lnTo>
                    <a:pt x="2067" y="687"/>
                  </a:lnTo>
                  <a:lnTo>
                    <a:pt x="2079" y="676"/>
                  </a:lnTo>
                  <a:lnTo>
                    <a:pt x="2091" y="665"/>
                  </a:lnTo>
                  <a:lnTo>
                    <a:pt x="2099" y="653"/>
                  </a:lnTo>
                  <a:lnTo>
                    <a:pt x="2106" y="641"/>
                  </a:lnTo>
                  <a:lnTo>
                    <a:pt x="2109" y="628"/>
                  </a:lnTo>
                  <a:lnTo>
                    <a:pt x="2111" y="615"/>
                  </a:lnTo>
                  <a:lnTo>
                    <a:pt x="2109" y="604"/>
                  </a:lnTo>
                  <a:lnTo>
                    <a:pt x="2105" y="593"/>
                  </a:lnTo>
                  <a:lnTo>
                    <a:pt x="2099" y="584"/>
                  </a:lnTo>
                  <a:lnTo>
                    <a:pt x="2092" y="576"/>
                  </a:lnTo>
                  <a:lnTo>
                    <a:pt x="2082" y="570"/>
                  </a:lnTo>
                  <a:lnTo>
                    <a:pt x="2071" y="566"/>
                  </a:lnTo>
                  <a:lnTo>
                    <a:pt x="2058" y="561"/>
                  </a:lnTo>
                  <a:lnTo>
                    <a:pt x="2043" y="559"/>
                  </a:lnTo>
                  <a:lnTo>
                    <a:pt x="2027" y="556"/>
                  </a:lnTo>
                  <a:lnTo>
                    <a:pt x="2010" y="554"/>
                  </a:lnTo>
                  <a:lnTo>
                    <a:pt x="1992" y="551"/>
                  </a:lnTo>
                  <a:lnTo>
                    <a:pt x="1972" y="550"/>
                  </a:lnTo>
                  <a:lnTo>
                    <a:pt x="1950" y="549"/>
                  </a:lnTo>
                  <a:lnTo>
                    <a:pt x="1928" y="547"/>
                  </a:lnTo>
                  <a:lnTo>
                    <a:pt x="1905" y="544"/>
                  </a:lnTo>
                  <a:lnTo>
                    <a:pt x="1881" y="542"/>
                  </a:lnTo>
                  <a:lnTo>
                    <a:pt x="1857" y="537"/>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6" name="Freeform 114"/>
            <p:cNvSpPr>
              <a:spLocks/>
            </p:cNvSpPr>
            <p:nvPr/>
          </p:nvSpPr>
          <p:spPr bwMode="auto">
            <a:xfrm>
              <a:off x="3047" y="3169"/>
              <a:ext cx="654" cy="332"/>
            </a:xfrm>
            <a:custGeom>
              <a:avLst/>
              <a:gdLst>
                <a:gd name="T0" fmla="*/ 1596 w 1963"/>
                <a:gd name="T1" fmla="*/ 571 h 998"/>
                <a:gd name="T2" fmla="*/ 1491 w 1963"/>
                <a:gd name="T3" fmla="*/ 507 h 998"/>
                <a:gd name="T4" fmla="*/ 1467 w 1963"/>
                <a:gd name="T5" fmla="*/ 420 h 998"/>
                <a:gd name="T6" fmla="*/ 1461 w 1963"/>
                <a:gd name="T7" fmla="*/ 405 h 998"/>
                <a:gd name="T8" fmla="*/ 1385 w 1963"/>
                <a:gd name="T9" fmla="*/ 372 h 998"/>
                <a:gd name="T10" fmla="*/ 1267 w 1963"/>
                <a:gd name="T11" fmla="*/ 301 h 998"/>
                <a:gd name="T12" fmla="*/ 1258 w 1963"/>
                <a:gd name="T13" fmla="*/ 259 h 998"/>
                <a:gd name="T14" fmla="*/ 1244 w 1963"/>
                <a:gd name="T15" fmla="*/ 259 h 998"/>
                <a:gd name="T16" fmla="*/ 1138 w 1963"/>
                <a:gd name="T17" fmla="*/ 270 h 998"/>
                <a:gd name="T18" fmla="*/ 1012 w 1963"/>
                <a:gd name="T19" fmla="*/ 277 h 998"/>
                <a:gd name="T20" fmla="*/ 918 w 1963"/>
                <a:gd name="T21" fmla="*/ 253 h 998"/>
                <a:gd name="T22" fmla="*/ 850 w 1963"/>
                <a:gd name="T23" fmla="*/ 221 h 998"/>
                <a:gd name="T24" fmla="*/ 816 w 1963"/>
                <a:gd name="T25" fmla="*/ 199 h 998"/>
                <a:gd name="T26" fmla="*/ 810 w 1963"/>
                <a:gd name="T27" fmla="*/ 198 h 998"/>
                <a:gd name="T28" fmla="*/ 780 w 1963"/>
                <a:gd name="T29" fmla="*/ 191 h 998"/>
                <a:gd name="T30" fmla="*/ 697 w 1963"/>
                <a:gd name="T31" fmla="*/ 168 h 998"/>
                <a:gd name="T32" fmla="*/ 531 w 1963"/>
                <a:gd name="T33" fmla="*/ 121 h 998"/>
                <a:gd name="T34" fmla="*/ 413 w 1963"/>
                <a:gd name="T35" fmla="*/ 89 h 998"/>
                <a:gd name="T36" fmla="*/ 335 w 1963"/>
                <a:gd name="T37" fmla="*/ 62 h 998"/>
                <a:gd name="T38" fmla="*/ 258 w 1963"/>
                <a:gd name="T39" fmla="*/ 35 h 998"/>
                <a:gd name="T40" fmla="*/ 186 w 1963"/>
                <a:gd name="T41" fmla="*/ 7 h 998"/>
                <a:gd name="T42" fmla="*/ 102 w 1963"/>
                <a:gd name="T43" fmla="*/ 65 h 998"/>
                <a:gd name="T44" fmla="*/ 20 w 1963"/>
                <a:gd name="T45" fmla="*/ 158 h 998"/>
                <a:gd name="T46" fmla="*/ 81 w 1963"/>
                <a:gd name="T47" fmla="*/ 218 h 998"/>
                <a:gd name="T48" fmla="*/ 193 w 1963"/>
                <a:gd name="T49" fmla="*/ 266 h 998"/>
                <a:gd name="T50" fmla="*/ 304 w 1963"/>
                <a:gd name="T51" fmla="*/ 310 h 998"/>
                <a:gd name="T52" fmla="*/ 407 w 1963"/>
                <a:gd name="T53" fmla="*/ 345 h 998"/>
                <a:gd name="T54" fmla="*/ 542 w 1963"/>
                <a:gd name="T55" fmla="*/ 385 h 998"/>
                <a:gd name="T56" fmla="*/ 661 w 1963"/>
                <a:gd name="T57" fmla="*/ 416 h 998"/>
                <a:gd name="T58" fmla="*/ 746 w 1963"/>
                <a:gd name="T59" fmla="*/ 433 h 998"/>
                <a:gd name="T60" fmla="*/ 795 w 1963"/>
                <a:gd name="T61" fmla="*/ 442 h 998"/>
                <a:gd name="T62" fmla="*/ 816 w 1963"/>
                <a:gd name="T63" fmla="*/ 486 h 998"/>
                <a:gd name="T64" fmla="*/ 853 w 1963"/>
                <a:gd name="T65" fmla="*/ 545 h 998"/>
                <a:gd name="T66" fmla="*/ 912 w 1963"/>
                <a:gd name="T67" fmla="*/ 595 h 998"/>
                <a:gd name="T68" fmla="*/ 986 w 1963"/>
                <a:gd name="T69" fmla="*/ 627 h 998"/>
                <a:gd name="T70" fmla="*/ 1054 w 1963"/>
                <a:gd name="T71" fmla="*/ 643 h 998"/>
                <a:gd name="T72" fmla="*/ 1091 w 1963"/>
                <a:gd name="T73" fmla="*/ 648 h 998"/>
                <a:gd name="T74" fmla="*/ 1102 w 1963"/>
                <a:gd name="T75" fmla="*/ 670 h 998"/>
                <a:gd name="T76" fmla="*/ 1136 w 1963"/>
                <a:gd name="T77" fmla="*/ 745 h 998"/>
                <a:gd name="T78" fmla="*/ 1206 w 1963"/>
                <a:gd name="T79" fmla="*/ 855 h 998"/>
                <a:gd name="T80" fmla="*/ 1295 w 1963"/>
                <a:gd name="T81" fmla="*/ 922 h 998"/>
                <a:gd name="T82" fmla="*/ 1356 w 1963"/>
                <a:gd name="T83" fmla="*/ 928 h 998"/>
                <a:gd name="T84" fmla="*/ 1386 w 1963"/>
                <a:gd name="T85" fmla="*/ 921 h 998"/>
                <a:gd name="T86" fmla="*/ 1407 w 1963"/>
                <a:gd name="T87" fmla="*/ 939 h 998"/>
                <a:gd name="T88" fmla="*/ 1431 w 1963"/>
                <a:gd name="T89" fmla="*/ 964 h 998"/>
                <a:gd name="T90" fmla="*/ 1458 w 1963"/>
                <a:gd name="T91" fmla="*/ 986 h 998"/>
                <a:gd name="T92" fmla="*/ 1488 w 1963"/>
                <a:gd name="T93" fmla="*/ 997 h 998"/>
                <a:gd name="T94" fmla="*/ 1441 w 1963"/>
                <a:gd name="T95" fmla="*/ 865 h 998"/>
                <a:gd name="T96" fmla="*/ 1369 w 1963"/>
                <a:gd name="T97" fmla="*/ 675 h 998"/>
                <a:gd name="T98" fmla="*/ 1390 w 1963"/>
                <a:gd name="T99" fmla="*/ 634 h 998"/>
                <a:gd name="T100" fmla="*/ 1474 w 1963"/>
                <a:gd name="T101" fmla="*/ 627 h 998"/>
                <a:gd name="T102" fmla="*/ 1509 w 1963"/>
                <a:gd name="T103" fmla="*/ 633 h 998"/>
                <a:gd name="T104" fmla="*/ 1577 w 1963"/>
                <a:gd name="T105" fmla="*/ 650 h 998"/>
                <a:gd name="T106" fmla="*/ 1685 w 1963"/>
                <a:gd name="T107" fmla="*/ 677 h 998"/>
                <a:gd name="T108" fmla="*/ 1787 w 1963"/>
                <a:gd name="T109" fmla="*/ 707 h 998"/>
                <a:gd name="T110" fmla="*/ 1851 w 1963"/>
                <a:gd name="T111" fmla="*/ 726 h 998"/>
                <a:gd name="T112" fmla="*/ 1899 w 1963"/>
                <a:gd name="T113" fmla="*/ 731 h 998"/>
                <a:gd name="T114" fmla="*/ 1959 w 1963"/>
                <a:gd name="T115" fmla="*/ 718 h 998"/>
                <a:gd name="T116" fmla="*/ 1941 w 1963"/>
                <a:gd name="T117" fmla="*/ 708 h 998"/>
                <a:gd name="T118" fmla="*/ 1863 w 1963"/>
                <a:gd name="T119" fmla="*/ 680 h 998"/>
                <a:gd name="T120" fmla="*/ 1765 w 1963"/>
                <a:gd name="T121" fmla="*/ 644 h 998"/>
                <a:gd name="T122" fmla="*/ 1685 w 1963"/>
                <a:gd name="T123" fmla="*/ 616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3" h="998">
                  <a:moveTo>
                    <a:pt x="1674" y="612"/>
                  </a:moveTo>
                  <a:lnTo>
                    <a:pt x="1651" y="602"/>
                  </a:lnTo>
                  <a:lnTo>
                    <a:pt x="1624" y="588"/>
                  </a:lnTo>
                  <a:lnTo>
                    <a:pt x="1596" y="571"/>
                  </a:lnTo>
                  <a:lnTo>
                    <a:pt x="1565" y="554"/>
                  </a:lnTo>
                  <a:lnTo>
                    <a:pt x="1536" y="535"/>
                  </a:lnTo>
                  <a:lnTo>
                    <a:pt x="1511" y="520"/>
                  </a:lnTo>
                  <a:lnTo>
                    <a:pt x="1491" y="507"/>
                  </a:lnTo>
                  <a:lnTo>
                    <a:pt x="1477" y="500"/>
                  </a:lnTo>
                  <a:lnTo>
                    <a:pt x="1464" y="480"/>
                  </a:lnTo>
                  <a:lnTo>
                    <a:pt x="1463" y="449"/>
                  </a:lnTo>
                  <a:lnTo>
                    <a:pt x="1467" y="420"/>
                  </a:lnTo>
                  <a:lnTo>
                    <a:pt x="1470" y="408"/>
                  </a:lnTo>
                  <a:lnTo>
                    <a:pt x="1470" y="408"/>
                  </a:lnTo>
                  <a:lnTo>
                    <a:pt x="1467" y="406"/>
                  </a:lnTo>
                  <a:lnTo>
                    <a:pt x="1461" y="405"/>
                  </a:lnTo>
                  <a:lnTo>
                    <a:pt x="1453" y="401"/>
                  </a:lnTo>
                  <a:lnTo>
                    <a:pt x="1437" y="395"/>
                  </a:lnTo>
                  <a:lnTo>
                    <a:pt x="1414" y="385"/>
                  </a:lnTo>
                  <a:lnTo>
                    <a:pt x="1385" y="372"/>
                  </a:lnTo>
                  <a:lnTo>
                    <a:pt x="1345" y="355"/>
                  </a:lnTo>
                  <a:lnTo>
                    <a:pt x="1308" y="335"/>
                  </a:lnTo>
                  <a:lnTo>
                    <a:pt x="1282" y="318"/>
                  </a:lnTo>
                  <a:lnTo>
                    <a:pt x="1267" y="301"/>
                  </a:lnTo>
                  <a:lnTo>
                    <a:pt x="1258" y="287"/>
                  </a:lnTo>
                  <a:lnTo>
                    <a:pt x="1256" y="274"/>
                  </a:lnTo>
                  <a:lnTo>
                    <a:pt x="1257" y="266"/>
                  </a:lnTo>
                  <a:lnTo>
                    <a:pt x="1258" y="259"/>
                  </a:lnTo>
                  <a:lnTo>
                    <a:pt x="1260" y="257"/>
                  </a:lnTo>
                  <a:lnTo>
                    <a:pt x="1258" y="257"/>
                  </a:lnTo>
                  <a:lnTo>
                    <a:pt x="1254" y="257"/>
                  </a:lnTo>
                  <a:lnTo>
                    <a:pt x="1244" y="259"/>
                  </a:lnTo>
                  <a:lnTo>
                    <a:pt x="1229" y="260"/>
                  </a:lnTo>
                  <a:lnTo>
                    <a:pt x="1207" y="262"/>
                  </a:lnTo>
                  <a:lnTo>
                    <a:pt x="1177" y="266"/>
                  </a:lnTo>
                  <a:lnTo>
                    <a:pt x="1138" y="270"/>
                  </a:lnTo>
                  <a:lnTo>
                    <a:pt x="1090" y="277"/>
                  </a:lnTo>
                  <a:lnTo>
                    <a:pt x="1063" y="280"/>
                  </a:lnTo>
                  <a:lnTo>
                    <a:pt x="1037" y="280"/>
                  </a:lnTo>
                  <a:lnTo>
                    <a:pt x="1012" y="277"/>
                  </a:lnTo>
                  <a:lnTo>
                    <a:pt x="986" y="273"/>
                  </a:lnTo>
                  <a:lnTo>
                    <a:pt x="962" y="267"/>
                  </a:lnTo>
                  <a:lnTo>
                    <a:pt x="939" y="260"/>
                  </a:lnTo>
                  <a:lnTo>
                    <a:pt x="918" y="253"/>
                  </a:lnTo>
                  <a:lnTo>
                    <a:pt x="898" y="245"/>
                  </a:lnTo>
                  <a:lnTo>
                    <a:pt x="880" y="236"/>
                  </a:lnTo>
                  <a:lnTo>
                    <a:pt x="864" y="228"/>
                  </a:lnTo>
                  <a:lnTo>
                    <a:pt x="850" y="221"/>
                  </a:lnTo>
                  <a:lnTo>
                    <a:pt x="837" y="214"/>
                  </a:lnTo>
                  <a:lnTo>
                    <a:pt x="827" y="206"/>
                  </a:lnTo>
                  <a:lnTo>
                    <a:pt x="820" y="202"/>
                  </a:lnTo>
                  <a:lnTo>
                    <a:pt x="816" y="199"/>
                  </a:lnTo>
                  <a:lnTo>
                    <a:pt x="814" y="198"/>
                  </a:lnTo>
                  <a:lnTo>
                    <a:pt x="814" y="198"/>
                  </a:lnTo>
                  <a:lnTo>
                    <a:pt x="813" y="198"/>
                  </a:lnTo>
                  <a:lnTo>
                    <a:pt x="810" y="198"/>
                  </a:lnTo>
                  <a:lnTo>
                    <a:pt x="807" y="197"/>
                  </a:lnTo>
                  <a:lnTo>
                    <a:pt x="800" y="195"/>
                  </a:lnTo>
                  <a:lnTo>
                    <a:pt x="792" y="194"/>
                  </a:lnTo>
                  <a:lnTo>
                    <a:pt x="780" y="191"/>
                  </a:lnTo>
                  <a:lnTo>
                    <a:pt x="766" y="187"/>
                  </a:lnTo>
                  <a:lnTo>
                    <a:pt x="746" y="181"/>
                  </a:lnTo>
                  <a:lnTo>
                    <a:pt x="724" y="175"/>
                  </a:lnTo>
                  <a:lnTo>
                    <a:pt x="697" y="168"/>
                  </a:lnTo>
                  <a:lnTo>
                    <a:pt x="664" y="160"/>
                  </a:lnTo>
                  <a:lnTo>
                    <a:pt x="626" y="148"/>
                  </a:lnTo>
                  <a:lnTo>
                    <a:pt x="582" y="136"/>
                  </a:lnTo>
                  <a:lnTo>
                    <a:pt x="531" y="121"/>
                  </a:lnTo>
                  <a:lnTo>
                    <a:pt x="474" y="106"/>
                  </a:lnTo>
                  <a:lnTo>
                    <a:pt x="454" y="100"/>
                  </a:lnTo>
                  <a:lnTo>
                    <a:pt x="433" y="94"/>
                  </a:lnTo>
                  <a:lnTo>
                    <a:pt x="413" y="89"/>
                  </a:lnTo>
                  <a:lnTo>
                    <a:pt x="393" y="82"/>
                  </a:lnTo>
                  <a:lnTo>
                    <a:pt x="373" y="76"/>
                  </a:lnTo>
                  <a:lnTo>
                    <a:pt x="354" y="69"/>
                  </a:lnTo>
                  <a:lnTo>
                    <a:pt x="335" y="62"/>
                  </a:lnTo>
                  <a:lnTo>
                    <a:pt x="315" y="56"/>
                  </a:lnTo>
                  <a:lnTo>
                    <a:pt x="297" y="49"/>
                  </a:lnTo>
                  <a:lnTo>
                    <a:pt x="277" y="42"/>
                  </a:lnTo>
                  <a:lnTo>
                    <a:pt x="258" y="35"/>
                  </a:lnTo>
                  <a:lnTo>
                    <a:pt x="240" y="28"/>
                  </a:lnTo>
                  <a:lnTo>
                    <a:pt x="222" y="21"/>
                  </a:lnTo>
                  <a:lnTo>
                    <a:pt x="205" y="14"/>
                  </a:lnTo>
                  <a:lnTo>
                    <a:pt x="186" y="7"/>
                  </a:lnTo>
                  <a:lnTo>
                    <a:pt x="169" y="0"/>
                  </a:lnTo>
                  <a:lnTo>
                    <a:pt x="146" y="21"/>
                  </a:lnTo>
                  <a:lnTo>
                    <a:pt x="124" y="42"/>
                  </a:lnTo>
                  <a:lnTo>
                    <a:pt x="102" y="65"/>
                  </a:lnTo>
                  <a:lnTo>
                    <a:pt x="81" y="86"/>
                  </a:lnTo>
                  <a:lnTo>
                    <a:pt x="60" y="110"/>
                  </a:lnTo>
                  <a:lnTo>
                    <a:pt x="40" y="133"/>
                  </a:lnTo>
                  <a:lnTo>
                    <a:pt x="20" y="158"/>
                  </a:lnTo>
                  <a:lnTo>
                    <a:pt x="0" y="182"/>
                  </a:lnTo>
                  <a:lnTo>
                    <a:pt x="27" y="194"/>
                  </a:lnTo>
                  <a:lnTo>
                    <a:pt x="54" y="206"/>
                  </a:lnTo>
                  <a:lnTo>
                    <a:pt x="81" y="218"/>
                  </a:lnTo>
                  <a:lnTo>
                    <a:pt x="110" y="231"/>
                  </a:lnTo>
                  <a:lnTo>
                    <a:pt x="137" y="242"/>
                  </a:lnTo>
                  <a:lnTo>
                    <a:pt x="165" y="253"/>
                  </a:lnTo>
                  <a:lnTo>
                    <a:pt x="193" y="266"/>
                  </a:lnTo>
                  <a:lnTo>
                    <a:pt x="222" y="277"/>
                  </a:lnTo>
                  <a:lnTo>
                    <a:pt x="250" y="289"/>
                  </a:lnTo>
                  <a:lnTo>
                    <a:pt x="277" y="299"/>
                  </a:lnTo>
                  <a:lnTo>
                    <a:pt x="304" y="310"/>
                  </a:lnTo>
                  <a:lnTo>
                    <a:pt x="331" y="318"/>
                  </a:lnTo>
                  <a:lnTo>
                    <a:pt x="358" y="328"/>
                  </a:lnTo>
                  <a:lnTo>
                    <a:pt x="382" y="337"/>
                  </a:lnTo>
                  <a:lnTo>
                    <a:pt x="407" y="345"/>
                  </a:lnTo>
                  <a:lnTo>
                    <a:pt x="430" y="352"/>
                  </a:lnTo>
                  <a:lnTo>
                    <a:pt x="470" y="364"/>
                  </a:lnTo>
                  <a:lnTo>
                    <a:pt x="507" y="375"/>
                  </a:lnTo>
                  <a:lnTo>
                    <a:pt x="542" y="385"/>
                  </a:lnTo>
                  <a:lnTo>
                    <a:pt x="575" y="393"/>
                  </a:lnTo>
                  <a:lnTo>
                    <a:pt x="606" y="402"/>
                  </a:lnTo>
                  <a:lnTo>
                    <a:pt x="634" y="409"/>
                  </a:lnTo>
                  <a:lnTo>
                    <a:pt x="661" y="416"/>
                  </a:lnTo>
                  <a:lnTo>
                    <a:pt x="685" y="420"/>
                  </a:lnTo>
                  <a:lnTo>
                    <a:pt x="708" y="426"/>
                  </a:lnTo>
                  <a:lnTo>
                    <a:pt x="728" y="430"/>
                  </a:lnTo>
                  <a:lnTo>
                    <a:pt x="746" y="433"/>
                  </a:lnTo>
                  <a:lnTo>
                    <a:pt x="762" y="436"/>
                  </a:lnTo>
                  <a:lnTo>
                    <a:pt x="775" y="439"/>
                  </a:lnTo>
                  <a:lnTo>
                    <a:pt x="786" y="440"/>
                  </a:lnTo>
                  <a:lnTo>
                    <a:pt x="795" y="442"/>
                  </a:lnTo>
                  <a:lnTo>
                    <a:pt x="800" y="443"/>
                  </a:lnTo>
                  <a:lnTo>
                    <a:pt x="805" y="457"/>
                  </a:lnTo>
                  <a:lnTo>
                    <a:pt x="809" y="471"/>
                  </a:lnTo>
                  <a:lnTo>
                    <a:pt x="816" y="486"/>
                  </a:lnTo>
                  <a:lnTo>
                    <a:pt x="823" y="500"/>
                  </a:lnTo>
                  <a:lnTo>
                    <a:pt x="831" y="515"/>
                  </a:lnTo>
                  <a:lnTo>
                    <a:pt x="841" y="529"/>
                  </a:lnTo>
                  <a:lnTo>
                    <a:pt x="853" y="545"/>
                  </a:lnTo>
                  <a:lnTo>
                    <a:pt x="865" y="559"/>
                  </a:lnTo>
                  <a:lnTo>
                    <a:pt x="880" y="572"/>
                  </a:lnTo>
                  <a:lnTo>
                    <a:pt x="895" y="585"/>
                  </a:lnTo>
                  <a:lnTo>
                    <a:pt x="912" y="595"/>
                  </a:lnTo>
                  <a:lnTo>
                    <a:pt x="929" y="605"/>
                  </a:lnTo>
                  <a:lnTo>
                    <a:pt x="948" y="613"/>
                  </a:lnTo>
                  <a:lnTo>
                    <a:pt x="968" y="620"/>
                  </a:lnTo>
                  <a:lnTo>
                    <a:pt x="986" y="627"/>
                  </a:lnTo>
                  <a:lnTo>
                    <a:pt x="1004" y="631"/>
                  </a:lnTo>
                  <a:lnTo>
                    <a:pt x="1021" y="636"/>
                  </a:lnTo>
                  <a:lnTo>
                    <a:pt x="1039" y="640"/>
                  </a:lnTo>
                  <a:lnTo>
                    <a:pt x="1054" y="643"/>
                  </a:lnTo>
                  <a:lnTo>
                    <a:pt x="1067" y="646"/>
                  </a:lnTo>
                  <a:lnTo>
                    <a:pt x="1077" y="647"/>
                  </a:lnTo>
                  <a:lnTo>
                    <a:pt x="1085" y="647"/>
                  </a:lnTo>
                  <a:lnTo>
                    <a:pt x="1091" y="648"/>
                  </a:lnTo>
                  <a:lnTo>
                    <a:pt x="1092" y="648"/>
                  </a:lnTo>
                  <a:lnTo>
                    <a:pt x="1094" y="651"/>
                  </a:lnTo>
                  <a:lnTo>
                    <a:pt x="1097" y="658"/>
                  </a:lnTo>
                  <a:lnTo>
                    <a:pt x="1102" y="670"/>
                  </a:lnTo>
                  <a:lnTo>
                    <a:pt x="1109" y="685"/>
                  </a:lnTo>
                  <a:lnTo>
                    <a:pt x="1118" y="704"/>
                  </a:lnTo>
                  <a:lnTo>
                    <a:pt x="1126" y="724"/>
                  </a:lnTo>
                  <a:lnTo>
                    <a:pt x="1136" y="745"/>
                  </a:lnTo>
                  <a:lnTo>
                    <a:pt x="1146" y="766"/>
                  </a:lnTo>
                  <a:lnTo>
                    <a:pt x="1163" y="799"/>
                  </a:lnTo>
                  <a:lnTo>
                    <a:pt x="1183" y="830"/>
                  </a:lnTo>
                  <a:lnTo>
                    <a:pt x="1206" y="855"/>
                  </a:lnTo>
                  <a:lnTo>
                    <a:pt x="1230" y="878"/>
                  </a:lnTo>
                  <a:lnTo>
                    <a:pt x="1253" y="898"/>
                  </a:lnTo>
                  <a:lnTo>
                    <a:pt x="1275" y="912"/>
                  </a:lnTo>
                  <a:lnTo>
                    <a:pt x="1295" y="922"/>
                  </a:lnTo>
                  <a:lnTo>
                    <a:pt x="1311" y="926"/>
                  </a:lnTo>
                  <a:lnTo>
                    <a:pt x="1328" y="928"/>
                  </a:lnTo>
                  <a:lnTo>
                    <a:pt x="1343" y="929"/>
                  </a:lnTo>
                  <a:lnTo>
                    <a:pt x="1356" y="928"/>
                  </a:lnTo>
                  <a:lnTo>
                    <a:pt x="1366" y="926"/>
                  </a:lnTo>
                  <a:lnTo>
                    <a:pt x="1375" y="925"/>
                  </a:lnTo>
                  <a:lnTo>
                    <a:pt x="1382" y="922"/>
                  </a:lnTo>
                  <a:lnTo>
                    <a:pt x="1386" y="921"/>
                  </a:lnTo>
                  <a:lnTo>
                    <a:pt x="1390" y="918"/>
                  </a:lnTo>
                  <a:lnTo>
                    <a:pt x="1396" y="925"/>
                  </a:lnTo>
                  <a:lnTo>
                    <a:pt x="1402" y="932"/>
                  </a:lnTo>
                  <a:lnTo>
                    <a:pt x="1407" y="939"/>
                  </a:lnTo>
                  <a:lnTo>
                    <a:pt x="1413" y="946"/>
                  </a:lnTo>
                  <a:lnTo>
                    <a:pt x="1419" y="953"/>
                  </a:lnTo>
                  <a:lnTo>
                    <a:pt x="1426" y="959"/>
                  </a:lnTo>
                  <a:lnTo>
                    <a:pt x="1431" y="964"/>
                  </a:lnTo>
                  <a:lnTo>
                    <a:pt x="1437" y="970"/>
                  </a:lnTo>
                  <a:lnTo>
                    <a:pt x="1444" y="976"/>
                  </a:lnTo>
                  <a:lnTo>
                    <a:pt x="1451" y="981"/>
                  </a:lnTo>
                  <a:lnTo>
                    <a:pt x="1458" y="986"/>
                  </a:lnTo>
                  <a:lnTo>
                    <a:pt x="1465" y="990"/>
                  </a:lnTo>
                  <a:lnTo>
                    <a:pt x="1472" y="993"/>
                  </a:lnTo>
                  <a:lnTo>
                    <a:pt x="1481" y="996"/>
                  </a:lnTo>
                  <a:lnTo>
                    <a:pt x="1488" y="997"/>
                  </a:lnTo>
                  <a:lnTo>
                    <a:pt x="1495" y="998"/>
                  </a:lnTo>
                  <a:lnTo>
                    <a:pt x="1481" y="964"/>
                  </a:lnTo>
                  <a:lnTo>
                    <a:pt x="1463" y="918"/>
                  </a:lnTo>
                  <a:lnTo>
                    <a:pt x="1441" y="865"/>
                  </a:lnTo>
                  <a:lnTo>
                    <a:pt x="1420" y="810"/>
                  </a:lnTo>
                  <a:lnTo>
                    <a:pt x="1399" y="756"/>
                  </a:lnTo>
                  <a:lnTo>
                    <a:pt x="1382" y="709"/>
                  </a:lnTo>
                  <a:lnTo>
                    <a:pt x="1369" y="675"/>
                  </a:lnTo>
                  <a:lnTo>
                    <a:pt x="1365" y="657"/>
                  </a:lnTo>
                  <a:lnTo>
                    <a:pt x="1368" y="648"/>
                  </a:lnTo>
                  <a:lnTo>
                    <a:pt x="1377" y="640"/>
                  </a:lnTo>
                  <a:lnTo>
                    <a:pt x="1390" y="634"/>
                  </a:lnTo>
                  <a:lnTo>
                    <a:pt x="1409" y="630"/>
                  </a:lnTo>
                  <a:lnTo>
                    <a:pt x="1429" y="627"/>
                  </a:lnTo>
                  <a:lnTo>
                    <a:pt x="1451" y="626"/>
                  </a:lnTo>
                  <a:lnTo>
                    <a:pt x="1474" y="627"/>
                  </a:lnTo>
                  <a:lnTo>
                    <a:pt x="1497" y="630"/>
                  </a:lnTo>
                  <a:lnTo>
                    <a:pt x="1499" y="630"/>
                  </a:lnTo>
                  <a:lnTo>
                    <a:pt x="1505" y="631"/>
                  </a:lnTo>
                  <a:lnTo>
                    <a:pt x="1509" y="633"/>
                  </a:lnTo>
                  <a:lnTo>
                    <a:pt x="1516" y="634"/>
                  </a:lnTo>
                  <a:lnTo>
                    <a:pt x="1533" y="639"/>
                  </a:lnTo>
                  <a:lnTo>
                    <a:pt x="1555" y="644"/>
                  </a:lnTo>
                  <a:lnTo>
                    <a:pt x="1577" y="650"/>
                  </a:lnTo>
                  <a:lnTo>
                    <a:pt x="1603" y="656"/>
                  </a:lnTo>
                  <a:lnTo>
                    <a:pt x="1630" y="663"/>
                  </a:lnTo>
                  <a:lnTo>
                    <a:pt x="1657" y="670"/>
                  </a:lnTo>
                  <a:lnTo>
                    <a:pt x="1685" y="677"/>
                  </a:lnTo>
                  <a:lnTo>
                    <a:pt x="1712" y="685"/>
                  </a:lnTo>
                  <a:lnTo>
                    <a:pt x="1739" y="692"/>
                  </a:lnTo>
                  <a:lnTo>
                    <a:pt x="1765" y="700"/>
                  </a:lnTo>
                  <a:lnTo>
                    <a:pt x="1787" y="707"/>
                  </a:lnTo>
                  <a:lnTo>
                    <a:pt x="1809" y="712"/>
                  </a:lnTo>
                  <a:lnTo>
                    <a:pt x="1827" y="718"/>
                  </a:lnTo>
                  <a:lnTo>
                    <a:pt x="1841" y="722"/>
                  </a:lnTo>
                  <a:lnTo>
                    <a:pt x="1851" y="726"/>
                  </a:lnTo>
                  <a:lnTo>
                    <a:pt x="1857" y="729"/>
                  </a:lnTo>
                  <a:lnTo>
                    <a:pt x="1867" y="732"/>
                  </a:lnTo>
                  <a:lnTo>
                    <a:pt x="1882" y="732"/>
                  </a:lnTo>
                  <a:lnTo>
                    <a:pt x="1899" y="731"/>
                  </a:lnTo>
                  <a:lnTo>
                    <a:pt x="1918" y="728"/>
                  </a:lnTo>
                  <a:lnTo>
                    <a:pt x="1935" y="724"/>
                  </a:lnTo>
                  <a:lnTo>
                    <a:pt x="1949" y="721"/>
                  </a:lnTo>
                  <a:lnTo>
                    <a:pt x="1959" y="718"/>
                  </a:lnTo>
                  <a:lnTo>
                    <a:pt x="1963" y="717"/>
                  </a:lnTo>
                  <a:lnTo>
                    <a:pt x="1960" y="715"/>
                  </a:lnTo>
                  <a:lnTo>
                    <a:pt x="1953" y="712"/>
                  </a:lnTo>
                  <a:lnTo>
                    <a:pt x="1941" y="708"/>
                  </a:lnTo>
                  <a:lnTo>
                    <a:pt x="1925" y="702"/>
                  </a:lnTo>
                  <a:lnTo>
                    <a:pt x="1906" y="697"/>
                  </a:lnTo>
                  <a:lnTo>
                    <a:pt x="1885" y="688"/>
                  </a:lnTo>
                  <a:lnTo>
                    <a:pt x="1863" y="680"/>
                  </a:lnTo>
                  <a:lnTo>
                    <a:pt x="1838" y="671"/>
                  </a:lnTo>
                  <a:lnTo>
                    <a:pt x="1813" y="663"/>
                  </a:lnTo>
                  <a:lnTo>
                    <a:pt x="1789" y="654"/>
                  </a:lnTo>
                  <a:lnTo>
                    <a:pt x="1765" y="644"/>
                  </a:lnTo>
                  <a:lnTo>
                    <a:pt x="1741" y="636"/>
                  </a:lnTo>
                  <a:lnTo>
                    <a:pt x="1721" y="629"/>
                  </a:lnTo>
                  <a:lnTo>
                    <a:pt x="1701" y="622"/>
                  </a:lnTo>
                  <a:lnTo>
                    <a:pt x="1685" y="616"/>
                  </a:lnTo>
                  <a:lnTo>
                    <a:pt x="1674" y="612"/>
                  </a:lnTo>
                  <a:close/>
                </a:path>
              </a:pathLst>
            </a:custGeom>
            <a:solidFill>
              <a:srgbClr val="EDA5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7" name="Freeform 115"/>
            <p:cNvSpPr>
              <a:spLocks/>
            </p:cNvSpPr>
            <p:nvPr/>
          </p:nvSpPr>
          <p:spPr bwMode="auto">
            <a:xfrm>
              <a:off x="3267" y="3235"/>
              <a:ext cx="45" cy="37"/>
            </a:xfrm>
            <a:custGeom>
              <a:avLst/>
              <a:gdLst>
                <a:gd name="T0" fmla="*/ 0 w 137"/>
                <a:gd name="T1" fmla="*/ 103 h 113"/>
                <a:gd name="T2" fmla="*/ 7 w 137"/>
                <a:gd name="T3" fmla="*/ 105 h 113"/>
                <a:gd name="T4" fmla="*/ 15 w 137"/>
                <a:gd name="T5" fmla="*/ 106 h 113"/>
                <a:gd name="T6" fmla="*/ 21 w 137"/>
                <a:gd name="T7" fmla="*/ 108 h 113"/>
                <a:gd name="T8" fmla="*/ 28 w 137"/>
                <a:gd name="T9" fmla="*/ 109 h 113"/>
                <a:gd name="T10" fmla="*/ 34 w 137"/>
                <a:gd name="T11" fmla="*/ 110 h 113"/>
                <a:gd name="T12" fmla="*/ 40 w 137"/>
                <a:gd name="T13" fmla="*/ 110 h 113"/>
                <a:gd name="T14" fmla="*/ 45 w 137"/>
                <a:gd name="T15" fmla="*/ 112 h 113"/>
                <a:gd name="T16" fmla="*/ 51 w 137"/>
                <a:gd name="T17" fmla="*/ 113 h 113"/>
                <a:gd name="T18" fmla="*/ 59 w 137"/>
                <a:gd name="T19" fmla="*/ 95 h 113"/>
                <a:gd name="T20" fmla="*/ 68 w 137"/>
                <a:gd name="T21" fmla="*/ 76 h 113"/>
                <a:gd name="T22" fmla="*/ 79 w 137"/>
                <a:gd name="T23" fmla="*/ 59 h 113"/>
                <a:gd name="T24" fmla="*/ 89 w 137"/>
                <a:gd name="T25" fmla="*/ 45 h 113"/>
                <a:gd name="T26" fmla="*/ 101 w 137"/>
                <a:gd name="T27" fmla="*/ 31 h 113"/>
                <a:gd name="T28" fmla="*/ 112 w 137"/>
                <a:gd name="T29" fmla="*/ 20 h 113"/>
                <a:gd name="T30" fmla="*/ 125 w 137"/>
                <a:gd name="T31" fmla="*/ 8 h 113"/>
                <a:gd name="T32" fmla="*/ 137 w 137"/>
                <a:gd name="T33" fmla="*/ 0 h 113"/>
                <a:gd name="T34" fmla="*/ 119 w 137"/>
                <a:gd name="T35" fmla="*/ 1 h 113"/>
                <a:gd name="T36" fmla="*/ 99 w 137"/>
                <a:gd name="T37" fmla="*/ 6 h 113"/>
                <a:gd name="T38" fmla="*/ 81 w 137"/>
                <a:gd name="T39" fmla="*/ 14 h 113"/>
                <a:gd name="T40" fmla="*/ 62 w 137"/>
                <a:gd name="T41" fmla="*/ 25 h 113"/>
                <a:gd name="T42" fmla="*/ 45 w 137"/>
                <a:gd name="T43" fmla="*/ 41 h 113"/>
                <a:gd name="T44" fmla="*/ 30 w 137"/>
                <a:gd name="T45" fmla="*/ 59 h 113"/>
                <a:gd name="T46" fmla="*/ 14 w 137"/>
                <a:gd name="T47" fmla="*/ 81 h 113"/>
                <a:gd name="T48" fmla="*/ 0 w 137"/>
                <a:gd name="T49"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13">
                  <a:moveTo>
                    <a:pt x="0" y="103"/>
                  </a:moveTo>
                  <a:lnTo>
                    <a:pt x="7" y="105"/>
                  </a:lnTo>
                  <a:lnTo>
                    <a:pt x="15" y="106"/>
                  </a:lnTo>
                  <a:lnTo>
                    <a:pt x="21" y="108"/>
                  </a:lnTo>
                  <a:lnTo>
                    <a:pt x="28" y="109"/>
                  </a:lnTo>
                  <a:lnTo>
                    <a:pt x="34" y="110"/>
                  </a:lnTo>
                  <a:lnTo>
                    <a:pt x="40" y="110"/>
                  </a:lnTo>
                  <a:lnTo>
                    <a:pt x="45" y="112"/>
                  </a:lnTo>
                  <a:lnTo>
                    <a:pt x="51" y="113"/>
                  </a:lnTo>
                  <a:lnTo>
                    <a:pt x="59" y="95"/>
                  </a:lnTo>
                  <a:lnTo>
                    <a:pt x="68" y="76"/>
                  </a:lnTo>
                  <a:lnTo>
                    <a:pt x="79" y="59"/>
                  </a:lnTo>
                  <a:lnTo>
                    <a:pt x="89" y="45"/>
                  </a:lnTo>
                  <a:lnTo>
                    <a:pt x="101" y="31"/>
                  </a:lnTo>
                  <a:lnTo>
                    <a:pt x="112" y="20"/>
                  </a:lnTo>
                  <a:lnTo>
                    <a:pt x="125" y="8"/>
                  </a:lnTo>
                  <a:lnTo>
                    <a:pt x="137" y="0"/>
                  </a:lnTo>
                  <a:lnTo>
                    <a:pt x="119" y="1"/>
                  </a:lnTo>
                  <a:lnTo>
                    <a:pt x="99" y="6"/>
                  </a:lnTo>
                  <a:lnTo>
                    <a:pt x="81" y="14"/>
                  </a:lnTo>
                  <a:lnTo>
                    <a:pt x="62" y="25"/>
                  </a:lnTo>
                  <a:lnTo>
                    <a:pt x="45" y="41"/>
                  </a:lnTo>
                  <a:lnTo>
                    <a:pt x="30" y="59"/>
                  </a:lnTo>
                  <a:lnTo>
                    <a:pt x="14" y="81"/>
                  </a:lnTo>
                  <a:lnTo>
                    <a:pt x="0" y="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8" name="Freeform 116"/>
            <p:cNvSpPr>
              <a:spLocks/>
            </p:cNvSpPr>
            <p:nvPr/>
          </p:nvSpPr>
          <p:spPr bwMode="auto">
            <a:xfrm>
              <a:off x="3226" y="3228"/>
              <a:ext cx="45" cy="36"/>
            </a:xfrm>
            <a:custGeom>
              <a:avLst/>
              <a:gdLst>
                <a:gd name="T0" fmla="*/ 0 w 135"/>
                <a:gd name="T1" fmla="*/ 99 h 109"/>
                <a:gd name="T2" fmla="*/ 7 w 135"/>
                <a:gd name="T3" fmla="*/ 101 h 109"/>
                <a:gd name="T4" fmla="*/ 13 w 135"/>
                <a:gd name="T5" fmla="*/ 102 h 109"/>
                <a:gd name="T6" fmla="*/ 20 w 135"/>
                <a:gd name="T7" fmla="*/ 104 h 109"/>
                <a:gd name="T8" fmla="*/ 25 w 135"/>
                <a:gd name="T9" fmla="*/ 105 h 109"/>
                <a:gd name="T10" fmla="*/ 32 w 135"/>
                <a:gd name="T11" fmla="*/ 106 h 109"/>
                <a:gd name="T12" fmla="*/ 38 w 135"/>
                <a:gd name="T13" fmla="*/ 106 h 109"/>
                <a:gd name="T14" fmla="*/ 44 w 135"/>
                <a:gd name="T15" fmla="*/ 108 h 109"/>
                <a:gd name="T16" fmla="*/ 50 w 135"/>
                <a:gd name="T17" fmla="*/ 109 h 109"/>
                <a:gd name="T18" fmla="*/ 58 w 135"/>
                <a:gd name="T19" fmla="*/ 91 h 109"/>
                <a:gd name="T20" fmla="*/ 67 w 135"/>
                <a:gd name="T21" fmla="*/ 74 h 109"/>
                <a:gd name="T22" fmla="*/ 78 w 135"/>
                <a:gd name="T23" fmla="*/ 58 h 109"/>
                <a:gd name="T24" fmla="*/ 88 w 135"/>
                <a:gd name="T25" fmla="*/ 44 h 109"/>
                <a:gd name="T26" fmla="*/ 99 w 135"/>
                <a:gd name="T27" fmla="*/ 31 h 109"/>
                <a:gd name="T28" fmla="*/ 110 w 135"/>
                <a:gd name="T29" fmla="*/ 19 h 109"/>
                <a:gd name="T30" fmla="*/ 122 w 135"/>
                <a:gd name="T31" fmla="*/ 9 h 109"/>
                <a:gd name="T32" fmla="*/ 135 w 135"/>
                <a:gd name="T33" fmla="*/ 0 h 109"/>
                <a:gd name="T34" fmla="*/ 116 w 135"/>
                <a:gd name="T35" fmla="*/ 2 h 109"/>
                <a:gd name="T36" fmla="*/ 98 w 135"/>
                <a:gd name="T37" fmla="*/ 6 h 109"/>
                <a:gd name="T38" fmla="*/ 79 w 135"/>
                <a:gd name="T39" fmla="*/ 13 h 109"/>
                <a:gd name="T40" fmla="*/ 62 w 135"/>
                <a:gd name="T41" fmla="*/ 24 h 109"/>
                <a:gd name="T42" fmla="*/ 45 w 135"/>
                <a:gd name="T43" fmla="*/ 40 h 109"/>
                <a:gd name="T44" fmla="*/ 28 w 135"/>
                <a:gd name="T45" fmla="*/ 57 h 109"/>
                <a:gd name="T46" fmla="*/ 14 w 135"/>
                <a:gd name="T47" fmla="*/ 77 h 109"/>
                <a:gd name="T48" fmla="*/ 0 w 135"/>
                <a:gd name="T49" fmla="*/ 9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9">
                  <a:moveTo>
                    <a:pt x="0" y="99"/>
                  </a:moveTo>
                  <a:lnTo>
                    <a:pt x="7" y="101"/>
                  </a:lnTo>
                  <a:lnTo>
                    <a:pt x="13" y="102"/>
                  </a:lnTo>
                  <a:lnTo>
                    <a:pt x="20" y="104"/>
                  </a:lnTo>
                  <a:lnTo>
                    <a:pt x="25" y="105"/>
                  </a:lnTo>
                  <a:lnTo>
                    <a:pt x="32" y="106"/>
                  </a:lnTo>
                  <a:lnTo>
                    <a:pt x="38" y="106"/>
                  </a:lnTo>
                  <a:lnTo>
                    <a:pt x="44" y="108"/>
                  </a:lnTo>
                  <a:lnTo>
                    <a:pt x="50" y="109"/>
                  </a:lnTo>
                  <a:lnTo>
                    <a:pt x="58" y="91"/>
                  </a:lnTo>
                  <a:lnTo>
                    <a:pt x="67" y="74"/>
                  </a:lnTo>
                  <a:lnTo>
                    <a:pt x="78" y="58"/>
                  </a:lnTo>
                  <a:lnTo>
                    <a:pt x="88" y="44"/>
                  </a:lnTo>
                  <a:lnTo>
                    <a:pt x="99" y="31"/>
                  </a:lnTo>
                  <a:lnTo>
                    <a:pt x="110" y="19"/>
                  </a:lnTo>
                  <a:lnTo>
                    <a:pt x="122" y="9"/>
                  </a:lnTo>
                  <a:lnTo>
                    <a:pt x="135" y="0"/>
                  </a:lnTo>
                  <a:lnTo>
                    <a:pt x="116" y="2"/>
                  </a:lnTo>
                  <a:lnTo>
                    <a:pt x="98" y="6"/>
                  </a:lnTo>
                  <a:lnTo>
                    <a:pt x="79" y="13"/>
                  </a:lnTo>
                  <a:lnTo>
                    <a:pt x="62" y="24"/>
                  </a:lnTo>
                  <a:lnTo>
                    <a:pt x="45" y="40"/>
                  </a:lnTo>
                  <a:lnTo>
                    <a:pt x="28" y="57"/>
                  </a:lnTo>
                  <a:lnTo>
                    <a:pt x="14" y="77"/>
                  </a:lnTo>
                  <a:lnTo>
                    <a:pt x="0" y="9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29" name="Freeform 117"/>
            <p:cNvSpPr>
              <a:spLocks/>
            </p:cNvSpPr>
            <p:nvPr/>
          </p:nvSpPr>
          <p:spPr bwMode="auto">
            <a:xfrm>
              <a:off x="3186" y="3221"/>
              <a:ext cx="44" cy="35"/>
            </a:xfrm>
            <a:custGeom>
              <a:avLst/>
              <a:gdLst>
                <a:gd name="T0" fmla="*/ 0 w 130"/>
                <a:gd name="T1" fmla="*/ 91 h 104"/>
                <a:gd name="T2" fmla="*/ 5 w 130"/>
                <a:gd name="T3" fmla="*/ 92 h 104"/>
                <a:gd name="T4" fmla="*/ 11 w 130"/>
                <a:gd name="T5" fmla="*/ 94 h 104"/>
                <a:gd name="T6" fmla="*/ 17 w 130"/>
                <a:gd name="T7" fmla="*/ 95 h 104"/>
                <a:gd name="T8" fmla="*/ 24 w 130"/>
                <a:gd name="T9" fmla="*/ 97 h 104"/>
                <a:gd name="T10" fmla="*/ 30 w 130"/>
                <a:gd name="T11" fmla="*/ 99 h 104"/>
                <a:gd name="T12" fmla="*/ 35 w 130"/>
                <a:gd name="T13" fmla="*/ 101 h 104"/>
                <a:gd name="T14" fmla="*/ 41 w 130"/>
                <a:gd name="T15" fmla="*/ 102 h 104"/>
                <a:gd name="T16" fmla="*/ 47 w 130"/>
                <a:gd name="T17" fmla="*/ 104 h 104"/>
                <a:gd name="T18" fmla="*/ 55 w 130"/>
                <a:gd name="T19" fmla="*/ 87 h 104"/>
                <a:gd name="T20" fmla="*/ 65 w 130"/>
                <a:gd name="T21" fmla="*/ 71 h 104"/>
                <a:gd name="T22" fmla="*/ 75 w 130"/>
                <a:gd name="T23" fmla="*/ 56 h 104"/>
                <a:gd name="T24" fmla="*/ 85 w 130"/>
                <a:gd name="T25" fmla="*/ 41 h 104"/>
                <a:gd name="T26" fmla="*/ 95 w 130"/>
                <a:gd name="T27" fmla="*/ 30 h 104"/>
                <a:gd name="T28" fmla="*/ 106 w 130"/>
                <a:gd name="T29" fmla="*/ 19 h 104"/>
                <a:gd name="T30" fmla="*/ 119 w 130"/>
                <a:gd name="T31" fmla="*/ 9 h 104"/>
                <a:gd name="T32" fmla="*/ 130 w 130"/>
                <a:gd name="T33" fmla="*/ 0 h 104"/>
                <a:gd name="T34" fmla="*/ 112 w 130"/>
                <a:gd name="T35" fmla="*/ 0 h 104"/>
                <a:gd name="T36" fmla="*/ 95 w 130"/>
                <a:gd name="T37" fmla="*/ 5 h 104"/>
                <a:gd name="T38" fmla="*/ 78 w 130"/>
                <a:gd name="T39" fmla="*/ 13 h 104"/>
                <a:gd name="T40" fmla="*/ 61 w 130"/>
                <a:gd name="T41" fmla="*/ 23 h 104"/>
                <a:gd name="T42" fmla="*/ 44 w 130"/>
                <a:gd name="T43" fmla="*/ 36 h 104"/>
                <a:gd name="T44" fmla="*/ 28 w 130"/>
                <a:gd name="T45" fmla="*/ 51 h 104"/>
                <a:gd name="T46" fmla="*/ 14 w 130"/>
                <a:gd name="T47" fmla="*/ 70 h 104"/>
                <a:gd name="T48" fmla="*/ 0 w 130"/>
                <a:gd name="T49" fmla="*/ 9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04">
                  <a:moveTo>
                    <a:pt x="0" y="91"/>
                  </a:moveTo>
                  <a:lnTo>
                    <a:pt x="5" y="92"/>
                  </a:lnTo>
                  <a:lnTo>
                    <a:pt x="11" y="94"/>
                  </a:lnTo>
                  <a:lnTo>
                    <a:pt x="17" y="95"/>
                  </a:lnTo>
                  <a:lnTo>
                    <a:pt x="24" y="97"/>
                  </a:lnTo>
                  <a:lnTo>
                    <a:pt x="30" y="99"/>
                  </a:lnTo>
                  <a:lnTo>
                    <a:pt x="35" y="101"/>
                  </a:lnTo>
                  <a:lnTo>
                    <a:pt x="41" y="102"/>
                  </a:lnTo>
                  <a:lnTo>
                    <a:pt x="47" y="104"/>
                  </a:lnTo>
                  <a:lnTo>
                    <a:pt x="55" y="87"/>
                  </a:lnTo>
                  <a:lnTo>
                    <a:pt x="65" y="71"/>
                  </a:lnTo>
                  <a:lnTo>
                    <a:pt x="75" y="56"/>
                  </a:lnTo>
                  <a:lnTo>
                    <a:pt x="85" y="41"/>
                  </a:lnTo>
                  <a:lnTo>
                    <a:pt x="95" y="30"/>
                  </a:lnTo>
                  <a:lnTo>
                    <a:pt x="106" y="19"/>
                  </a:lnTo>
                  <a:lnTo>
                    <a:pt x="119" y="9"/>
                  </a:lnTo>
                  <a:lnTo>
                    <a:pt x="130" y="0"/>
                  </a:lnTo>
                  <a:lnTo>
                    <a:pt x="112" y="0"/>
                  </a:lnTo>
                  <a:lnTo>
                    <a:pt x="95" y="5"/>
                  </a:lnTo>
                  <a:lnTo>
                    <a:pt x="78" y="13"/>
                  </a:lnTo>
                  <a:lnTo>
                    <a:pt x="61" y="23"/>
                  </a:lnTo>
                  <a:lnTo>
                    <a:pt x="44" y="36"/>
                  </a:lnTo>
                  <a:lnTo>
                    <a:pt x="28" y="51"/>
                  </a:lnTo>
                  <a:lnTo>
                    <a:pt x="14" y="70"/>
                  </a:lnTo>
                  <a:lnTo>
                    <a:pt x="0"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0" name="Freeform 118"/>
            <p:cNvSpPr>
              <a:spLocks/>
            </p:cNvSpPr>
            <p:nvPr/>
          </p:nvSpPr>
          <p:spPr bwMode="auto">
            <a:xfrm>
              <a:off x="3148" y="3214"/>
              <a:ext cx="40" cy="31"/>
            </a:xfrm>
            <a:custGeom>
              <a:avLst/>
              <a:gdLst>
                <a:gd name="T0" fmla="*/ 0 w 120"/>
                <a:gd name="T1" fmla="*/ 77 h 91"/>
                <a:gd name="T2" fmla="*/ 6 w 120"/>
                <a:gd name="T3" fmla="*/ 78 h 91"/>
                <a:gd name="T4" fmla="*/ 11 w 120"/>
                <a:gd name="T5" fmla="*/ 79 h 91"/>
                <a:gd name="T6" fmla="*/ 17 w 120"/>
                <a:gd name="T7" fmla="*/ 82 h 91"/>
                <a:gd name="T8" fmla="*/ 23 w 120"/>
                <a:gd name="T9" fmla="*/ 84 h 91"/>
                <a:gd name="T10" fmla="*/ 28 w 120"/>
                <a:gd name="T11" fmla="*/ 85 h 91"/>
                <a:gd name="T12" fmla="*/ 32 w 120"/>
                <a:gd name="T13" fmla="*/ 88 h 91"/>
                <a:gd name="T14" fmla="*/ 38 w 120"/>
                <a:gd name="T15" fmla="*/ 89 h 91"/>
                <a:gd name="T16" fmla="*/ 44 w 120"/>
                <a:gd name="T17" fmla="*/ 91 h 91"/>
                <a:gd name="T18" fmla="*/ 52 w 120"/>
                <a:gd name="T19" fmla="*/ 77 h 91"/>
                <a:gd name="T20" fmla="*/ 61 w 120"/>
                <a:gd name="T21" fmla="*/ 62 h 91"/>
                <a:gd name="T22" fmla="*/ 69 w 120"/>
                <a:gd name="T23" fmla="*/ 50 h 91"/>
                <a:gd name="T24" fmla="*/ 79 w 120"/>
                <a:gd name="T25" fmla="*/ 38 h 91"/>
                <a:gd name="T26" fmla="*/ 89 w 120"/>
                <a:gd name="T27" fmla="*/ 27 h 91"/>
                <a:gd name="T28" fmla="*/ 99 w 120"/>
                <a:gd name="T29" fmla="*/ 17 h 91"/>
                <a:gd name="T30" fmla="*/ 110 w 120"/>
                <a:gd name="T31" fmla="*/ 9 h 91"/>
                <a:gd name="T32" fmla="*/ 120 w 120"/>
                <a:gd name="T33" fmla="*/ 0 h 91"/>
                <a:gd name="T34" fmla="*/ 105 w 120"/>
                <a:gd name="T35" fmla="*/ 1 h 91"/>
                <a:gd name="T36" fmla="*/ 88 w 120"/>
                <a:gd name="T37" fmla="*/ 4 h 91"/>
                <a:gd name="T38" fmla="*/ 72 w 120"/>
                <a:gd name="T39" fmla="*/ 10 h 91"/>
                <a:gd name="T40" fmla="*/ 57 w 120"/>
                <a:gd name="T41" fmla="*/ 18 h 91"/>
                <a:gd name="T42" fmla="*/ 42 w 120"/>
                <a:gd name="T43" fmla="*/ 30 h 91"/>
                <a:gd name="T44" fmla="*/ 27 w 120"/>
                <a:gd name="T45" fmla="*/ 44 h 91"/>
                <a:gd name="T46" fmla="*/ 13 w 120"/>
                <a:gd name="T47" fmla="*/ 60 h 91"/>
                <a:gd name="T48" fmla="*/ 0 w 120"/>
                <a:gd name="T49" fmla="*/ 77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 h="91">
                  <a:moveTo>
                    <a:pt x="0" y="77"/>
                  </a:moveTo>
                  <a:lnTo>
                    <a:pt x="6" y="78"/>
                  </a:lnTo>
                  <a:lnTo>
                    <a:pt x="11" y="79"/>
                  </a:lnTo>
                  <a:lnTo>
                    <a:pt x="17" y="82"/>
                  </a:lnTo>
                  <a:lnTo>
                    <a:pt x="23" y="84"/>
                  </a:lnTo>
                  <a:lnTo>
                    <a:pt x="28" y="85"/>
                  </a:lnTo>
                  <a:lnTo>
                    <a:pt x="32" y="88"/>
                  </a:lnTo>
                  <a:lnTo>
                    <a:pt x="38" y="89"/>
                  </a:lnTo>
                  <a:lnTo>
                    <a:pt x="44" y="91"/>
                  </a:lnTo>
                  <a:lnTo>
                    <a:pt x="52" y="77"/>
                  </a:lnTo>
                  <a:lnTo>
                    <a:pt x="61" y="62"/>
                  </a:lnTo>
                  <a:lnTo>
                    <a:pt x="69" y="50"/>
                  </a:lnTo>
                  <a:lnTo>
                    <a:pt x="79" y="38"/>
                  </a:lnTo>
                  <a:lnTo>
                    <a:pt x="89" y="27"/>
                  </a:lnTo>
                  <a:lnTo>
                    <a:pt x="99" y="17"/>
                  </a:lnTo>
                  <a:lnTo>
                    <a:pt x="110" y="9"/>
                  </a:lnTo>
                  <a:lnTo>
                    <a:pt x="120" y="0"/>
                  </a:lnTo>
                  <a:lnTo>
                    <a:pt x="105" y="1"/>
                  </a:lnTo>
                  <a:lnTo>
                    <a:pt x="88" y="4"/>
                  </a:lnTo>
                  <a:lnTo>
                    <a:pt x="72" y="10"/>
                  </a:lnTo>
                  <a:lnTo>
                    <a:pt x="57" y="18"/>
                  </a:lnTo>
                  <a:lnTo>
                    <a:pt x="42" y="30"/>
                  </a:lnTo>
                  <a:lnTo>
                    <a:pt x="27" y="44"/>
                  </a:lnTo>
                  <a:lnTo>
                    <a:pt x="13" y="60"/>
                  </a:lnTo>
                  <a:lnTo>
                    <a:pt x="0"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1" name="Freeform 119"/>
            <p:cNvSpPr>
              <a:spLocks/>
            </p:cNvSpPr>
            <p:nvPr/>
          </p:nvSpPr>
          <p:spPr bwMode="auto">
            <a:xfrm>
              <a:off x="3112" y="3208"/>
              <a:ext cx="35" cy="23"/>
            </a:xfrm>
            <a:custGeom>
              <a:avLst/>
              <a:gdLst>
                <a:gd name="T0" fmla="*/ 0 w 104"/>
                <a:gd name="T1" fmla="*/ 57 h 71"/>
                <a:gd name="T2" fmla="*/ 10 w 104"/>
                <a:gd name="T3" fmla="*/ 60 h 71"/>
                <a:gd name="T4" fmla="*/ 20 w 104"/>
                <a:gd name="T5" fmla="*/ 64 h 71"/>
                <a:gd name="T6" fmla="*/ 28 w 104"/>
                <a:gd name="T7" fmla="*/ 68 h 71"/>
                <a:gd name="T8" fmla="*/ 38 w 104"/>
                <a:gd name="T9" fmla="*/ 71 h 71"/>
                <a:gd name="T10" fmla="*/ 45 w 104"/>
                <a:gd name="T11" fmla="*/ 60 h 71"/>
                <a:gd name="T12" fmla="*/ 54 w 104"/>
                <a:gd name="T13" fmla="*/ 48 h 71"/>
                <a:gd name="T14" fmla="*/ 61 w 104"/>
                <a:gd name="T15" fmla="*/ 38 h 71"/>
                <a:gd name="T16" fmla="*/ 70 w 104"/>
                <a:gd name="T17" fmla="*/ 30 h 71"/>
                <a:gd name="T18" fmla="*/ 78 w 104"/>
                <a:gd name="T19" fmla="*/ 21 h 71"/>
                <a:gd name="T20" fmla="*/ 87 w 104"/>
                <a:gd name="T21" fmla="*/ 13 h 71"/>
                <a:gd name="T22" fmla="*/ 95 w 104"/>
                <a:gd name="T23" fmla="*/ 6 h 71"/>
                <a:gd name="T24" fmla="*/ 104 w 104"/>
                <a:gd name="T25" fmla="*/ 0 h 71"/>
                <a:gd name="T26" fmla="*/ 91 w 104"/>
                <a:gd name="T27" fmla="*/ 0 h 71"/>
                <a:gd name="T28" fmla="*/ 77 w 104"/>
                <a:gd name="T29" fmla="*/ 3 h 71"/>
                <a:gd name="T30" fmla="*/ 64 w 104"/>
                <a:gd name="T31" fmla="*/ 7 h 71"/>
                <a:gd name="T32" fmla="*/ 50 w 104"/>
                <a:gd name="T33" fmla="*/ 14 h 71"/>
                <a:gd name="T34" fmla="*/ 37 w 104"/>
                <a:gd name="T35" fmla="*/ 23 h 71"/>
                <a:gd name="T36" fmla="*/ 24 w 104"/>
                <a:gd name="T37" fmla="*/ 33 h 71"/>
                <a:gd name="T38" fmla="*/ 11 w 104"/>
                <a:gd name="T39" fmla="*/ 44 h 71"/>
                <a:gd name="T40" fmla="*/ 0 w 104"/>
                <a:gd name="T41" fmla="*/ 5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71">
                  <a:moveTo>
                    <a:pt x="0" y="57"/>
                  </a:moveTo>
                  <a:lnTo>
                    <a:pt x="10" y="60"/>
                  </a:lnTo>
                  <a:lnTo>
                    <a:pt x="20" y="64"/>
                  </a:lnTo>
                  <a:lnTo>
                    <a:pt x="28" y="68"/>
                  </a:lnTo>
                  <a:lnTo>
                    <a:pt x="38" y="71"/>
                  </a:lnTo>
                  <a:lnTo>
                    <a:pt x="45" y="60"/>
                  </a:lnTo>
                  <a:lnTo>
                    <a:pt x="54" y="48"/>
                  </a:lnTo>
                  <a:lnTo>
                    <a:pt x="61" y="38"/>
                  </a:lnTo>
                  <a:lnTo>
                    <a:pt x="70" y="30"/>
                  </a:lnTo>
                  <a:lnTo>
                    <a:pt x="78" y="21"/>
                  </a:lnTo>
                  <a:lnTo>
                    <a:pt x="87" y="13"/>
                  </a:lnTo>
                  <a:lnTo>
                    <a:pt x="95" y="6"/>
                  </a:lnTo>
                  <a:lnTo>
                    <a:pt x="104" y="0"/>
                  </a:lnTo>
                  <a:lnTo>
                    <a:pt x="91" y="0"/>
                  </a:lnTo>
                  <a:lnTo>
                    <a:pt x="77" y="3"/>
                  </a:lnTo>
                  <a:lnTo>
                    <a:pt x="64" y="7"/>
                  </a:lnTo>
                  <a:lnTo>
                    <a:pt x="50" y="14"/>
                  </a:lnTo>
                  <a:lnTo>
                    <a:pt x="37" y="23"/>
                  </a:lnTo>
                  <a:lnTo>
                    <a:pt x="24" y="33"/>
                  </a:lnTo>
                  <a:lnTo>
                    <a:pt x="11" y="44"/>
                  </a:lnTo>
                  <a:lnTo>
                    <a:pt x="0"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2" name="Freeform 120"/>
            <p:cNvSpPr>
              <a:spLocks/>
            </p:cNvSpPr>
            <p:nvPr/>
          </p:nvSpPr>
          <p:spPr bwMode="auto">
            <a:xfrm>
              <a:off x="3077" y="3201"/>
              <a:ext cx="28" cy="16"/>
            </a:xfrm>
            <a:custGeom>
              <a:avLst/>
              <a:gdLst>
                <a:gd name="T0" fmla="*/ 0 w 85"/>
                <a:gd name="T1" fmla="*/ 34 h 49"/>
                <a:gd name="T2" fmla="*/ 9 w 85"/>
                <a:gd name="T3" fmla="*/ 39 h 49"/>
                <a:gd name="T4" fmla="*/ 17 w 85"/>
                <a:gd name="T5" fmla="*/ 41 h 49"/>
                <a:gd name="T6" fmla="*/ 26 w 85"/>
                <a:gd name="T7" fmla="*/ 46 h 49"/>
                <a:gd name="T8" fmla="*/ 34 w 85"/>
                <a:gd name="T9" fmla="*/ 49 h 49"/>
                <a:gd name="T10" fmla="*/ 40 w 85"/>
                <a:gd name="T11" fmla="*/ 41 h 49"/>
                <a:gd name="T12" fmla="*/ 46 w 85"/>
                <a:gd name="T13" fmla="*/ 34 h 49"/>
                <a:gd name="T14" fmla="*/ 53 w 85"/>
                <a:gd name="T15" fmla="*/ 27 h 49"/>
                <a:gd name="T16" fmla="*/ 58 w 85"/>
                <a:gd name="T17" fmla="*/ 22 h 49"/>
                <a:gd name="T18" fmla="*/ 65 w 85"/>
                <a:gd name="T19" fmla="*/ 16 h 49"/>
                <a:gd name="T20" fmla="*/ 71 w 85"/>
                <a:gd name="T21" fmla="*/ 10 h 49"/>
                <a:gd name="T22" fmla="*/ 78 w 85"/>
                <a:gd name="T23" fmla="*/ 5 h 49"/>
                <a:gd name="T24" fmla="*/ 85 w 85"/>
                <a:gd name="T25" fmla="*/ 0 h 49"/>
                <a:gd name="T26" fmla="*/ 74 w 85"/>
                <a:gd name="T27" fmla="*/ 0 h 49"/>
                <a:gd name="T28" fmla="*/ 63 w 85"/>
                <a:gd name="T29" fmla="*/ 2 h 49"/>
                <a:gd name="T30" fmla="*/ 53 w 85"/>
                <a:gd name="T31" fmla="*/ 5 h 49"/>
                <a:gd name="T32" fmla="*/ 41 w 85"/>
                <a:gd name="T33" fmla="*/ 9 h 49"/>
                <a:gd name="T34" fmla="*/ 31 w 85"/>
                <a:gd name="T35" fmla="*/ 13 h 49"/>
                <a:gd name="T36" fmla="*/ 20 w 85"/>
                <a:gd name="T37" fmla="*/ 19 h 49"/>
                <a:gd name="T38" fmla="*/ 10 w 85"/>
                <a:gd name="T39" fmla="*/ 26 h 49"/>
                <a:gd name="T40" fmla="*/ 0 w 85"/>
                <a:gd name="T41" fmla="*/ 3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49">
                  <a:moveTo>
                    <a:pt x="0" y="34"/>
                  </a:moveTo>
                  <a:lnTo>
                    <a:pt x="9" y="39"/>
                  </a:lnTo>
                  <a:lnTo>
                    <a:pt x="17" y="41"/>
                  </a:lnTo>
                  <a:lnTo>
                    <a:pt x="26" y="46"/>
                  </a:lnTo>
                  <a:lnTo>
                    <a:pt x="34" y="49"/>
                  </a:lnTo>
                  <a:lnTo>
                    <a:pt x="40" y="41"/>
                  </a:lnTo>
                  <a:lnTo>
                    <a:pt x="46" y="34"/>
                  </a:lnTo>
                  <a:lnTo>
                    <a:pt x="53" y="27"/>
                  </a:lnTo>
                  <a:lnTo>
                    <a:pt x="58" y="22"/>
                  </a:lnTo>
                  <a:lnTo>
                    <a:pt x="65" y="16"/>
                  </a:lnTo>
                  <a:lnTo>
                    <a:pt x="71" y="10"/>
                  </a:lnTo>
                  <a:lnTo>
                    <a:pt x="78" y="5"/>
                  </a:lnTo>
                  <a:lnTo>
                    <a:pt x="85" y="0"/>
                  </a:lnTo>
                  <a:lnTo>
                    <a:pt x="74" y="0"/>
                  </a:lnTo>
                  <a:lnTo>
                    <a:pt x="63" y="2"/>
                  </a:lnTo>
                  <a:lnTo>
                    <a:pt x="53" y="5"/>
                  </a:lnTo>
                  <a:lnTo>
                    <a:pt x="41" y="9"/>
                  </a:lnTo>
                  <a:lnTo>
                    <a:pt x="31" y="13"/>
                  </a:lnTo>
                  <a:lnTo>
                    <a:pt x="20" y="19"/>
                  </a:lnTo>
                  <a:lnTo>
                    <a:pt x="10" y="26"/>
                  </a:lnTo>
                  <a:lnTo>
                    <a:pt x="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3" name="Freeform 121"/>
            <p:cNvSpPr>
              <a:spLocks/>
            </p:cNvSpPr>
            <p:nvPr/>
          </p:nvSpPr>
          <p:spPr bwMode="auto">
            <a:xfrm>
              <a:off x="3045" y="3194"/>
              <a:ext cx="19" cy="9"/>
            </a:xfrm>
            <a:custGeom>
              <a:avLst/>
              <a:gdLst>
                <a:gd name="T0" fmla="*/ 0 w 55"/>
                <a:gd name="T1" fmla="*/ 15 h 26"/>
                <a:gd name="T2" fmla="*/ 7 w 55"/>
                <a:gd name="T3" fmla="*/ 17 h 26"/>
                <a:gd name="T4" fmla="*/ 13 w 55"/>
                <a:gd name="T5" fmla="*/ 20 h 26"/>
                <a:gd name="T6" fmla="*/ 20 w 55"/>
                <a:gd name="T7" fmla="*/ 23 h 26"/>
                <a:gd name="T8" fmla="*/ 26 w 55"/>
                <a:gd name="T9" fmla="*/ 26 h 26"/>
                <a:gd name="T10" fmla="*/ 33 w 55"/>
                <a:gd name="T11" fmla="*/ 19 h 26"/>
                <a:gd name="T12" fmla="*/ 41 w 55"/>
                <a:gd name="T13" fmla="*/ 12 h 26"/>
                <a:gd name="T14" fmla="*/ 48 w 55"/>
                <a:gd name="T15" fmla="*/ 6 h 26"/>
                <a:gd name="T16" fmla="*/ 55 w 55"/>
                <a:gd name="T17" fmla="*/ 0 h 26"/>
                <a:gd name="T18" fmla="*/ 48 w 55"/>
                <a:gd name="T19" fmla="*/ 0 h 26"/>
                <a:gd name="T20" fmla="*/ 41 w 55"/>
                <a:gd name="T21" fmla="*/ 0 h 26"/>
                <a:gd name="T22" fmla="*/ 34 w 55"/>
                <a:gd name="T23" fmla="*/ 2 h 26"/>
                <a:gd name="T24" fmla="*/ 28 w 55"/>
                <a:gd name="T25" fmla="*/ 3 h 26"/>
                <a:gd name="T26" fmla="*/ 21 w 55"/>
                <a:gd name="T27" fmla="*/ 5 h 26"/>
                <a:gd name="T28" fmla="*/ 14 w 55"/>
                <a:gd name="T29" fmla="*/ 8 h 26"/>
                <a:gd name="T30" fmla="*/ 7 w 55"/>
                <a:gd name="T31" fmla="*/ 12 h 26"/>
                <a:gd name="T32" fmla="*/ 0 w 55"/>
                <a:gd name="T33" fmla="*/ 1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 h="26">
                  <a:moveTo>
                    <a:pt x="0" y="15"/>
                  </a:moveTo>
                  <a:lnTo>
                    <a:pt x="7" y="17"/>
                  </a:lnTo>
                  <a:lnTo>
                    <a:pt x="13" y="20"/>
                  </a:lnTo>
                  <a:lnTo>
                    <a:pt x="20" y="23"/>
                  </a:lnTo>
                  <a:lnTo>
                    <a:pt x="26" y="26"/>
                  </a:lnTo>
                  <a:lnTo>
                    <a:pt x="33" y="19"/>
                  </a:lnTo>
                  <a:lnTo>
                    <a:pt x="41" y="12"/>
                  </a:lnTo>
                  <a:lnTo>
                    <a:pt x="48" y="6"/>
                  </a:lnTo>
                  <a:lnTo>
                    <a:pt x="55" y="0"/>
                  </a:lnTo>
                  <a:lnTo>
                    <a:pt x="48" y="0"/>
                  </a:lnTo>
                  <a:lnTo>
                    <a:pt x="41" y="0"/>
                  </a:lnTo>
                  <a:lnTo>
                    <a:pt x="34" y="2"/>
                  </a:lnTo>
                  <a:lnTo>
                    <a:pt x="28" y="3"/>
                  </a:lnTo>
                  <a:lnTo>
                    <a:pt x="21" y="5"/>
                  </a:lnTo>
                  <a:lnTo>
                    <a:pt x="14" y="8"/>
                  </a:lnTo>
                  <a:lnTo>
                    <a:pt x="7" y="12"/>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4" name="Freeform 122"/>
            <p:cNvSpPr>
              <a:spLocks/>
            </p:cNvSpPr>
            <p:nvPr/>
          </p:nvSpPr>
          <p:spPr bwMode="auto">
            <a:xfrm>
              <a:off x="3228" y="3519"/>
              <a:ext cx="612" cy="352"/>
            </a:xfrm>
            <a:custGeom>
              <a:avLst/>
              <a:gdLst>
                <a:gd name="T0" fmla="*/ 1815 w 1834"/>
                <a:gd name="T1" fmla="*/ 81 h 1056"/>
                <a:gd name="T2" fmla="*/ 1807 w 1834"/>
                <a:gd name="T3" fmla="*/ 44 h 1056"/>
                <a:gd name="T4" fmla="*/ 1764 w 1834"/>
                <a:gd name="T5" fmla="*/ 14 h 1056"/>
                <a:gd name="T6" fmla="*/ 1683 w 1834"/>
                <a:gd name="T7" fmla="*/ 0 h 1056"/>
                <a:gd name="T8" fmla="*/ 1564 w 1834"/>
                <a:gd name="T9" fmla="*/ 7 h 1056"/>
                <a:gd name="T10" fmla="*/ 1411 w 1834"/>
                <a:gd name="T11" fmla="*/ 41 h 1056"/>
                <a:gd name="T12" fmla="*/ 1222 w 1834"/>
                <a:gd name="T13" fmla="*/ 109 h 1056"/>
                <a:gd name="T14" fmla="*/ 1059 w 1834"/>
                <a:gd name="T15" fmla="*/ 196 h 1056"/>
                <a:gd name="T16" fmla="*/ 913 w 1834"/>
                <a:gd name="T17" fmla="*/ 299 h 1056"/>
                <a:gd name="T18" fmla="*/ 790 w 1834"/>
                <a:gd name="T19" fmla="*/ 408 h 1056"/>
                <a:gd name="T20" fmla="*/ 691 w 1834"/>
                <a:gd name="T21" fmla="*/ 509 h 1056"/>
                <a:gd name="T22" fmla="*/ 623 w 1834"/>
                <a:gd name="T23" fmla="*/ 587 h 1056"/>
                <a:gd name="T24" fmla="*/ 593 w 1834"/>
                <a:gd name="T25" fmla="*/ 602 h 1056"/>
                <a:gd name="T26" fmla="*/ 556 w 1834"/>
                <a:gd name="T27" fmla="*/ 598 h 1056"/>
                <a:gd name="T28" fmla="*/ 502 w 1834"/>
                <a:gd name="T29" fmla="*/ 598 h 1056"/>
                <a:gd name="T30" fmla="*/ 434 w 1834"/>
                <a:gd name="T31" fmla="*/ 605 h 1056"/>
                <a:gd name="T32" fmla="*/ 357 w 1834"/>
                <a:gd name="T33" fmla="*/ 627 h 1056"/>
                <a:gd name="T34" fmla="*/ 274 w 1834"/>
                <a:gd name="T35" fmla="*/ 668 h 1056"/>
                <a:gd name="T36" fmla="*/ 181 w 1834"/>
                <a:gd name="T37" fmla="*/ 734 h 1056"/>
                <a:gd name="T38" fmla="*/ 96 w 1834"/>
                <a:gd name="T39" fmla="*/ 816 h 1056"/>
                <a:gd name="T40" fmla="*/ 33 w 1834"/>
                <a:gd name="T41" fmla="*/ 901 h 1056"/>
                <a:gd name="T42" fmla="*/ 1 w 1834"/>
                <a:gd name="T43" fmla="*/ 975 h 1056"/>
                <a:gd name="T44" fmla="*/ 14 w 1834"/>
                <a:gd name="T45" fmla="*/ 1025 h 1056"/>
                <a:gd name="T46" fmla="*/ 78 w 1834"/>
                <a:gd name="T47" fmla="*/ 1049 h 1056"/>
                <a:gd name="T48" fmla="*/ 179 w 1834"/>
                <a:gd name="T49" fmla="*/ 1054 h 1056"/>
                <a:gd name="T50" fmla="*/ 299 w 1834"/>
                <a:gd name="T51" fmla="*/ 1037 h 1056"/>
                <a:gd name="T52" fmla="*/ 423 w 1834"/>
                <a:gd name="T53" fmla="*/ 996 h 1056"/>
                <a:gd name="T54" fmla="*/ 532 w 1834"/>
                <a:gd name="T55" fmla="*/ 928 h 1056"/>
                <a:gd name="T56" fmla="*/ 640 w 1834"/>
                <a:gd name="T57" fmla="*/ 792 h 1056"/>
                <a:gd name="T58" fmla="*/ 659 w 1834"/>
                <a:gd name="T59" fmla="*/ 693 h 1056"/>
                <a:gd name="T60" fmla="*/ 647 w 1834"/>
                <a:gd name="T61" fmla="*/ 662 h 1056"/>
                <a:gd name="T62" fmla="*/ 676 w 1834"/>
                <a:gd name="T63" fmla="*/ 634 h 1056"/>
                <a:gd name="T64" fmla="*/ 735 w 1834"/>
                <a:gd name="T65" fmla="*/ 583 h 1056"/>
                <a:gd name="T66" fmla="*/ 804 w 1834"/>
                <a:gd name="T67" fmla="*/ 523 h 1056"/>
                <a:gd name="T68" fmla="*/ 881 w 1834"/>
                <a:gd name="T69" fmla="*/ 464 h 1056"/>
                <a:gd name="T70" fmla="*/ 960 w 1834"/>
                <a:gd name="T71" fmla="*/ 411 h 1056"/>
                <a:gd name="T72" fmla="*/ 1071 w 1834"/>
                <a:gd name="T73" fmla="*/ 355 h 1056"/>
                <a:gd name="T74" fmla="*/ 1235 w 1834"/>
                <a:gd name="T75" fmla="*/ 288 h 1056"/>
                <a:gd name="T76" fmla="*/ 1377 w 1834"/>
                <a:gd name="T77" fmla="*/ 247 h 1056"/>
                <a:gd name="T78" fmla="*/ 1498 w 1834"/>
                <a:gd name="T79" fmla="*/ 224 h 1056"/>
                <a:gd name="T80" fmla="*/ 1597 w 1834"/>
                <a:gd name="T81" fmla="*/ 214 h 1056"/>
                <a:gd name="T82" fmla="*/ 1675 w 1834"/>
                <a:gd name="T83" fmla="*/ 210 h 1056"/>
                <a:gd name="T84" fmla="*/ 1774 w 1834"/>
                <a:gd name="T85" fmla="*/ 194 h 1056"/>
                <a:gd name="T86" fmla="*/ 1818 w 1834"/>
                <a:gd name="T87" fmla="*/ 170 h 1056"/>
                <a:gd name="T88" fmla="*/ 1834 w 1834"/>
                <a:gd name="T89" fmla="*/ 145 h 1056"/>
                <a:gd name="T90" fmla="*/ 1820 w 1834"/>
                <a:gd name="T91" fmla="*/ 98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34" h="1056">
                  <a:moveTo>
                    <a:pt x="1820" y="98"/>
                  </a:moveTo>
                  <a:lnTo>
                    <a:pt x="1818" y="90"/>
                  </a:lnTo>
                  <a:lnTo>
                    <a:pt x="1815" y="81"/>
                  </a:lnTo>
                  <a:lnTo>
                    <a:pt x="1814" y="70"/>
                  </a:lnTo>
                  <a:lnTo>
                    <a:pt x="1811" y="57"/>
                  </a:lnTo>
                  <a:lnTo>
                    <a:pt x="1807" y="44"/>
                  </a:lnTo>
                  <a:lnTo>
                    <a:pt x="1797" y="33"/>
                  </a:lnTo>
                  <a:lnTo>
                    <a:pt x="1783" y="23"/>
                  </a:lnTo>
                  <a:lnTo>
                    <a:pt x="1764" y="14"/>
                  </a:lnTo>
                  <a:lnTo>
                    <a:pt x="1742" y="7"/>
                  </a:lnTo>
                  <a:lnTo>
                    <a:pt x="1715" y="3"/>
                  </a:lnTo>
                  <a:lnTo>
                    <a:pt x="1683" y="0"/>
                  </a:lnTo>
                  <a:lnTo>
                    <a:pt x="1648" y="0"/>
                  </a:lnTo>
                  <a:lnTo>
                    <a:pt x="1608" y="2"/>
                  </a:lnTo>
                  <a:lnTo>
                    <a:pt x="1564" y="7"/>
                  </a:lnTo>
                  <a:lnTo>
                    <a:pt x="1517" y="16"/>
                  </a:lnTo>
                  <a:lnTo>
                    <a:pt x="1466" y="27"/>
                  </a:lnTo>
                  <a:lnTo>
                    <a:pt x="1411" y="41"/>
                  </a:lnTo>
                  <a:lnTo>
                    <a:pt x="1352" y="60"/>
                  </a:lnTo>
                  <a:lnTo>
                    <a:pt x="1289" y="82"/>
                  </a:lnTo>
                  <a:lnTo>
                    <a:pt x="1222" y="109"/>
                  </a:lnTo>
                  <a:lnTo>
                    <a:pt x="1166" y="135"/>
                  </a:lnTo>
                  <a:lnTo>
                    <a:pt x="1112" y="165"/>
                  </a:lnTo>
                  <a:lnTo>
                    <a:pt x="1059" y="196"/>
                  </a:lnTo>
                  <a:lnTo>
                    <a:pt x="1008" y="228"/>
                  </a:lnTo>
                  <a:lnTo>
                    <a:pt x="960" y="264"/>
                  </a:lnTo>
                  <a:lnTo>
                    <a:pt x="913" y="299"/>
                  </a:lnTo>
                  <a:lnTo>
                    <a:pt x="869" y="336"/>
                  </a:lnTo>
                  <a:lnTo>
                    <a:pt x="828" y="372"/>
                  </a:lnTo>
                  <a:lnTo>
                    <a:pt x="790" y="408"/>
                  </a:lnTo>
                  <a:lnTo>
                    <a:pt x="753" y="444"/>
                  </a:lnTo>
                  <a:lnTo>
                    <a:pt x="720" y="476"/>
                  </a:lnTo>
                  <a:lnTo>
                    <a:pt x="691" y="509"/>
                  </a:lnTo>
                  <a:lnTo>
                    <a:pt x="665" y="537"/>
                  </a:lnTo>
                  <a:lnTo>
                    <a:pt x="642" y="564"/>
                  </a:lnTo>
                  <a:lnTo>
                    <a:pt x="623" y="587"/>
                  </a:lnTo>
                  <a:lnTo>
                    <a:pt x="607" y="605"/>
                  </a:lnTo>
                  <a:lnTo>
                    <a:pt x="601" y="604"/>
                  </a:lnTo>
                  <a:lnTo>
                    <a:pt x="593" y="602"/>
                  </a:lnTo>
                  <a:lnTo>
                    <a:pt x="583" y="601"/>
                  </a:lnTo>
                  <a:lnTo>
                    <a:pt x="570" y="600"/>
                  </a:lnTo>
                  <a:lnTo>
                    <a:pt x="556" y="598"/>
                  </a:lnTo>
                  <a:lnTo>
                    <a:pt x="540" y="598"/>
                  </a:lnTo>
                  <a:lnTo>
                    <a:pt x="522" y="598"/>
                  </a:lnTo>
                  <a:lnTo>
                    <a:pt x="502" y="598"/>
                  </a:lnTo>
                  <a:lnTo>
                    <a:pt x="481" y="600"/>
                  </a:lnTo>
                  <a:lnTo>
                    <a:pt x="458" y="602"/>
                  </a:lnTo>
                  <a:lnTo>
                    <a:pt x="434" y="605"/>
                  </a:lnTo>
                  <a:lnTo>
                    <a:pt x="410" y="611"/>
                  </a:lnTo>
                  <a:lnTo>
                    <a:pt x="384" y="618"/>
                  </a:lnTo>
                  <a:lnTo>
                    <a:pt x="357" y="627"/>
                  </a:lnTo>
                  <a:lnTo>
                    <a:pt x="330" y="638"/>
                  </a:lnTo>
                  <a:lnTo>
                    <a:pt x="303" y="651"/>
                  </a:lnTo>
                  <a:lnTo>
                    <a:pt x="274" y="668"/>
                  </a:lnTo>
                  <a:lnTo>
                    <a:pt x="242" y="687"/>
                  </a:lnTo>
                  <a:lnTo>
                    <a:pt x="211" y="710"/>
                  </a:lnTo>
                  <a:lnTo>
                    <a:pt x="181" y="734"/>
                  </a:lnTo>
                  <a:lnTo>
                    <a:pt x="152" y="761"/>
                  </a:lnTo>
                  <a:lnTo>
                    <a:pt x="123" y="790"/>
                  </a:lnTo>
                  <a:lnTo>
                    <a:pt x="96" y="816"/>
                  </a:lnTo>
                  <a:lnTo>
                    <a:pt x="72" y="846"/>
                  </a:lnTo>
                  <a:lnTo>
                    <a:pt x="51" y="875"/>
                  </a:lnTo>
                  <a:lnTo>
                    <a:pt x="33" y="901"/>
                  </a:lnTo>
                  <a:lnTo>
                    <a:pt x="18" y="928"/>
                  </a:lnTo>
                  <a:lnTo>
                    <a:pt x="7" y="952"/>
                  </a:lnTo>
                  <a:lnTo>
                    <a:pt x="1" y="975"/>
                  </a:lnTo>
                  <a:lnTo>
                    <a:pt x="0" y="995"/>
                  </a:lnTo>
                  <a:lnTo>
                    <a:pt x="4" y="1012"/>
                  </a:lnTo>
                  <a:lnTo>
                    <a:pt x="14" y="1025"/>
                  </a:lnTo>
                  <a:lnTo>
                    <a:pt x="30" y="1035"/>
                  </a:lnTo>
                  <a:lnTo>
                    <a:pt x="52" y="1043"/>
                  </a:lnTo>
                  <a:lnTo>
                    <a:pt x="78" y="1049"/>
                  </a:lnTo>
                  <a:lnTo>
                    <a:pt x="108" y="1053"/>
                  </a:lnTo>
                  <a:lnTo>
                    <a:pt x="142" y="1056"/>
                  </a:lnTo>
                  <a:lnTo>
                    <a:pt x="179" y="1054"/>
                  </a:lnTo>
                  <a:lnTo>
                    <a:pt x="217" y="1052"/>
                  </a:lnTo>
                  <a:lnTo>
                    <a:pt x="258" y="1046"/>
                  </a:lnTo>
                  <a:lnTo>
                    <a:pt x="299" y="1037"/>
                  </a:lnTo>
                  <a:lnTo>
                    <a:pt x="340" y="1028"/>
                  </a:lnTo>
                  <a:lnTo>
                    <a:pt x="381" y="1013"/>
                  </a:lnTo>
                  <a:lnTo>
                    <a:pt x="423" y="996"/>
                  </a:lnTo>
                  <a:lnTo>
                    <a:pt x="461" y="977"/>
                  </a:lnTo>
                  <a:lnTo>
                    <a:pt x="498" y="954"/>
                  </a:lnTo>
                  <a:lnTo>
                    <a:pt x="532" y="928"/>
                  </a:lnTo>
                  <a:lnTo>
                    <a:pt x="562" y="899"/>
                  </a:lnTo>
                  <a:lnTo>
                    <a:pt x="608" y="841"/>
                  </a:lnTo>
                  <a:lnTo>
                    <a:pt x="640" y="792"/>
                  </a:lnTo>
                  <a:lnTo>
                    <a:pt x="655" y="751"/>
                  </a:lnTo>
                  <a:lnTo>
                    <a:pt x="661" y="719"/>
                  </a:lnTo>
                  <a:lnTo>
                    <a:pt x="659" y="693"/>
                  </a:lnTo>
                  <a:lnTo>
                    <a:pt x="655" y="676"/>
                  </a:lnTo>
                  <a:lnTo>
                    <a:pt x="650" y="665"/>
                  </a:lnTo>
                  <a:lnTo>
                    <a:pt x="647" y="662"/>
                  </a:lnTo>
                  <a:lnTo>
                    <a:pt x="648" y="661"/>
                  </a:lnTo>
                  <a:lnTo>
                    <a:pt x="661" y="648"/>
                  </a:lnTo>
                  <a:lnTo>
                    <a:pt x="676" y="634"/>
                  </a:lnTo>
                  <a:lnTo>
                    <a:pt x="693" y="618"/>
                  </a:lnTo>
                  <a:lnTo>
                    <a:pt x="713" y="601"/>
                  </a:lnTo>
                  <a:lnTo>
                    <a:pt x="735" y="583"/>
                  </a:lnTo>
                  <a:lnTo>
                    <a:pt x="756" y="564"/>
                  </a:lnTo>
                  <a:lnTo>
                    <a:pt x="780" y="544"/>
                  </a:lnTo>
                  <a:lnTo>
                    <a:pt x="804" y="523"/>
                  </a:lnTo>
                  <a:lnTo>
                    <a:pt x="830" y="503"/>
                  </a:lnTo>
                  <a:lnTo>
                    <a:pt x="855" y="483"/>
                  </a:lnTo>
                  <a:lnTo>
                    <a:pt x="881" y="464"/>
                  </a:lnTo>
                  <a:lnTo>
                    <a:pt x="908" y="445"/>
                  </a:lnTo>
                  <a:lnTo>
                    <a:pt x="935" y="428"/>
                  </a:lnTo>
                  <a:lnTo>
                    <a:pt x="960" y="411"/>
                  </a:lnTo>
                  <a:lnTo>
                    <a:pt x="986" y="396"/>
                  </a:lnTo>
                  <a:lnTo>
                    <a:pt x="1011" y="383"/>
                  </a:lnTo>
                  <a:lnTo>
                    <a:pt x="1071" y="355"/>
                  </a:lnTo>
                  <a:lnTo>
                    <a:pt x="1127" y="329"/>
                  </a:lnTo>
                  <a:lnTo>
                    <a:pt x="1183" y="306"/>
                  </a:lnTo>
                  <a:lnTo>
                    <a:pt x="1235" y="288"/>
                  </a:lnTo>
                  <a:lnTo>
                    <a:pt x="1285" y="272"/>
                  </a:lnTo>
                  <a:lnTo>
                    <a:pt x="1332" y="258"/>
                  </a:lnTo>
                  <a:lnTo>
                    <a:pt x="1377" y="247"/>
                  </a:lnTo>
                  <a:lnTo>
                    <a:pt x="1420" y="237"/>
                  </a:lnTo>
                  <a:lnTo>
                    <a:pt x="1459" y="230"/>
                  </a:lnTo>
                  <a:lnTo>
                    <a:pt x="1498" y="224"/>
                  </a:lnTo>
                  <a:lnTo>
                    <a:pt x="1533" y="220"/>
                  </a:lnTo>
                  <a:lnTo>
                    <a:pt x="1566" y="217"/>
                  </a:lnTo>
                  <a:lnTo>
                    <a:pt x="1597" y="214"/>
                  </a:lnTo>
                  <a:lnTo>
                    <a:pt x="1625" y="213"/>
                  </a:lnTo>
                  <a:lnTo>
                    <a:pt x="1651" y="211"/>
                  </a:lnTo>
                  <a:lnTo>
                    <a:pt x="1675" y="210"/>
                  </a:lnTo>
                  <a:lnTo>
                    <a:pt x="1716" y="207"/>
                  </a:lnTo>
                  <a:lnTo>
                    <a:pt x="1749" y="202"/>
                  </a:lnTo>
                  <a:lnTo>
                    <a:pt x="1774" y="194"/>
                  </a:lnTo>
                  <a:lnTo>
                    <a:pt x="1794" y="187"/>
                  </a:lnTo>
                  <a:lnTo>
                    <a:pt x="1808" y="179"/>
                  </a:lnTo>
                  <a:lnTo>
                    <a:pt x="1818" y="170"/>
                  </a:lnTo>
                  <a:lnTo>
                    <a:pt x="1825" y="163"/>
                  </a:lnTo>
                  <a:lnTo>
                    <a:pt x="1831" y="156"/>
                  </a:lnTo>
                  <a:lnTo>
                    <a:pt x="1834" y="145"/>
                  </a:lnTo>
                  <a:lnTo>
                    <a:pt x="1831" y="131"/>
                  </a:lnTo>
                  <a:lnTo>
                    <a:pt x="1825" y="114"/>
                  </a:lnTo>
                  <a:lnTo>
                    <a:pt x="1820"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5" name="Freeform 123"/>
            <p:cNvSpPr>
              <a:spLocks/>
            </p:cNvSpPr>
            <p:nvPr/>
          </p:nvSpPr>
          <p:spPr bwMode="auto">
            <a:xfrm>
              <a:off x="3248" y="3541"/>
              <a:ext cx="574" cy="315"/>
            </a:xfrm>
            <a:custGeom>
              <a:avLst/>
              <a:gdLst>
                <a:gd name="T0" fmla="*/ 1692 w 1722"/>
                <a:gd name="T1" fmla="*/ 66 h 946"/>
                <a:gd name="T2" fmla="*/ 1621 w 1722"/>
                <a:gd name="T3" fmla="*/ 73 h 946"/>
                <a:gd name="T4" fmla="*/ 1512 w 1722"/>
                <a:gd name="T5" fmla="*/ 83 h 946"/>
                <a:gd name="T6" fmla="*/ 1376 w 1722"/>
                <a:gd name="T7" fmla="*/ 105 h 946"/>
                <a:gd name="T8" fmla="*/ 1224 w 1722"/>
                <a:gd name="T9" fmla="*/ 145 h 946"/>
                <a:gd name="T10" fmla="*/ 1068 w 1722"/>
                <a:gd name="T11" fmla="*/ 210 h 946"/>
                <a:gd name="T12" fmla="*/ 932 w 1722"/>
                <a:gd name="T13" fmla="*/ 285 h 946"/>
                <a:gd name="T14" fmla="*/ 820 w 1722"/>
                <a:gd name="T15" fmla="*/ 360 h 946"/>
                <a:gd name="T16" fmla="*/ 729 w 1722"/>
                <a:gd name="T17" fmla="*/ 434 h 946"/>
                <a:gd name="T18" fmla="*/ 661 w 1722"/>
                <a:gd name="T19" fmla="*/ 501 h 946"/>
                <a:gd name="T20" fmla="*/ 611 w 1722"/>
                <a:gd name="T21" fmla="*/ 556 h 946"/>
                <a:gd name="T22" fmla="*/ 556 w 1722"/>
                <a:gd name="T23" fmla="*/ 634 h 946"/>
                <a:gd name="T24" fmla="*/ 559 w 1722"/>
                <a:gd name="T25" fmla="*/ 683 h 946"/>
                <a:gd name="T26" fmla="*/ 512 w 1722"/>
                <a:gd name="T27" fmla="*/ 777 h 946"/>
                <a:gd name="T28" fmla="*/ 423 w 1722"/>
                <a:gd name="T29" fmla="*/ 863 h 946"/>
                <a:gd name="T30" fmla="*/ 325 w 1722"/>
                <a:gd name="T31" fmla="*/ 913 h 946"/>
                <a:gd name="T32" fmla="*/ 220 w 1722"/>
                <a:gd name="T33" fmla="*/ 938 h 946"/>
                <a:gd name="T34" fmla="*/ 122 w 1722"/>
                <a:gd name="T35" fmla="*/ 946 h 946"/>
                <a:gd name="T36" fmla="*/ 45 w 1722"/>
                <a:gd name="T37" fmla="*/ 936 h 946"/>
                <a:gd name="T38" fmla="*/ 4 w 1722"/>
                <a:gd name="T39" fmla="*/ 909 h 946"/>
                <a:gd name="T40" fmla="*/ 7 w 1722"/>
                <a:gd name="T41" fmla="*/ 861 h 946"/>
                <a:gd name="T42" fmla="*/ 44 w 1722"/>
                <a:gd name="T43" fmla="*/ 795 h 946"/>
                <a:gd name="T44" fmla="*/ 104 w 1722"/>
                <a:gd name="T45" fmla="*/ 725 h 946"/>
                <a:gd name="T46" fmla="*/ 179 w 1722"/>
                <a:gd name="T47" fmla="*/ 659 h 946"/>
                <a:gd name="T48" fmla="*/ 257 w 1722"/>
                <a:gd name="T49" fmla="*/ 610 h 946"/>
                <a:gd name="T50" fmla="*/ 322 w 1722"/>
                <a:gd name="T51" fmla="*/ 584 h 946"/>
                <a:gd name="T52" fmla="*/ 382 w 1722"/>
                <a:gd name="T53" fmla="*/ 574 h 946"/>
                <a:gd name="T54" fmla="*/ 431 w 1722"/>
                <a:gd name="T55" fmla="*/ 573 h 946"/>
                <a:gd name="T56" fmla="*/ 470 w 1722"/>
                <a:gd name="T57" fmla="*/ 579 h 946"/>
                <a:gd name="T58" fmla="*/ 494 w 1722"/>
                <a:gd name="T59" fmla="*/ 586 h 946"/>
                <a:gd name="T60" fmla="*/ 528 w 1722"/>
                <a:gd name="T61" fmla="*/ 569 h 946"/>
                <a:gd name="T62" fmla="*/ 528 w 1722"/>
                <a:gd name="T63" fmla="*/ 569 h 946"/>
                <a:gd name="T64" fmla="*/ 529 w 1722"/>
                <a:gd name="T65" fmla="*/ 567 h 946"/>
                <a:gd name="T66" fmla="*/ 549 w 1722"/>
                <a:gd name="T67" fmla="*/ 549 h 946"/>
                <a:gd name="T68" fmla="*/ 597 w 1722"/>
                <a:gd name="T69" fmla="*/ 502 h 946"/>
                <a:gd name="T70" fmla="*/ 670 w 1722"/>
                <a:gd name="T71" fmla="*/ 437 h 946"/>
                <a:gd name="T72" fmla="*/ 760 w 1722"/>
                <a:gd name="T73" fmla="*/ 360 h 946"/>
                <a:gd name="T74" fmla="*/ 867 w 1722"/>
                <a:gd name="T75" fmla="*/ 278 h 946"/>
                <a:gd name="T76" fmla="*/ 984 w 1722"/>
                <a:gd name="T77" fmla="*/ 199 h 946"/>
                <a:gd name="T78" fmla="*/ 1122 w 1722"/>
                <a:gd name="T79" fmla="*/ 122 h 946"/>
                <a:gd name="T80" fmla="*/ 1251 w 1722"/>
                <a:gd name="T81" fmla="*/ 64 h 946"/>
                <a:gd name="T82" fmla="*/ 1367 w 1722"/>
                <a:gd name="T83" fmla="*/ 27 h 946"/>
                <a:gd name="T84" fmla="*/ 1471 w 1722"/>
                <a:gd name="T85" fmla="*/ 8 h 946"/>
                <a:gd name="T86" fmla="*/ 1566 w 1722"/>
                <a:gd name="T87" fmla="*/ 0 h 946"/>
                <a:gd name="T88" fmla="*/ 1641 w 1722"/>
                <a:gd name="T89" fmla="*/ 2 h 946"/>
                <a:gd name="T90" fmla="*/ 1681 w 1722"/>
                <a:gd name="T91" fmla="*/ 6 h 946"/>
                <a:gd name="T92" fmla="*/ 1709 w 1722"/>
                <a:gd name="T93" fmla="*/ 13 h 946"/>
                <a:gd name="T94" fmla="*/ 1722 w 1722"/>
                <a:gd name="T95" fmla="*/ 39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22" h="946">
                  <a:moveTo>
                    <a:pt x="1713" y="60"/>
                  </a:moveTo>
                  <a:lnTo>
                    <a:pt x="1706" y="63"/>
                  </a:lnTo>
                  <a:lnTo>
                    <a:pt x="1692" y="66"/>
                  </a:lnTo>
                  <a:lnTo>
                    <a:pt x="1674" y="67"/>
                  </a:lnTo>
                  <a:lnTo>
                    <a:pt x="1650" y="70"/>
                  </a:lnTo>
                  <a:lnTo>
                    <a:pt x="1621" y="73"/>
                  </a:lnTo>
                  <a:lnTo>
                    <a:pt x="1589" y="76"/>
                  </a:lnTo>
                  <a:lnTo>
                    <a:pt x="1552" y="78"/>
                  </a:lnTo>
                  <a:lnTo>
                    <a:pt x="1512" y="83"/>
                  </a:lnTo>
                  <a:lnTo>
                    <a:pt x="1469" y="88"/>
                  </a:lnTo>
                  <a:lnTo>
                    <a:pt x="1423" y="97"/>
                  </a:lnTo>
                  <a:lnTo>
                    <a:pt x="1376" y="105"/>
                  </a:lnTo>
                  <a:lnTo>
                    <a:pt x="1326" y="117"/>
                  </a:lnTo>
                  <a:lnTo>
                    <a:pt x="1275" y="129"/>
                  </a:lnTo>
                  <a:lnTo>
                    <a:pt x="1224" y="145"/>
                  </a:lnTo>
                  <a:lnTo>
                    <a:pt x="1172" y="165"/>
                  </a:lnTo>
                  <a:lnTo>
                    <a:pt x="1119" y="186"/>
                  </a:lnTo>
                  <a:lnTo>
                    <a:pt x="1068" y="210"/>
                  </a:lnTo>
                  <a:lnTo>
                    <a:pt x="1020" y="234"/>
                  </a:lnTo>
                  <a:lnTo>
                    <a:pt x="974" y="260"/>
                  </a:lnTo>
                  <a:lnTo>
                    <a:pt x="932" y="285"/>
                  </a:lnTo>
                  <a:lnTo>
                    <a:pt x="892" y="311"/>
                  </a:lnTo>
                  <a:lnTo>
                    <a:pt x="854" y="336"/>
                  </a:lnTo>
                  <a:lnTo>
                    <a:pt x="820" y="360"/>
                  </a:lnTo>
                  <a:lnTo>
                    <a:pt x="787" y="386"/>
                  </a:lnTo>
                  <a:lnTo>
                    <a:pt x="757" y="410"/>
                  </a:lnTo>
                  <a:lnTo>
                    <a:pt x="729" y="434"/>
                  </a:lnTo>
                  <a:lnTo>
                    <a:pt x="705" y="457"/>
                  </a:lnTo>
                  <a:lnTo>
                    <a:pt x="681" y="479"/>
                  </a:lnTo>
                  <a:lnTo>
                    <a:pt x="661" y="501"/>
                  </a:lnTo>
                  <a:lnTo>
                    <a:pt x="643" y="520"/>
                  </a:lnTo>
                  <a:lnTo>
                    <a:pt x="626" y="539"/>
                  </a:lnTo>
                  <a:lnTo>
                    <a:pt x="611" y="556"/>
                  </a:lnTo>
                  <a:lnTo>
                    <a:pt x="613" y="553"/>
                  </a:lnTo>
                  <a:lnTo>
                    <a:pt x="552" y="625"/>
                  </a:lnTo>
                  <a:lnTo>
                    <a:pt x="556" y="634"/>
                  </a:lnTo>
                  <a:lnTo>
                    <a:pt x="560" y="645"/>
                  </a:lnTo>
                  <a:lnTo>
                    <a:pt x="562" y="662"/>
                  </a:lnTo>
                  <a:lnTo>
                    <a:pt x="559" y="683"/>
                  </a:lnTo>
                  <a:lnTo>
                    <a:pt x="550" y="710"/>
                  </a:lnTo>
                  <a:lnTo>
                    <a:pt x="536" y="742"/>
                  </a:lnTo>
                  <a:lnTo>
                    <a:pt x="512" y="777"/>
                  </a:lnTo>
                  <a:lnTo>
                    <a:pt x="477" y="818"/>
                  </a:lnTo>
                  <a:lnTo>
                    <a:pt x="451" y="842"/>
                  </a:lnTo>
                  <a:lnTo>
                    <a:pt x="423" y="863"/>
                  </a:lnTo>
                  <a:lnTo>
                    <a:pt x="392" y="883"/>
                  </a:lnTo>
                  <a:lnTo>
                    <a:pt x="359" y="899"/>
                  </a:lnTo>
                  <a:lnTo>
                    <a:pt x="325" y="913"/>
                  </a:lnTo>
                  <a:lnTo>
                    <a:pt x="291" y="924"/>
                  </a:lnTo>
                  <a:lnTo>
                    <a:pt x="255" y="933"/>
                  </a:lnTo>
                  <a:lnTo>
                    <a:pt x="220" y="938"/>
                  </a:lnTo>
                  <a:lnTo>
                    <a:pt x="186" y="944"/>
                  </a:lnTo>
                  <a:lnTo>
                    <a:pt x="153" y="946"/>
                  </a:lnTo>
                  <a:lnTo>
                    <a:pt x="122" y="946"/>
                  </a:lnTo>
                  <a:lnTo>
                    <a:pt x="94" y="944"/>
                  </a:lnTo>
                  <a:lnTo>
                    <a:pt x="68" y="941"/>
                  </a:lnTo>
                  <a:lnTo>
                    <a:pt x="45" y="936"/>
                  </a:lnTo>
                  <a:lnTo>
                    <a:pt x="27" y="929"/>
                  </a:lnTo>
                  <a:lnTo>
                    <a:pt x="13" y="920"/>
                  </a:lnTo>
                  <a:lnTo>
                    <a:pt x="4" y="909"/>
                  </a:lnTo>
                  <a:lnTo>
                    <a:pt x="0" y="895"/>
                  </a:lnTo>
                  <a:lnTo>
                    <a:pt x="2" y="879"/>
                  </a:lnTo>
                  <a:lnTo>
                    <a:pt x="7" y="861"/>
                  </a:lnTo>
                  <a:lnTo>
                    <a:pt x="16" y="839"/>
                  </a:lnTo>
                  <a:lnTo>
                    <a:pt x="28" y="818"/>
                  </a:lnTo>
                  <a:lnTo>
                    <a:pt x="44" y="795"/>
                  </a:lnTo>
                  <a:lnTo>
                    <a:pt x="61" y="771"/>
                  </a:lnTo>
                  <a:lnTo>
                    <a:pt x="82" y="747"/>
                  </a:lnTo>
                  <a:lnTo>
                    <a:pt x="104" y="725"/>
                  </a:lnTo>
                  <a:lnTo>
                    <a:pt x="128" y="702"/>
                  </a:lnTo>
                  <a:lnTo>
                    <a:pt x="153" y="679"/>
                  </a:lnTo>
                  <a:lnTo>
                    <a:pt x="179" y="659"/>
                  </a:lnTo>
                  <a:lnTo>
                    <a:pt x="204" y="640"/>
                  </a:lnTo>
                  <a:lnTo>
                    <a:pt x="231" y="624"/>
                  </a:lnTo>
                  <a:lnTo>
                    <a:pt x="257" y="610"/>
                  </a:lnTo>
                  <a:lnTo>
                    <a:pt x="280" y="600"/>
                  </a:lnTo>
                  <a:lnTo>
                    <a:pt x="301" y="591"/>
                  </a:lnTo>
                  <a:lnTo>
                    <a:pt x="322" y="584"/>
                  </a:lnTo>
                  <a:lnTo>
                    <a:pt x="343" y="580"/>
                  </a:lnTo>
                  <a:lnTo>
                    <a:pt x="363" y="576"/>
                  </a:lnTo>
                  <a:lnTo>
                    <a:pt x="382" y="574"/>
                  </a:lnTo>
                  <a:lnTo>
                    <a:pt x="399" y="573"/>
                  </a:lnTo>
                  <a:lnTo>
                    <a:pt x="416" y="573"/>
                  </a:lnTo>
                  <a:lnTo>
                    <a:pt x="431" y="573"/>
                  </a:lnTo>
                  <a:lnTo>
                    <a:pt x="445" y="574"/>
                  </a:lnTo>
                  <a:lnTo>
                    <a:pt x="458" y="577"/>
                  </a:lnTo>
                  <a:lnTo>
                    <a:pt x="470" y="579"/>
                  </a:lnTo>
                  <a:lnTo>
                    <a:pt x="478" y="581"/>
                  </a:lnTo>
                  <a:lnTo>
                    <a:pt x="487" y="583"/>
                  </a:lnTo>
                  <a:lnTo>
                    <a:pt x="494" y="586"/>
                  </a:lnTo>
                  <a:lnTo>
                    <a:pt x="498" y="587"/>
                  </a:lnTo>
                  <a:lnTo>
                    <a:pt x="529" y="567"/>
                  </a:lnTo>
                  <a:lnTo>
                    <a:pt x="528" y="569"/>
                  </a:lnTo>
                  <a:lnTo>
                    <a:pt x="528" y="569"/>
                  </a:lnTo>
                  <a:lnTo>
                    <a:pt x="528" y="569"/>
                  </a:lnTo>
                  <a:lnTo>
                    <a:pt x="528" y="569"/>
                  </a:lnTo>
                  <a:lnTo>
                    <a:pt x="528" y="569"/>
                  </a:lnTo>
                  <a:lnTo>
                    <a:pt x="529" y="569"/>
                  </a:lnTo>
                  <a:lnTo>
                    <a:pt x="529" y="567"/>
                  </a:lnTo>
                  <a:lnTo>
                    <a:pt x="531" y="566"/>
                  </a:lnTo>
                  <a:lnTo>
                    <a:pt x="539" y="560"/>
                  </a:lnTo>
                  <a:lnTo>
                    <a:pt x="549" y="549"/>
                  </a:lnTo>
                  <a:lnTo>
                    <a:pt x="562" y="536"/>
                  </a:lnTo>
                  <a:lnTo>
                    <a:pt x="579" y="520"/>
                  </a:lnTo>
                  <a:lnTo>
                    <a:pt x="597" y="502"/>
                  </a:lnTo>
                  <a:lnTo>
                    <a:pt x="618" y="482"/>
                  </a:lnTo>
                  <a:lnTo>
                    <a:pt x="643" y="460"/>
                  </a:lnTo>
                  <a:lnTo>
                    <a:pt x="670" y="437"/>
                  </a:lnTo>
                  <a:lnTo>
                    <a:pt x="698" y="411"/>
                  </a:lnTo>
                  <a:lnTo>
                    <a:pt x="728" y="386"/>
                  </a:lnTo>
                  <a:lnTo>
                    <a:pt x="760" y="360"/>
                  </a:lnTo>
                  <a:lnTo>
                    <a:pt x="794" y="332"/>
                  </a:lnTo>
                  <a:lnTo>
                    <a:pt x="830" y="305"/>
                  </a:lnTo>
                  <a:lnTo>
                    <a:pt x="867" y="278"/>
                  </a:lnTo>
                  <a:lnTo>
                    <a:pt x="905" y="251"/>
                  </a:lnTo>
                  <a:lnTo>
                    <a:pt x="945" y="224"/>
                  </a:lnTo>
                  <a:lnTo>
                    <a:pt x="984" y="199"/>
                  </a:lnTo>
                  <a:lnTo>
                    <a:pt x="1025" y="175"/>
                  </a:lnTo>
                  <a:lnTo>
                    <a:pt x="1075" y="146"/>
                  </a:lnTo>
                  <a:lnTo>
                    <a:pt x="1122" y="122"/>
                  </a:lnTo>
                  <a:lnTo>
                    <a:pt x="1166" y="100"/>
                  </a:lnTo>
                  <a:lnTo>
                    <a:pt x="1210" y="81"/>
                  </a:lnTo>
                  <a:lnTo>
                    <a:pt x="1251" y="64"/>
                  </a:lnTo>
                  <a:lnTo>
                    <a:pt x="1291" y="50"/>
                  </a:lnTo>
                  <a:lnTo>
                    <a:pt x="1330" y="37"/>
                  </a:lnTo>
                  <a:lnTo>
                    <a:pt x="1367" y="27"/>
                  </a:lnTo>
                  <a:lnTo>
                    <a:pt x="1403" y="19"/>
                  </a:lnTo>
                  <a:lnTo>
                    <a:pt x="1437" y="12"/>
                  </a:lnTo>
                  <a:lnTo>
                    <a:pt x="1471" y="8"/>
                  </a:lnTo>
                  <a:lnTo>
                    <a:pt x="1503" y="3"/>
                  </a:lnTo>
                  <a:lnTo>
                    <a:pt x="1535" y="0"/>
                  </a:lnTo>
                  <a:lnTo>
                    <a:pt x="1566" y="0"/>
                  </a:lnTo>
                  <a:lnTo>
                    <a:pt x="1596" y="0"/>
                  </a:lnTo>
                  <a:lnTo>
                    <a:pt x="1625" y="0"/>
                  </a:lnTo>
                  <a:lnTo>
                    <a:pt x="1641" y="2"/>
                  </a:lnTo>
                  <a:lnTo>
                    <a:pt x="1655" y="3"/>
                  </a:lnTo>
                  <a:lnTo>
                    <a:pt x="1668" y="5"/>
                  </a:lnTo>
                  <a:lnTo>
                    <a:pt x="1681" y="6"/>
                  </a:lnTo>
                  <a:lnTo>
                    <a:pt x="1691" y="9"/>
                  </a:lnTo>
                  <a:lnTo>
                    <a:pt x="1701" y="10"/>
                  </a:lnTo>
                  <a:lnTo>
                    <a:pt x="1709" y="13"/>
                  </a:lnTo>
                  <a:lnTo>
                    <a:pt x="1716" y="16"/>
                  </a:lnTo>
                  <a:lnTo>
                    <a:pt x="1720" y="27"/>
                  </a:lnTo>
                  <a:lnTo>
                    <a:pt x="1722" y="39"/>
                  </a:lnTo>
                  <a:lnTo>
                    <a:pt x="1720" y="50"/>
                  </a:lnTo>
                  <a:lnTo>
                    <a:pt x="1713" y="60"/>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6" name="Freeform 124"/>
            <p:cNvSpPr>
              <a:spLocks/>
            </p:cNvSpPr>
            <p:nvPr/>
          </p:nvSpPr>
          <p:spPr bwMode="auto">
            <a:xfrm>
              <a:off x="2939" y="3024"/>
              <a:ext cx="819" cy="484"/>
            </a:xfrm>
            <a:custGeom>
              <a:avLst/>
              <a:gdLst>
                <a:gd name="T0" fmla="*/ 2187 w 2458"/>
                <a:gd name="T1" fmla="*/ 982 h 1452"/>
                <a:gd name="T2" fmla="*/ 2017 w 2458"/>
                <a:gd name="T3" fmla="*/ 912 h 1452"/>
                <a:gd name="T4" fmla="*/ 1919 w 2458"/>
                <a:gd name="T5" fmla="*/ 840 h 1452"/>
                <a:gd name="T6" fmla="*/ 1932 w 2458"/>
                <a:gd name="T7" fmla="*/ 809 h 1452"/>
                <a:gd name="T8" fmla="*/ 2075 w 2458"/>
                <a:gd name="T9" fmla="*/ 835 h 1452"/>
                <a:gd name="T10" fmla="*/ 2337 w 2458"/>
                <a:gd name="T11" fmla="*/ 850 h 1452"/>
                <a:gd name="T12" fmla="*/ 2456 w 2458"/>
                <a:gd name="T13" fmla="*/ 744 h 1452"/>
                <a:gd name="T14" fmla="*/ 2387 w 2458"/>
                <a:gd name="T15" fmla="*/ 672 h 1452"/>
                <a:gd name="T16" fmla="*/ 2194 w 2458"/>
                <a:gd name="T17" fmla="*/ 649 h 1452"/>
                <a:gd name="T18" fmla="*/ 1994 w 2458"/>
                <a:gd name="T19" fmla="*/ 534 h 1452"/>
                <a:gd name="T20" fmla="*/ 1753 w 2458"/>
                <a:gd name="T21" fmla="*/ 371 h 1452"/>
                <a:gd name="T22" fmla="*/ 1597 w 2458"/>
                <a:gd name="T23" fmla="*/ 312 h 1452"/>
                <a:gd name="T24" fmla="*/ 1437 w 2458"/>
                <a:gd name="T25" fmla="*/ 227 h 1452"/>
                <a:gd name="T26" fmla="*/ 1071 w 2458"/>
                <a:gd name="T27" fmla="*/ 94 h 1452"/>
                <a:gd name="T28" fmla="*/ 740 w 2458"/>
                <a:gd name="T29" fmla="*/ 4 h 1452"/>
                <a:gd name="T30" fmla="*/ 842 w 2458"/>
                <a:gd name="T31" fmla="*/ 43 h 1452"/>
                <a:gd name="T32" fmla="*/ 1204 w 2458"/>
                <a:gd name="T33" fmla="*/ 176 h 1452"/>
                <a:gd name="T34" fmla="*/ 1526 w 2458"/>
                <a:gd name="T35" fmla="*/ 336 h 1452"/>
                <a:gd name="T36" fmla="*/ 1642 w 2458"/>
                <a:gd name="T37" fmla="*/ 391 h 1452"/>
                <a:gd name="T38" fmla="*/ 1873 w 2458"/>
                <a:gd name="T39" fmla="*/ 499 h 1452"/>
                <a:gd name="T40" fmla="*/ 2032 w 2458"/>
                <a:gd name="T41" fmla="*/ 619 h 1452"/>
                <a:gd name="T42" fmla="*/ 2222 w 2458"/>
                <a:gd name="T43" fmla="*/ 691 h 1452"/>
                <a:gd name="T44" fmla="*/ 2385 w 2458"/>
                <a:gd name="T45" fmla="*/ 713 h 1452"/>
                <a:gd name="T46" fmla="*/ 2293 w 2458"/>
                <a:gd name="T47" fmla="*/ 808 h 1452"/>
                <a:gd name="T48" fmla="*/ 2068 w 2458"/>
                <a:gd name="T49" fmla="*/ 805 h 1452"/>
                <a:gd name="T50" fmla="*/ 1915 w 2458"/>
                <a:gd name="T51" fmla="*/ 798 h 1452"/>
                <a:gd name="T52" fmla="*/ 1893 w 2458"/>
                <a:gd name="T53" fmla="*/ 826 h 1452"/>
                <a:gd name="T54" fmla="*/ 1991 w 2458"/>
                <a:gd name="T55" fmla="*/ 945 h 1452"/>
                <a:gd name="T56" fmla="*/ 2256 w 2458"/>
                <a:gd name="T57" fmla="*/ 1056 h 1452"/>
                <a:gd name="T58" fmla="*/ 2273 w 2458"/>
                <a:gd name="T59" fmla="*/ 1135 h 1452"/>
                <a:gd name="T60" fmla="*/ 2068 w 2458"/>
                <a:gd name="T61" fmla="*/ 1109 h 1452"/>
                <a:gd name="T62" fmla="*/ 1825 w 2458"/>
                <a:gd name="T63" fmla="*/ 1029 h 1452"/>
                <a:gd name="T64" fmla="*/ 1763 w 2458"/>
                <a:gd name="T65" fmla="*/ 1063 h 1452"/>
                <a:gd name="T66" fmla="*/ 1854 w 2458"/>
                <a:gd name="T67" fmla="*/ 1319 h 1452"/>
                <a:gd name="T68" fmla="*/ 1821 w 2458"/>
                <a:gd name="T69" fmla="*/ 1408 h 1452"/>
                <a:gd name="T70" fmla="*/ 1608 w 2458"/>
                <a:gd name="T71" fmla="*/ 1119 h 1452"/>
                <a:gd name="T72" fmla="*/ 1637 w 2458"/>
                <a:gd name="T73" fmla="*/ 1236 h 1452"/>
                <a:gd name="T74" fmla="*/ 1654 w 2458"/>
                <a:gd name="T75" fmla="*/ 1336 h 1452"/>
                <a:gd name="T76" fmla="*/ 1451 w 2458"/>
                <a:gd name="T77" fmla="*/ 1112 h 1452"/>
                <a:gd name="T78" fmla="*/ 1356 w 2458"/>
                <a:gd name="T79" fmla="*/ 1030 h 1452"/>
                <a:gd name="T80" fmla="*/ 1095 w 2458"/>
                <a:gd name="T81" fmla="*/ 751 h 1452"/>
                <a:gd name="T82" fmla="*/ 993 w 2458"/>
                <a:gd name="T83" fmla="*/ 805 h 1452"/>
                <a:gd name="T84" fmla="*/ 587 w 2458"/>
                <a:gd name="T85" fmla="*/ 686 h 1452"/>
                <a:gd name="T86" fmla="*/ 146 w 2458"/>
                <a:gd name="T87" fmla="*/ 536 h 1452"/>
                <a:gd name="T88" fmla="*/ 1 w 2458"/>
                <a:gd name="T89" fmla="*/ 483 h 1452"/>
                <a:gd name="T90" fmla="*/ 258 w 2458"/>
                <a:gd name="T91" fmla="*/ 602 h 1452"/>
                <a:gd name="T92" fmla="*/ 749 w 2458"/>
                <a:gd name="T93" fmla="*/ 793 h 1452"/>
                <a:gd name="T94" fmla="*/ 1018 w 2458"/>
                <a:gd name="T95" fmla="*/ 860 h 1452"/>
                <a:gd name="T96" fmla="*/ 1109 w 2458"/>
                <a:gd name="T97" fmla="*/ 918 h 1452"/>
                <a:gd name="T98" fmla="*/ 1228 w 2458"/>
                <a:gd name="T99" fmla="*/ 1043 h 1452"/>
                <a:gd name="T100" fmla="*/ 1383 w 2458"/>
                <a:gd name="T101" fmla="*/ 1087 h 1452"/>
                <a:gd name="T102" fmla="*/ 1434 w 2458"/>
                <a:gd name="T103" fmla="*/ 1166 h 1452"/>
                <a:gd name="T104" fmla="*/ 1608 w 2458"/>
                <a:gd name="T105" fmla="*/ 1373 h 1452"/>
                <a:gd name="T106" fmla="*/ 1708 w 2458"/>
                <a:gd name="T107" fmla="*/ 1367 h 1452"/>
                <a:gd name="T108" fmla="*/ 1778 w 2458"/>
                <a:gd name="T109" fmla="*/ 1440 h 1452"/>
                <a:gd name="T110" fmla="*/ 1909 w 2458"/>
                <a:gd name="T111" fmla="*/ 1370 h 1452"/>
                <a:gd name="T112" fmla="*/ 1798 w 2458"/>
                <a:gd name="T113" fmla="*/ 1107 h 1452"/>
                <a:gd name="T114" fmla="*/ 1849 w 2458"/>
                <a:gd name="T115" fmla="*/ 1078 h 1452"/>
                <a:gd name="T116" fmla="*/ 2025 w 2458"/>
                <a:gd name="T117" fmla="*/ 1138 h 1452"/>
                <a:gd name="T118" fmla="*/ 2273 w 2458"/>
                <a:gd name="T119" fmla="*/ 1183 h 1452"/>
                <a:gd name="T120" fmla="*/ 2364 w 2458"/>
                <a:gd name="T121" fmla="*/ 1115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8" h="1452">
                  <a:moveTo>
                    <a:pt x="2367" y="1104"/>
                  </a:moveTo>
                  <a:lnTo>
                    <a:pt x="2368" y="1082"/>
                  </a:lnTo>
                  <a:lnTo>
                    <a:pt x="2360" y="1064"/>
                  </a:lnTo>
                  <a:lnTo>
                    <a:pt x="2346" y="1048"/>
                  </a:lnTo>
                  <a:lnTo>
                    <a:pt x="2324" y="1034"/>
                  </a:lnTo>
                  <a:lnTo>
                    <a:pt x="2296" y="1020"/>
                  </a:lnTo>
                  <a:lnTo>
                    <a:pt x="2264" y="1009"/>
                  </a:lnTo>
                  <a:lnTo>
                    <a:pt x="2227" y="996"/>
                  </a:lnTo>
                  <a:lnTo>
                    <a:pt x="2187" y="982"/>
                  </a:lnTo>
                  <a:lnTo>
                    <a:pt x="2167" y="975"/>
                  </a:lnTo>
                  <a:lnTo>
                    <a:pt x="2146" y="966"/>
                  </a:lnTo>
                  <a:lnTo>
                    <a:pt x="2126" y="959"/>
                  </a:lnTo>
                  <a:lnTo>
                    <a:pt x="2106" y="951"/>
                  </a:lnTo>
                  <a:lnTo>
                    <a:pt x="2088" y="944"/>
                  </a:lnTo>
                  <a:lnTo>
                    <a:pt x="2069" y="937"/>
                  </a:lnTo>
                  <a:lnTo>
                    <a:pt x="2051" y="928"/>
                  </a:lnTo>
                  <a:lnTo>
                    <a:pt x="2034" y="921"/>
                  </a:lnTo>
                  <a:lnTo>
                    <a:pt x="2017" y="912"/>
                  </a:lnTo>
                  <a:lnTo>
                    <a:pt x="2001" y="905"/>
                  </a:lnTo>
                  <a:lnTo>
                    <a:pt x="1988" y="898"/>
                  </a:lnTo>
                  <a:lnTo>
                    <a:pt x="1974" y="891"/>
                  </a:lnTo>
                  <a:lnTo>
                    <a:pt x="1963" y="884"/>
                  </a:lnTo>
                  <a:lnTo>
                    <a:pt x="1953" y="878"/>
                  </a:lnTo>
                  <a:lnTo>
                    <a:pt x="1944" y="871"/>
                  </a:lnTo>
                  <a:lnTo>
                    <a:pt x="1937" y="866"/>
                  </a:lnTo>
                  <a:lnTo>
                    <a:pt x="1926" y="853"/>
                  </a:lnTo>
                  <a:lnTo>
                    <a:pt x="1919" y="840"/>
                  </a:lnTo>
                  <a:lnTo>
                    <a:pt x="1915" y="827"/>
                  </a:lnTo>
                  <a:lnTo>
                    <a:pt x="1913" y="818"/>
                  </a:lnTo>
                  <a:lnTo>
                    <a:pt x="1915" y="816"/>
                  </a:lnTo>
                  <a:lnTo>
                    <a:pt x="1915" y="816"/>
                  </a:lnTo>
                  <a:lnTo>
                    <a:pt x="1915" y="816"/>
                  </a:lnTo>
                  <a:lnTo>
                    <a:pt x="1916" y="815"/>
                  </a:lnTo>
                  <a:lnTo>
                    <a:pt x="1919" y="812"/>
                  </a:lnTo>
                  <a:lnTo>
                    <a:pt x="1925" y="809"/>
                  </a:lnTo>
                  <a:lnTo>
                    <a:pt x="1932" y="809"/>
                  </a:lnTo>
                  <a:lnTo>
                    <a:pt x="1940" y="809"/>
                  </a:lnTo>
                  <a:lnTo>
                    <a:pt x="1950" y="809"/>
                  </a:lnTo>
                  <a:lnTo>
                    <a:pt x="1961" y="812"/>
                  </a:lnTo>
                  <a:lnTo>
                    <a:pt x="1976" y="815"/>
                  </a:lnTo>
                  <a:lnTo>
                    <a:pt x="1991" y="818"/>
                  </a:lnTo>
                  <a:lnTo>
                    <a:pt x="2010" y="820"/>
                  </a:lnTo>
                  <a:lnTo>
                    <a:pt x="2030" y="825"/>
                  </a:lnTo>
                  <a:lnTo>
                    <a:pt x="2051" y="830"/>
                  </a:lnTo>
                  <a:lnTo>
                    <a:pt x="2075" y="835"/>
                  </a:lnTo>
                  <a:lnTo>
                    <a:pt x="2100" y="840"/>
                  </a:lnTo>
                  <a:lnTo>
                    <a:pt x="2129" y="844"/>
                  </a:lnTo>
                  <a:lnTo>
                    <a:pt x="2160" y="850"/>
                  </a:lnTo>
                  <a:lnTo>
                    <a:pt x="2193" y="856"/>
                  </a:lnTo>
                  <a:lnTo>
                    <a:pt x="2225" y="860"/>
                  </a:lnTo>
                  <a:lnTo>
                    <a:pt x="2256" y="860"/>
                  </a:lnTo>
                  <a:lnTo>
                    <a:pt x="2285" y="859"/>
                  </a:lnTo>
                  <a:lnTo>
                    <a:pt x="2312" y="856"/>
                  </a:lnTo>
                  <a:lnTo>
                    <a:pt x="2337" y="850"/>
                  </a:lnTo>
                  <a:lnTo>
                    <a:pt x="2360" y="842"/>
                  </a:lnTo>
                  <a:lnTo>
                    <a:pt x="2380" y="833"/>
                  </a:lnTo>
                  <a:lnTo>
                    <a:pt x="2398" y="822"/>
                  </a:lnTo>
                  <a:lnTo>
                    <a:pt x="2414" y="810"/>
                  </a:lnTo>
                  <a:lnTo>
                    <a:pt x="2427" y="798"/>
                  </a:lnTo>
                  <a:lnTo>
                    <a:pt x="2438" y="785"/>
                  </a:lnTo>
                  <a:lnTo>
                    <a:pt x="2446" y="771"/>
                  </a:lnTo>
                  <a:lnTo>
                    <a:pt x="2454" y="758"/>
                  </a:lnTo>
                  <a:lnTo>
                    <a:pt x="2456" y="744"/>
                  </a:lnTo>
                  <a:lnTo>
                    <a:pt x="2458" y="731"/>
                  </a:lnTo>
                  <a:lnTo>
                    <a:pt x="2456" y="718"/>
                  </a:lnTo>
                  <a:lnTo>
                    <a:pt x="2452" y="707"/>
                  </a:lnTo>
                  <a:lnTo>
                    <a:pt x="2446" y="697"/>
                  </a:lnTo>
                  <a:lnTo>
                    <a:pt x="2438" y="690"/>
                  </a:lnTo>
                  <a:lnTo>
                    <a:pt x="2428" y="683"/>
                  </a:lnTo>
                  <a:lnTo>
                    <a:pt x="2415" y="679"/>
                  </a:lnTo>
                  <a:lnTo>
                    <a:pt x="2402" y="674"/>
                  </a:lnTo>
                  <a:lnTo>
                    <a:pt x="2387" y="672"/>
                  </a:lnTo>
                  <a:lnTo>
                    <a:pt x="2370" y="669"/>
                  </a:lnTo>
                  <a:lnTo>
                    <a:pt x="2353" y="667"/>
                  </a:lnTo>
                  <a:lnTo>
                    <a:pt x="2333" y="665"/>
                  </a:lnTo>
                  <a:lnTo>
                    <a:pt x="2312" y="663"/>
                  </a:lnTo>
                  <a:lnTo>
                    <a:pt x="2290" y="662"/>
                  </a:lnTo>
                  <a:lnTo>
                    <a:pt x="2268" y="659"/>
                  </a:lnTo>
                  <a:lnTo>
                    <a:pt x="2244" y="656"/>
                  </a:lnTo>
                  <a:lnTo>
                    <a:pt x="2220" y="653"/>
                  </a:lnTo>
                  <a:lnTo>
                    <a:pt x="2194" y="649"/>
                  </a:lnTo>
                  <a:lnTo>
                    <a:pt x="2168" y="643"/>
                  </a:lnTo>
                  <a:lnTo>
                    <a:pt x="2144" y="635"/>
                  </a:lnTo>
                  <a:lnTo>
                    <a:pt x="2122" y="625"/>
                  </a:lnTo>
                  <a:lnTo>
                    <a:pt x="2099" y="614"/>
                  </a:lnTo>
                  <a:lnTo>
                    <a:pt x="2078" y="599"/>
                  </a:lnTo>
                  <a:lnTo>
                    <a:pt x="2058" y="585"/>
                  </a:lnTo>
                  <a:lnTo>
                    <a:pt x="2037" y="568"/>
                  </a:lnTo>
                  <a:lnTo>
                    <a:pt x="2015" y="551"/>
                  </a:lnTo>
                  <a:lnTo>
                    <a:pt x="1994" y="534"/>
                  </a:lnTo>
                  <a:lnTo>
                    <a:pt x="1973" y="516"/>
                  </a:lnTo>
                  <a:lnTo>
                    <a:pt x="1950" y="497"/>
                  </a:lnTo>
                  <a:lnTo>
                    <a:pt x="1927" y="477"/>
                  </a:lnTo>
                  <a:lnTo>
                    <a:pt x="1903" y="459"/>
                  </a:lnTo>
                  <a:lnTo>
                    <a:pt x="1878" y="441"/>
                  </a:lnTo>
                  <a:lnTo>
                    <a:pt x="1849" y="424"/>
                  </a:lnTo>
                  <a:lnTo>
                    <a:pt x="1821" y="407"/>
                  </a:lnTo>
                  <a:lnTo>
                    <a:pt x="1786" y="387"/>
                  </a:lnTo>
                  <a:lnTo>
                    <a:pt x="1753" y="371"/>
                  </a:lnTo>
                  <a:lnTo>
                    <a:pt x="1723" y="358"/>
                  </a:lnTo>
                  <a:lnTo>
                    <a:pt x="1698" y="350"/>
                  </a:lnTo>
                  <a:lnTo>
                    <a:pt x="1675" y="343"/>
                  </a:lnTo>
                  <a:lnTo>
                    <a:pt x="1657" y="337"/>
                  </a:lnTo>
                  <a:lnTo>
                    <a:pt x="1639" y="334"/>
                  </a:lnTo>
                  <a:lnTo>
                    <a:pt x="1627" y="333"/>
                  </a:lnTo>
                  <a:lnTo>
                    <a:pt x="1618" y="326"/>
                  </a:lnTo>
                  <a:lnTo>
                    <a:pt x="1608" y="320"/>
                  </a:lnTo>
                  <a:lnTo>
                    <a:pt x="1597" y="312"/>
                  </a:lnTo>
                  <a:lnTo>
                    <a:pt x="1584" y="305"/>
                  </a:lnTo>
                  <a:lnTo>
                    <a:pt x="1571" y="296"/>
                  </a:lnTo>
                  <a:lnTo>
                    <a:pt x="1556" y="288"/>
                  </a:lnTo>
                  <a:lnTo>
                    <a:pt x="1540" y="278"/>
                  </a:lnTo>
                  <a:lnTo>
                    <a:pt x="1522" y="268"/>
                  </a:lnTo>
                  <a:lnTo>
                    <a:pt x="1503" y="258"/>
                  </a:lnTo>
                  <a:lnTo>
                    <a:pt x="1482" y="248"/>
                  </a:lnTo>
                  <a:lnTo>
                    <a:pt x="1461" y="237"/>
                  </a:lnTo>
                  <a:lnTo>
                    <a:pt x="1437" y="227"/>
                  </a:lnTo>
                  <a:lnTo>
                    <a:pt x="1411" y="215"/>
                  </a:lnTo>
                  <a:lnTo>
                    <a:pt x="1384" y="204"/>
                  </a:lnTo>
                  <a:lnTo>
                    <a:pt x="1356" y="191"/>
                  </a:lnTo>
                  <a:lnTo>
                    <a:pt x="1326" y="180"/>
                  </a:lnTo>
                  <a:lnTo>
                    <a:pt x="1276" y="162"/>
                  </a:lnTo>
                  <a:lnTo>
                    <a:pt x="1225" y="143"/>
                  </a:lnTo>
                  <a:lnTo>
                    <a:pt x="1173" y="126"/>
                  </a:lnTo>
                  <a:lnTo>
                    <a:pt x="1122" y="109"/>
                  </a:lnTo>
                  <a:lnTo>
                    <a:pt x="1071" y="94"/>
                  </a:lnTo>
                  <a:lnTo>
                    <a:pt x="1021" y="79"/>
                  </a:lnTo>
                  <a:lnTo>
                    <a:pt x="973" y="65"/>
                  </a:lnTo>
                  <a:lnTo>
                    <a:pt x="928" y="52"/>
                  </a:lnTo>
                  <a:lnTo>
                    <a:pt x="885" y="41"/>
                  </a:lnTo>
                  <a:lnTo>
                    <a:pt x="845" y="30"/>
                  </a:lnTo>
                  <a:lnTo>
                    <a:pt x="811" y="21"/>
                  </a:lnTo>
                  <a:lnTo>
                    <a:pt x="781" y="14"/>
                  </a:lnTo>
                  <a:lnTo>
                    <a:pt x="757" y="9"/>
                  </a:lnTo>
                  <a:lnTo>
                    <a:pt x="740" y="4"/>
                  </a:lnTo>
                  <a:lnTo>
                    <a:pt x="729" y="1"/>
                  </a:lnTo>
                  <a:lnTo>
                    <a:pt x="725" y="0"/>
                  </a:lnTo>
                  <a:lnTo>
                    <a:pt x="728" y="1"/>
                  </a:lnTo>
                  <a:lnTo>
                    <a:pt x="736" y="4"/>
                  </a:lnTo>
                  <a:lnTo>
                    <a:pt x="749" y="9"/>
                  </a:lnTo>
                  <a:lnTo>
                    <a:pt x="766" y="14"/>
                  </a:lnTo>
                  <a:lnTo>
                    <a:pt x="789" y="23"/>
                  </a:lnTo>
                  <a:lnTo>
                    <a:pt x="814" y="31"/>
                  </a:lnTo>
                  <a:lnTo>
                    <a:pt x="842" y="43"/>
                  </a:lnTo>
                  <a:lnTo>
                    <a:pt x="875" y="54"/>
                  </a:lnTo>
                  <a:lnTo>
                    <a:pt x="911" y="67"/>
                  </a:lnTo>
                  <a:lnTo>
                    <a:pt x="947" y="81"/>
                  </a:lnTo>
                  <a:lnTo>
                    <a:pt x="987" y="95"/>
                  </a:lnTo>
                  <a:lnTo>
                    <a:pt x="1028" y="111"/>
                  </a:lnTo>
                  <a:lnTo>
                    <a:pt x="1071" y="126"/>
                  </a:lnTo>
                  <a:lnTo>
                    <a:pt x="1115" y="142"/>
                  </a:lnTo>
                  <a:lnTo>
                    <a:pt x="1160" y="159"/>
                  </a:lnTo>
                  <a:lnTo>
                    <a:pt x="1204" y="176"/>
                  </a:lnTo>
                  <a:lnTo>
                    <a:pt x="1248" y="193"/>
                  </a:lnTo>
                  <a:lnTo>
                    <a:pt x="1289" y="211"/>
                  </a:lnTo>
                  <a:lnTo>
                    <a:pt x="1330" y="230"/>
                  </a:lnTo>
                  <a:lnTo>
                    <a:pt x="1369" y="249"/>
                  </a:lnTo>
                  <a:lnTo>
                    <a:pt x="1405" y="268"/>
                  </a:lnTo>
                  <a:lnTo>
                    <a:pt x="1440" y="286"/>
                  </a:lnTo>
                  <a:lnTo>
                    <a:pt x="1471" y="303"/>
                  </a:lnTo>
                  <a:lnTo>
                    <a:pt x="1500" y="320"/>
                  </a:lnTo>
                  <a:lnTo>
                    <a:pt x="1526" y="336"/>
                  </a:lnTo>
                  <a:lnTo>
                    <a:pt x="1550" y="350"/>
                  </a:lnTo>
                  <a:lnTo>
                    <a:pt x="1570" y="363"/>
                  </a:lnTo>
                  <a:lnTo>
                    <a:pt x="1587" y="374"/>
                  </a:lnTo>
                  <a:lnTo>
                    <a:pt x="1600" y="383"/>
                  </a:lnTo>
                  <a:lnTo>
                    <a:pt x="1610" y="390"/>
                  </a:lnTo>
                  <a:lnTo>
                    <a:pt x="1617" y="394"/>
                  </a:lnTo>
                  <a:lnTo>
                    <a:pt x="1618" y="395"/>
                  </a:lnTo>
                  <a:lnTo>
                    <a:pt x="1630" y="387"/>
                  </a:lnTo>
                  <a:lnTo>
                    <a:pt x="1642" y="391"/>
                  </a:lnTo>
                  <a:lnTo>
                    <a:pt x="1658" y="397"/>
                  </a:lnTo>
                  <a:lnTo>
                    <a:pt x="1679" y="404"/>
                  </a:lnTo>
                  <a:lnTo>
                    <a:pt x="1703" y="414"/>
                  </a:lnTo>
                  <a:lnTo>
                    <a:pt x="1730" y="425"/>
                  </a:lnTo>
                  <a:lnTo>
                    <a:pt x="1761" y="439"/>
                  </a:lnTo>
                  <a:lnTo>
                    <a:pt x="1794" y="455"/>
                  </a:lnTo>
                  <a:lnTo>
                    <a:pt x="1830" y="473"/>
                  </a:lnTo>
                  <a:lnTo>
                    <a:pt x="1852" y="486"/>
                  </a:lnTo>
                  <a:lnTo>
                    <a:pt x="1873" y="499"/>
                  </a:lnTo>
                  <a:lnTo>
                    <a:pt x="1893" y="511"/>
                  </a:lnTo>
                  <a:lnTo>
                    <a:pt x="1912" y="526"/>
                  </a:lnTo>
                  <a:lnTo>
                    <a:pt x="1930" y="538"/>
                  </a:lnTo>
                  <a:lnTo>
                    <a:pt x="1947" y="553"/>
                  </a:lnTo>
                  <a:lnTo>
                    <a:pt x="1964" y="567"/>
                  </a:lnTo>
                  <a:lnTo>
                    <a:pt x="1981" y="580"/>
                  </a:lnTo>
                  <a:lnTo>
                    <a:pt x="1998" y="594"/>
                  </a:lnTo>
                  <a:lnTo>
                    <a:pt x="2015" y="606"/>
                  </a:lnTo>
                  <a:lnTo>
                    <a:pt x="2032" y="619"/>
                  </a:lnTo>
                  <a:lnTo>
                    <a:pt x="2049" y="631"/>
                  </a:lnTo>
                  <a:lnTo>
                    <a:pt x="2068" y="642"/>
                  </a:lnTo>
                  <a:lnTo>
                    <a:pt x="2088" y="653"/>
                  </a:lnTo>
                  <a:lnTo>
                    <a:pt x="2109" y="662"/>
                  </a:lnTo>
                  <a:lnTo>
                    <a:pt x="2130" y="670"/>
                  </a:lnTo>
                  <a:lnTo>
                    <a:pt x="2153" y="677"/>
                  </a:lnTo>
                  <a:lnTo>
                    <a:pt x="2176" y="683"/>
                  </a:lnTo>
                  <a:lnTo>
                    <a:pt x="2200" y="689"/>
                  </a:lnTo>
                  <a:lnTo>
                    <a:pt x="2222" y="691"/>
                  </a:lnTo>
                  <a:lnTo>
                    <a:pt x="2245" y="694"/>
                  </a:lnTo>
                  <a:lnTo>
                    <a:pt x="2268" y="697"/>
                  </a:lnTo>
                  <a:lnTo>
                    <a:pt x="2289" y="699"/>
                  </a:lnTo>
                  <a:lnTo>
                    <a:pt x="2309" y="700"/>
                  </a:lnTo>
                  <a:lnTo>
                    <a:pt x="2327" y="703"/>
                  </a:lnTo>
                  <a:lnTo>
                    <a:pt x="2344" y="704"/>
                  </a:lnTo>
                  <a:lnTo>
                    <a:pt x="2360" y="707"/>
                  </a:lnTo>
                  <a:lnTo>
                    <a:pt x="2374" y="710"/>
                  </a:lnTo>
                  <a:lnTo>
                    <a:pt x="2385" y="713"/>
                  </a:lnTo>
                  <a:lnTo>
                    <a:pt x="2394" y="718"/>
                  </a:lnTo>
                  <a:lnTo>
                    <a:pt x="2401" y="724"/>
                  </a:lnTo>
                  <a:lnTo>
                    <a:pt x="2404" y="731"/>
                  </a:lnTo>
                  <a:lnTo>
                    <a:pt x="2402" y="747"/>
                  </a:lnTo>
                  <a:lnTo>
                    <a:pt x="2393" y="762"/>
                  </a:lnTo>
                  <a:lnTo>
                    <a:pt x="2377" y="776"/>
                  </a:lnTo>
                  <a:lnTo>
                    <a:pt x="2354" y="789"/>
                  </a:lnTo>
                  <a:lnTo>
                    <a:pt x="2326" y="801"/>
                  </a:lnTo>
                  <a:lnTo>
                    <a:pt x="2293" y="808"/>
                  </a:lnTo>
                  <a:lnTo>
                    <a:pt x="2259" y="813"/>
                  </a:lnTo>
                  <a:lnTo>
                    <a:pt x="2222" y="815"/>
                  </a:lnTo>
                  <a:lnTo>
                    <a:pt x="2203" y="815"/>
                  </a:lnTo>
                  <a:lnTo>
                    <a:pt x="2183" y="813"/>
                  </a:lnTo>
                  <a:lnTo>
                    <a:pt x="2160" y="813"/>
                  </a:lnTo>
                  <a:lnTo>
                    <a:pt x="2137" y="810"/>
                  </a:lnTo>
                  <a:lnTo>
                    <a:pt x="2115" y="809"/>
                  </a:lnTo>
                  <a:lnTo>
                    <a:pt x="2090" y="808"/>
                  </a:lnTo>
                  <a:lnTo>
                    <a:pt x="2068" y="805"/>
                  </a:lnTo>
                  <a:lnTo>
                    <a:pt x="2045" y="802"/>
                  </a:lnTo>
                  <a:lnTo>
                    <a:pt x="2022" y="801"/>
                  </a:lnTo>
                  <a:lnTo>
                    <a:pt x="2001" y="799"/>
                  </a:lnTo>
                  <a:lnTo>
                    <a:pt x="1981" y="796"/>
                  </a:lnTo>
                  <a:lnTo>
                    <a:pt x="1964" y="796"/>
                  </a:lnTo>
                  <a:lnTo>
                    <a:pt x="1947" y="795"/>
                  </a:lnTo>
                  <a:lnTo>
                    <a:pt x="1934" y="795"/>
                  </a:lnTo>
                  <a:lnTo>
                    <a:pt x="1923" y="796"/>
                  </a:lnTo>
                  <a:lnTo>
                    <a:pt x="1915" y="798"/>
                  </a:lnTo>
                  <a:lnTo>
                    <a:pt x="1915" y="798"/>
                  </a:lnTo>
                  <a:lnTo>
                    <a:pt x="1912" y="798"/>
                  </a:lnTo>
                  <a:lnTo>
                    <a:pt x="1909" y="798"/>
                  </a:lnTo>
                  <a:lnTo>
                    <a:pt x="1905" y="802"/>
                  </a:lnTo>
                  <a:lnTo>
                    <a:pt x="1900" y="805"/>
                  </a:lnTo>
                  <a:lnTo>
                    <a:pt x="1898" y="808"/>
                  </a:lnTo>
                  <a:lnTo>
                    <a:pt x="1896" y="812"/>
                  </a:lnTo>
                  <a:lnTo>
                    <a:pt x="1896" y="815"/>
                  </a:lnTo>
                  <a:lnTo>
                    <a:pt x="1893" y="826"/>
                  </a:lnTo>
                  <a:lnTo>
                    <a:pt x="1893" y="837"/>
                  </a:lnTo>
                  <a:lnTo>
                    <a:pt x="1896" y="850"/>
                  </a:lnTo>
                  <a:lnTo>
                    <a:pt x="1902" y="863"/>
                  </a:lnTo>
                  <a:lnTo>
                    <a:pt x="1912" y="877"/>
                  </a:lnTo>
                  <a:lnTo>
                    <a:pt x="1923" y="890"/>
                  </a:lnTo>
                  <a:lnTo>
                    <a:pt x="1937" y="904"/>
                  </a:lnTo>
                  <a:lnTo>
                    <a:pt x="1953" y="918"/>
                  </a:lnTo>
                  <a:lnTo>
                    <a:pt x="1971" y="931"/>
                  </a:lnTo>
                  <a:lnTo>
                    <a:pt x="1991" y="945"/>
                  </a:lnTo>
                  <a:lnTo>
                    <a:pt x="2012" y="958"/>
                  </a:lnTo>
                  <a:lnTo>
                    <a:pt x="2035" y="971"/>
                  </a:lnTo>
                  <a:lnTo>
                    <a:pt x="2059" y="983"/>
                  </a:lnTo>
                  <a:lnTo>
                    <a:pt x="2085" y="995"/>
                  </a:lnTo>
                  <a:lnTo>
                    <a:pt x="2110" y="1005"/>
                  </a:lnTo>
                  <a:lnTo>
                    <a:pt x="2136" y="1014"/>
                  </a:lnTo>
                  <a:lnTo>
                    <a:pt x="2184" y="1031"/>
                  </a:lnTo>
                  <a:lnTo>
                    <a:pt x="2225" y="1044"/>
                  </a:lnTo>
                  <a:lnTo>
                    <a:pt x="2256" y="1056"/>
                  </a:lnTo>
                  <a:lnTo>
                    <a:pt x="2282" y="1065"/>
                  </a:lnTo>
                  <a:lnTo>
                    <a:pt x="2299" y="1074"/>
                  </a:lnTo>
                  <a:lnTo>
                    <a:pt x="2309" y="1084"/>
                  </a:lnTo>
                  <a:lnTo>
                    <a:pt x="2312" y="1097"/>
                  </a:lnTo>
                  <a:lnTo>
                    <a:pt x="2309" y="1112"/>
                  </a:lnTo>
                  <a:lnTo>
                    <a:pt x="2305" y="1121"/>
                  </a:lnTo>
                  <a:lnTo>
                    <a:pt x="2296" y="1126"/>
                  </a:lnTo>
                  <a:lnTo>
                    <a:pt x="2286" y="1132"/>
                  </a:lnTo>
                  <a:lnTo>
                    <a:pt x="2273" y="1135"/>
                  </a:lnTo>
                  <a:lnTo>
                    <a:pt x="2258" y="1138"/>
                  </a:lnTo>
                  <a:lnTo>
                    <a:pt x="2241" y="1139"/>
                  </a:lnTo>
                  <a:lnTo>
                    <a:pt x="2221" y="1139"/>
                  </a:lnTo>
                  <a:lnTo>
                    <a:pt x="2200" y="1136"/>
                  </a:lnTo>
                  <a:lnTo>
                    <a:pt x="2176" y="1134"/>
                  </a:lnTo>
                  <a:lnTo>
                    <a:pt x="2151" y="1129"/>
                  </a:lnTo>
                  <a:lnTo>
                    <a:pt x="2125" y="1125"/>
                  </a:lnTo>
                  <a:lnTo>
                    <a:pt x="2096" y="1118"/>
                  </a:lnTo>
                  <a:lnTo>
                    <a:pt x="2068" y="1109"/>
                  </a:lnTo>
                  <a:lnTo>
                    <a:pt x="2037" y="1100"/>
                  </a:lnTo>
                  <a:lnTo>
                    <a:pt x="2005" y="1090"/>
                  </a:lnTo>
                  <a:lnTo>
                    <a:pt x="1974" y="1077"/>
                  </a:lnTo>
                  <a:lnTo>
                    <a:pt x="1932" y="1060"/>
                  </a:lnTo>
                  <a:lnTo>
                    <a:pt x="1899" y="1048"/>
                  </a:lnTo>
                  <a:lnTo>
                    <a:pt x="1872" y="1039"/>
                  </a:lnTo>
                  <a:lnTo>
                    <a:pt x="1851" y="1033"/>
                  </a:lnTo>
                  <a:lnTo>
                    <a:pt x="1835" y="1030"/>
                  </a:lnTo>
                  <a:lnTo>
                    <a:pt x="1825" y="1029"/>
                  </a:lnTo>
                  <a:lnTo>
                    <a:pt x="1817" y="1030"/>
                  </a:lnTo>
                  <a:lnTo>
                    <a:pt x="1811" y="1033"/>
                  </a:lnTo>
                  <a:lnTo>
                    <a:pt x="1807" y="1030"/>
                  </a:lnTo>
                  <a:lnTo>
                    <a:pt x="1801" y="1027"/>
                  </a:lnTo>
                  <a:lnTo>
                    <a:pt x="1795" y="1026"/>
                  </a:lnTo>
                  <a:lnTo>
                    <a:pt x="1790" y="1024"/>
                  </a:lnTo>
                  <a:lnTo>
                    <a:pt x="1774" y="1027"/>
                  </a:lnTo>
                  <a:lnTo>
                    <a:pt x="1766" y="1041"/>
                  </a:lnTo>
                  <a:lnTo>
                    <a:pt x="1763" y="1063"/>
                  </a:lnTo>
                  <a:lnTo>
                    <a:pt x="1766" y="1090"/>
                  </a:lnTo>
                  <a:lnTo>
                    <a:pt x="1773" y="1121"/>
                  </a:lnTo>
                  <a:lnTo>
                    <a:pt x="1781" y="1152"/>
                  </a:lnTo>
                  <a:lnTo>
                    <a:pt x="1791" y="1182"/>
                  </a:lnTo>
                  <a:lnTo>
                    <a:pt x="1801" y="1207"/>
                  </a:lnTo>
                  <a:lnTo>
                    <a:pt x="1815" y="1240"/>
                  </a:lnTo>
                  <a:lnTo>
                    <a:pt x="1830" y="1270"/>
                  </a:lnTo>
                  <a:lnTo>
                    <a:pt x="1842" y="1296"/>
                  </a:lnTo>
                  <a:lnTo>
                    <a:pt x="1854" y="1319"/>
                  </a:lnTo>
                  <a:lnTo>
                    <a:pt x="1862" y="1340"/>
                  </a:lnTo>
                  <a:lnTo>
                    <a:pt x="1868" y="1357"/>
                  </a:lnTo>
                  <a:lnTo>
                    <a:pt x="1871" y="1372"/>
                  </a:lnTo>
                  <a:lnTo>
                    <a:pt x="1871" y="1381"/>
                  </a:lnTo>
                  <a:lnTo>
                    <a:pt x="1866" y="1390"/>
                  </a:lnTo>
                  <a:lnTo>
                    <a:pt x="1859" y="1397"/>
                  </a:lnTo>
                  <a:lnTo>
                    <a:pt x="1851" y="1404"/>
                  </a:lnTo>
                  <a:lnTo>
                    <a:pt x="1838" y="1408"/>
                  </a:lnTo>
                  <a:lnTo>
                    <a:pt x="1821" y="1408"/>
                  </a:lnTo>
                  <a:lnTo>
                    <a:pt x="1803" y="1403"/>
                  </a:lnTo>
                  <a:lnTo>
                    <a:pt x="1780" y="1391"/>
                  </a:lnTo>
                  <a:lnTo>
                    <a:pt x="1754" y="1372"/>
                  </a:lnTo>
                  <a:lnTo>
                    <a:pt x="1726" y="1342"/>
                  </a:lnTo>
                  <a:lnTo>
                    <a:pt x="1698" y="1301"/>
                  </a:lnTo>
                  <a:lnTo>
                    <a:pt x="1671" y="1254"/>
                  </a:lnTo>
                  <a:lnTo>
                    <a:pt x="1647" y="1204"/>
                  </a:lnTo>
                  <a:lnTo>
                    <a:pt x="1625" y="1158"/>
                  </a:lnTo>
                  <a:lnTo>
                    <a:pt x="1608" y="1119"/>
                  </a:lnTo>
                  <a:lnTo>
                    <a:pt x="1598" y="1092"/>
                  </a:lnTo>
                  <a:lnTo>
                    <a:pt x="1594" y="1082"/>
                  </a:lnTo>
                  <a:lnTo>
                    <a:pt x="1596" y="1091"/>
                  </a:lnTo>
                  <a:lnTo>
                    <a:pt x="1600" y="1115"/>
                  </a:lnTo>
                  <a:lnTo>
                    <a:pt x="1608" y="1149"/>
                  </a:lnTo>
                  <a:lnTo>
                    <a:pt x="1620" y="1190"/>
                  </a:lnTo>
                  <a:lnTo>
                    <a:pt x="1624" y="1203"/>
                  </a:lnTo>
                  <a:lnTo>
                    <a:pt x="1630" y="1219"/>
                  </a:lnTo>
                  <a:lnTo>
                    <a:pt x="1637" y="1236"/>
                  </a:lnTo>
                  <a:lnTo>
                    <a:pt x="1645" y="1253"/>
                  </a:lnTo>
                  <a:lnTo>
                    <a:pt x="1652" y="1271"/>
                  </a:lnTo>
                  <a:lnTo>
                    <a:pt x="1662" y="1289"/>
                  </a:lnTo>
                  <a:lnTo>
                    <a:pt x="1672" y="1309"/>
                  </a:lnTo>
                  <a:lnTo>
                    <a:pt x="1682" y="1328"/>
                  </a:lnTo>
                  <a:lnTo>
                    <a:pt x="1678" y="1332"/>
                  </a:lnTo>
                  <a:lnTo>
                    <a:pt x="1672" y="1335"/>
                  </a:lnTo>
                  <a:lnTo>
                    <a:pt x="1665" y="1336"/>
                  </a:lnTo>
                  <a:lnTo>
                    <a:pt x="1654" y="1336"/>
                  </a:lnTo>
                  <a:lnTo>
                    <a:pt x="1641" y="1333"/>
                  </a:lnTo>
                  <a:lnTo>
                    <a:pt x="1625" y="1326"/>
                  </a:lnTo>
                  <a:lnTo>
                    <a:pt x="1605" y="1316"/>
                  </a:lnTo>
                  <a:lnTo>
                    <a:pt x="1581" y="1301"/>
                  </a:lnTo>
                  <a:lnTo>
                    <a:pt x="1546" y="1270"/>
                  </a:lnTo>
                  <a:lnTo>
                    <a:pt x="1516" y="1233"/>
                  </a:lnTo>
                  <a:lnTo>
                    <a:pt x="1489" y="1192"/>
                  </a:lnTo>
                  <a:lnTo>
                    <a:pt x="1468" y="1151"/>
                  </a:lnTo>
                  <a:lnTo>
                    <a:pt x="1451" y="1112"/>
                  </a:lnTo>
                  <a:lnTo>
                    <a:pt x="1440" y="1081"/>
                  </a:lnTo>
                  <a:lnTo>
                    <a:pt x="1432" y="1060"/>
                  </a:lnTo>
                  <a:lnTo>
                    <a:pt x="1430" y="1053"/>
                  </a:lnTo>
                  <a:lnTo>
                    <a:pt x="1430" y="1053"/>
                  </a:lnTo>
                  <a:lnTo>
                    <a:pt x="1425" y="1053"/>
                  </a:lnTo>
                  <a:lnTo>
                    <a:pt x="1418" y="1051"/>
                  </a:lnTo>
                  <a:lnTo>
                    <a:pt x="1405" y="1048"/>
                  </a:lnTo>
                  <a:lnTo>
                    <a:pt x="1386" y="1041"/>
                  </a:lnTo>
                  <a:lnTo>
                    <a:pt x="1356" y="1030"/>
                  </a:lnTo>
                  <a:lnTo>
                    <a:pt x="1316" y="1014"/>
                  </a:lnTo>
                  <a:lnTo>
                    <a:pt x="1262" y="992"/>
                  </a:lnTo>
                  <a:lnTo>
                    <a:pt x="1208" y="961"/>
                  </a:lnTo>
                  <a:lnTo>
                    <a:pt x="1167" y="924"/>
                  </a:lnTo>
                  <a:lnTo>
                    <a:pt x="1137" y="883"/>
                  </a:lnTo>
                  <a:lnTo>
                    <a:pt x="1118" y="842"/>
                  </a:lnTo>
                  <a:lnTo>
                    <a:pt x="1105" y="803"/>
                  </a:lnTo>
                  <a:lnTo>
                    <a:pt x="1098" y="772"/>
                  </a:lnTo>
                  <a:lnTo>
                    <a:pt x="1095" y="751"/>
                  </a:lnTo>
                  <a:lnTo>
                    <a:pt x="1095" y="742"/>
                  </a:lnTo>
                  <a:lnTo>
                    <a:pt x="1093" y="748"/>
                  </a:lnTo>
                  <a:lnTo>
                    <a:pt x="1089" y="767"/>
                  </a:lnTo>
                  <a:lnTo>
                    <a:pt x="1086" y="793"/>
                  </a:lnTo>
                  <a:lnTo>
                    <a:pt x="1086" y="829"/>
                  </a:lnTo>
                  <a:lnTo>
                    <a:pt x="1071" y="825"/>
                  </a:lnTo>
                  <a:lnTo>
                    <a:pt x="1049" y="819"/>
                  </a:lnTo>
                  <a:lnTo>
                    <a:pt x="1023" y="812"/>
                  </a:lnTo>
                  <a:lnTo>
                    <a:pt x="993" y="805"/>
                  </a:lnTo>
                  <a:lnTo>
                    <a:pt x="959" y="795"/>
                  </a:lnTo>
                  <a:lnTo>
                    <a:pt x="922" y="785"/>
                  </a:lnTo>
                  <a:lnTo>
                    <a:pt x="881" y="774"/>
                  </a:lnTo>
                  <a:lnTo>
                    <a:pt x="837" y="761"/>
                  </a:lnTo>
                  <a:lnTo>
                    <a:pt x="790" y="748"/>
                  </a:lnTo>
                  <a:lnTo>
                    <a:pt x="742" y="734"/>
                  </a:lnTo>
                  <a:lnTo>
                    <a:pt x="692" y="718"/>
                  </a:lnTo>
                  <a:lnTo>
                    <a:pt x="640" y="703"/>
                  </a:lnTo>
                  <a:lnTo>
                    <a:pt x="587" y="686"/>
                  </a:lnTo>
                  <a:lnTo>
                    <a:pt x="533" y="669"/>
                  </a:lnTo>
                  <a:lnTo>
                    <a:pt x="479" y="652"/>
                  </a:lnTo>
                  <a:lnTo>
                    <a:pt x="425" y="633"/>
                  </a:lnTo>
                  <a:lnTo>
                    <a:pt x="366" y="614"/>
                  </a:lnTo>
                  <a:lnTo>
                    <a:pt x="312" y="594"/>
                  </a:lnTo>
                  <a:lnTo>
                    <a:pt x="264" y="578"/>
                  </a:lnTo>
                  <a:lnTo>
                    <a:pt x="220" y="563"/>
                  </a:lnTo>
                  <a:lnTo>
                    <a:pt x="180" y="548"/>
                  </a:lnTo>
                  <a:lnTo>
                    <a:pt x="146" y="536"/>
                  </a:lnTo>
                  <a:lnTo>
                    <a:pt x="115" y="526"/>
                  </a:lnTo>
                  <a:lnTo>
                    <a:pt x="89" y="516"/>
                  </a:lnTo>
                  <a:lnTo>
                    <a:pt x="67" y="507"/>
                  </a:lnTo>
                  <a:lnTo>
                    <a:pt x="47" y="500"/>
                  </a:lnTo>
                  <a:lnTo>
                    <a:pt x="33" y="494"/>
                  </a:lnTo>
                  <a:lnTo>
                    <a:pt x="20" y="490"/>
                  </a:lnTo>
                  <a:lnTo>
                    <a:pt x="11" y="487"/>
                  </a:lnTo>
                  <a:lnTo>
                    <a:pt x="4" y="485"/>
                  </a:lnTo>
                  <a:lnTo>
                    <a:pt x="1" y="483"/>
                  </a:lnTo>
                  <a:lnTo>
                    <a:pt x="0" y="483"/>
                  </a:lnTo>
                  <a:lnTo>
                    <a:pt x="6" y="486"/>
                  </a:lnTo>
                  <a:lnTo>
                    <a:pt x="20" y="493"/>
                  </a:lnTo>
                  <a:lnTo>
                    <a:pt x="44" y="504"/>
                  </a:lnTo>
                  <a:lnTo>
                    <a:pt x="75" y="519"/>
                  </a:lnTo>
                  <a:lnTo>
                    <a:pt x="112" y="537"/>
                  </a:lnTo>
                  <a:lnTo>
                    <a:pt x="156" y="557"/>
                  </a:lnTo>
                  <a:lnTo>
                    <a:pt x="206" y="580"/>
                  </a:lnTo>
                  <a:lnTo>
                    <a:pt x="258" y="602"/>
                  </a:lnTo>
                  <a:lnTo>
                    <a:pt x="313" y="628"/>
                  </a:lnTo>
                  <a:lnTo>
                    <a:pt x="372" y="652"/>
                  </a:lnTo>
                  <a:lnTo>
                    <a:pt x="431" y="677"/>
                  </a:lnTo>
                  <a:lnTo>
                    <a:pt x="489" y="701"/>
                  </a:lnTo>
                  <a:lnTo>
                    <a:pt x="547" y="724"/>
                  </a:lnTo>
                  <a:lnTo>
                    <a:pt x="604" y="745"/>
                  </a:lnTo>
                  <a:lnTo>
                    <a:pt x="658" y="765"/>
                  </a:lnTo>
                  <a:lnTo>
                    <a:pt x="708" y="781"/>
                  </a:lnTo>
                  <a:lnTo>
                    <a:pt x="749" y="793"/>
                  </a:lnTo>
                  <a:lnTo>
                    <a:pt x="787" y="803"/>
                  </a:lnTo>
                  <a:lnTo>
                    <a:pt x="824" y="815"/>
                  </a:lnTo>
                  <a:lnTo>
                    <a:pt x="858" y="823"/>
                  </a:lnTo>
                  <a:lnTo>
                    <a:pt x="891" y="832"/>
                  </a:lnTo>
                  <a:lnTo>
                    <a:pt x="920" y="839"/>
                  </a:lnTo>
                  <a:lnTo>
                    <a:pt x="949" y="846"/>
                  </a:lnTo>
                  <a:lnTo>
                    <a:pt x="974" y="852"/>
                  </a:lnTo>
                  <a:lnTo>
                    <a:pt x="997" y="856"/>
                  </a:lnTo>
                  <a:lnTo>
                    <a:pt x="1018" y="860"/>
                  </a:lnTo>
                  <a:lnTo>
                    <a:pt x="1037" y="864"/>
                  </a:lnTo>
                  <a:lnTo>
                    <a:pt x="1052" y="867"/>
                  </a:lnTo>
                  <a:lnTo>
                    <a:pt x="1067" y="870"/>
                  </a:lnTo>
                  <a:lnTo>
                    <a:pt x="1078" y="871"/>
                  </a:lnTo>
                  <a:lnTo>
                    <a:pt x="1086" y="873"/>
                  </a:lnTo>
                  <a:lnTo>
                    <a:pt x="1093" y="874"/>
                  </a:lnTo>
                  <a:lnTo>
                    <a:pt x="1098" y="888"/>
                  </a:lnTo>
                  <a:lnTo>
                    <a:pt x="1103" y="904"/>
                  </a:lnTo>
                  <a:lnTo>
                    <a:pt x="1109" y="918"/>
                  </a:lnTo>
                  <a:lnTo>
                    <a:pt x="1116" y="934"/>
                  </a:lnTo>
                  <a:lnTo>
                    <a:pt x="1126" y="949"/>
                  </a:lnTo>
                  <a:lnTo>
                    <a:pt x="1136" y="965"/>
                  </a:lnTo>
                  <a:lnTo>
                    <a:pt x="1147" y="980"/>
                  </a:lnTo>
                  <a:lnTo>
                    <a:pt x="1160" y="996"/>
                  </a:lnTo>
                  <a:lnTo>
                    <a:pt x="1174" y="1010"/>
                  </a:lnTo>
                  <a:lnTo>
                    <a:pt x="1191" y="1023"/>
                  </a:lnTo>
                  <a:lnTo>
                    <a:pt x="1208" y="1033"/>
                  </a:lnTo>
                  <a:lnTo>
                    <a:pt x="1228" y="1043"/>
                  </a:lnTo>
                  <a:lnTo>
                    <a:pt x="1248" y="1051"/>
                  </a:lnTo>
                  <a:lnTo>
                    <a:pt x="1268" y="1060"/>
                  </a:lnTo>
                  <a:lnTo>
                    <a:pt x="1288" y="1065"/>
                  </a:lnTo>
                  <a:lnTo>
                    <a:pt x="1306" y="1071"/>
                  </a:lnTo>
                  <a:lnTo>
                    <a:pt x="1325" y="1075"/>
                  </a:lnTo>
                  <a:lnTo>
                    <a:pt x="1342" y="1080"/>
                  </a:lnTo>
                  <a:lnTo>
                    <a:pt x="1357" y="1082"/>
                  </a:lnTo>
                  <a:lnTo>
                    <a:pt x="1371" y="1085"/>
                  </a:lnTo>
                  <a:lnTo>
                    <a:pt x="1383" y="1087"/>
                  </a:lnTo>
                  <a:lnTo>
                    <a:pt x="1391" y="1087"/>
                  </a:lnTo>
                  <a:lnTo>
                    <a:pt x="1397" y="1088"/>
                  </a:lnTo>
                  <a:lnTo>
                    <a:pt x="1398" y="1088"/>
                  </a:lnTo>
                  <a:lnTo>
                    <a:pt x="1400" y="1091"/>
                  </a:lnTo>
                  <a:lnTo>
                    <a:pt x="1403" y="1100"/>
                  </a:lnTo>
                  <a:lnTo>
                    <a:pt x="1408" y="1111"/>
                  </a:lnTo>
                  <a:lnTo>
                    <a:pt x="1415" y="1126"/>
                  </a:lnTo>
                  <a:lnTo>
                    <a:pt x="1424" y="1146"/>
                  </a:lnTo>
                  <a:lnTo>
                    <a:pt x="1434" y="1166"/>
                  </a:lnTo>
                  <a:lnTo>
                    <a:pt x="1444" y="1189"/>
                  </a:lnTo>
                  <a:lnTo>
                    <a:pt x="1454" y="1211"/>
                  </a:lnTo>
                  <a:lnTo>
                    <a:pt x="1471" y="1245"/>
                  </a:lnTo>
                  <a:lnTo>
                    <a:pt x="1492" y="1277"/>
                  </a:lnTo>
                  <a:lnTo>
                    <a:pt x="1516" y="1305"/>
                  </a:lnTo>
                  <a:lnTo>
                    <a:pt x="1540" y="1328"/>
                  </a:lnTo>
                  <a:lnTo>
                    <a:pt x="1564" y="1347"/>
                  </a:lnTo>
                  <a:lnTo>
                    <a:pt x="1588" y="1363"/>
                  </a:lnTo>
                  <a:lnTo>
                    <a:pt x="1608" y="1373"/>
                  </a:lnTo>
                  <a:lnTo>
                    <a:pt x="1625" y="1377"/>
                  </a:lnTo>
                  <a:lnTo>
                    <a:pt x="1644" y="1380"/>
                  </a:lnTo>
                  <a:lnTo>
                    <a:pt x="1659" y="1380"/>
                  </a:lnTo>
                  <a:lnTo>
                    <a:pt x="1672" y="1380"/>
                  </a:lnTo>
                  <a:lnTo>
                    <a:pt x="1683" y="1379"/>
                  </a:lnTo>
                  <a:lnTo>
                    <a:pt x="1692" y="1376"/>
                  </a:lnTo>
                  <a:lnTo>
                    <a:pt x="1699" y="1373"/>
                  </a:lnTo>
                  <a:lnTo>
                    <a:pt x="1703" y="1370"/>
                  </a:lnTo>
                  <a:lnTo>
                    <a:pt x="1708" y="1367"/>
                  </a:lnTo>
                  <a:lnTo>
                    <a:pt x="1713" y="1376"/>
                  </a:lnTo>
                  <a:lnTo>
                    <a:pt x="1719" y="1384"/>
                  </a:lnTo>
                  <a:lnTo>
                    <a:pt x="1725" y="1391"/>
                  </a:lnTo>
                  <a:lnTo>
                    <a:pt x="1732" y="1398"/>
                  </a:lnTo>
                  <a:lnTo>
                    <a:pt x="1737" y="1406"/>
                  </a:lnTo>
                  <a:lnTo>
                    <a:pt x="1743" y="1413"/>
                  </a:lnTo>
                  <a:lnTo>
                    <a:pt x="1750" y="1418"/>
                  </a:lnTo>
                  <a:lnTo>
                    <a:pt x="1756" y="1424"/>
                  </a:lnTo>
                  <a:lnTo>
                    <a:pt x="1778" y="1440"/>
                  </a:lnTo>
                  <a:lnTo>
                    <a:pt x="1801" y="1448"/>
                  </a:lnTo>
                  <a:lnTo>
                    <a:pt x="1822" y="1452"/>
                  </a:lnTo>
                  <a:lnTo>
                    <a:pt x="1844" y="1452"/>
                  </a:lnTo>
                  <a:lnTo>
                    <a:pt x="1864" y="1447"/>
                  </a:lnTo>
                  <a:lnTo>
                    <a:pt x="1881" y="1438"/>
                  </a:lnTo>
                  <a:lnTo>
                    <a:pt x="1895" y="1425"/>
                  </a:lnTo>
                  <a:lnTo>
                    <a:pt x="1905" y="1408"/>
                  </a:lnTo>
                  <a:lnTo>
                    <a:pt x="1910" y="1390"/>
                  </a:lnTo>
                  <a:lnTo>
                    <a:pt x="1909" y="1370"/>
                  </a:lnTo>
                  <a:lnTo>
                    <a:pt x="1905" y="1349"/>
                  </a:lnTo>
                  <a:lnTo>
                    <a:pt x="1896" y="1326"/>
                  </a:lnTo>
                  <a:lnTo>
                    <a:pt x="1883" y="1299"/>
                  </a:lnTo>
                  <a:lnTo>
                    <a:pt x="1868" y="1270"/>
                  </a:lnTo>
                  <a:lnTo>
                    <a:pt x="1851" y="1237"/>
                  </a:lnTo>
                  <a:lnTo>
                    <a:pt x="1832" y="1199"/>
                  </a:lnTo>
                  <a:lnTo>
                    <a:pt x="1815" y="1162"/>
                  </a:lnTo>
                  <a:lnTo>
                    <a:pt x="1805" y="1131"/>
                  </a:lnTo>
                  <a:lnTo>
                    <a:pt x="1798" y="1107"/>
                  </a:lnTo>
                  <a:lnTo>
                    <a:pt x="1795" y="1087"/>
                  </a:lnTo>
                  <a:lnTo>
                    <a:pt x="1800" y="1081"/>
                  </a:lnTo>
                  <a:lnTo>
                    <a:pt x="1805" y="1075"/>
                  </a:lnTo>
                  <a:lnTo>
                    <a:pt x="1811" y="1071"/>
                  </a:lnTo>
                  <a:lnTo>
                    <a:pt x="1818" y="1070"/>
                  </a:lnTo>
                  <a:lnTo>
                    <a:pt x="1824" y="1070"/>
                  </a:lnTo>
                  <a:lnTo>
                    <a:pt x="1831" y="1071"/>
                  </a:lnTo>
                  <a:lnTo>
                    <a:pt x="1839" y="1074"/>
                  </a:lnTo>
                  <a:lnTo>
                    <a:pt x="1849" y="1078"/>
                  </a:lnTo>
                  <a:lnTo>
                    <a:pt x="1862" y="1081"/>
                  </a:lnTo>
                  <a:lnTo>
                    <a:pt x="1876" y="1087"/>
                  </a:lnTo>
                  <a:lnTo>
                    <a:pt x="1892" y="1092"/>
                  </a:lnTo>
                  <a:lnTo>
                    <a:pt x="1909" y="1098"/>
                  </a:lnTo>
                  <a:lnTo>
                    <a:pt x="1929" y="1105"/>
                  </a:lnTo>
                  <a:lnTo>
                    <a:pt x="1950" y="1112"/>
                  </a:lnTo>
                  <a:lnTo>
                    <a:pt x="1974" y="1121"/>
                  </a:lnTo>
                  <a:lnTo>
                    <a:pt x="1998" y="1129"/>
                  </a:lnTo>
                  <a:lnTo>
                    <a:pt x="2025" y="1138"/>
                  </a:lnTo>
                  <a:lnTo>
                    <a:pt x="2055" y="1146"/>
                  </a:lnTo>
                  <a:lnTo>
                    <a:pt x="2086" y="1155"/>
                  </a:lnTo>
                  <a:lnTo>
                    <a:pt x="2119" y="1165"/>
                  </a:lnTo>
                  <a:lnTo>
                    <a:pt x="2151" y="1173"/>
                  </a:lnTo>
                  <a:lnTo>
                    <a:pt x="2181" y="1179"/>
                  </a:lnTo>
                  <a:lnTo>
                    <a:pt x="2208" y="1183"/>
                  </a:lnTo>
                  <a:lnTo>
                    <a:pt x="2232" y="1185"/>
                  </a:lnTo>
                  <a:lnTo>
                    <a:pt x="2254" y="1185"/>
                  </a:lnTo>
                  <a:lnTo>
                    <a:pt x="2273" y="1183"/>
                  </a:lnTo>
                  <a:lnTo>
                    <a:pt x="2290" y="1180"/>
                  </a:lnTo>
                  <a:lnTo>
                    <a:pt x="2306" y="1176"/>
                  </a:lnTo>
                  <a:lnTo>
                    <a:pt x="2319" y="1170"/>
                  </a:lnTo>
                  <a:lnTo>
                    <a:pt x="2330" y="1163"/>
                  </a:lnTo>
                  <a:lnTo>
                    <a:pt x="2340" y="1156"/>
                  </a:lnTo>
                  <a:lnTo>
                    <a:pt x="2347" y="1146"/>
                  </a:lnTo>
                  <a:lnTo>
                    <a:pt x="2354" y="1138"/>
                  </a:lnTo>
                  <a:lnTo>
                    <a:pt x="2360" y="1126"/>
                  </a:lnTo>
                  <a:lnTo>
                    <a:pt x="2364" y="1115"/>
                  </a:lnTo>
                  <a:lnTo>
                    <a:pt x="2367" y="1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7" name="Freeform 125"/>
            <p:cNvSpPr>
              <a:spLocks/>
            </p:cNvSpPr>
            <p:nvPr/>
          </p:nvSpPr>
          <p:spPr bwMode="auto">
            <a:xfrm>
              <a:off x="3356" y="3176"/>
              <a:ext cx="211" cy="156"/>
            </a:xfrm>
            <a:custGeom>
              <a:avLst/>
              <a:gdLst>
                <a:gd name="T0" fmla="*/ 106 w 634"/>
                <a:gd name="T1" fmla="*/ 316 h 469"/>
                <a:gd name="T2" fmla="*/ 50 w 634"/>
                <a:gd name="T3" fmla="*/ 299 h 469"/>
                <a:gd name="T4" fmla="*/ 17 w 634"/>
                <a:gd name="T5" fmla="*/ 284 h 469"/>
                <a:gd name="T6" fmla="*/ 1 w 634"/>
                <a:gd name="T7" fmla="*/ 275 h 469"/>
                <a:gd name="T8" fmla="*/ 1 w 634"/>
                <a:gd name="T9" fmla="*/ 277 h 469"/>
                <a:gd name="T10" fmla="*/ 14 w 634"/>
                <a:gd name="T11" fmla="*/ 296 h 469"/>
                <a:gd name="T12" fmla="*/ 48 w 634"/>
                <a:gd name="T13" fmla="*/ 328 h 469"/>
                <a:gd name="T14" fmla="*/ 109 w 634"/>
                <a:gd name="T15" fmla="*/ 359 h 469"/>
                <a:gd name="T16" fmla="*/ 174 w 634"/>
                <a:gd name="T17" fmla="*/ 376 h 469"/>
                <a:gd name="T18" fmla="*/ 214 w 634"/>
                <a:gd name="T19" fmla="*/ 380 h 469"/>
                <a:gd name="T20" fmla="*/ 247 w 634"/>
                <a:gd name="T21" fmla="*/ 379 h 469"/>
                <a:gd name="T22" fmla="*/ 272 w 634"/>
                <a:gd name="T23" fmla="*/ 373 h 469"/>
                <a:gd name="T24" fmla="*/ 282 w 634"/>
                <a:gd name="T25" fmla="*/ 371 h 469"/>
                <a:gd name="T26" fmla="*/ 282 w 634"/>
                <a:gd name="T27" fmla="*/ 373 h 469"/>
                <a:gd name="T28" fmla="*/ 272 w 634"/>
                <a:gd name="T29" fmla="*/ 391 h 469"/>
                <a:gd name="T30" fmla="*/ 241 w 634"/>
                <a:gd name="T31" fmla="*/ 424 h 469"/>
                <a:gd name="T32" fmla="*/ 207 w 634"/>
                <a:gd name="T33" fmla="*/ 451 h 469"/>
                <a:gd name="T34" fmla="*/ 184 w 634"/>
                <a:gd name="T35" fmla="*/ 466 h 469"/>
                <a:gd name="T36" fmla="*/ 181 w 634"/>
                <a:gd name="T37" fmla="*/ 469 h 469"/>
                <a:gd name="T38" fmla="*/ 196 w 634"/>
                <a:gd name="T39" fmla="*/ 465 h 469"/>
                <a:gd name="T40" fmla="*/ 223 w 634"/>
                <a:gd name="T41" fmla="*/ 454 h 469"/>
                <a:gd name="T42" fmla="*/ 262 w 634"/>
                <a:gd name="T43" fmla="*/ 431 h 469"/>
                <a:gd name="T44" fmla="*/ 301 w 634"/>
                <a:gd name="T45" fmla="*/ 405 h 469"/>
                <a:gd name="T46" fmla="*/ 325 w 634"/>
                <a:gd name="T47" fmla="*/ 384 h 469"/>
                <a:gd name="T48" fmla="*/ 340 w 634"/>
                <a:gd name="T49" fmla="*/ 364 h 469"/>
                <a:gd name="T50" fmla="*/ 350 w 634"/>
                <a:gd name="T51" fmla="*/ 349 h 469"/>
                <a:gd name="T52" fmla="*/ 364 w 634"/>
                <a:gd name="T53" fmla="*/ 352 h 469"/>
                <a:gd name="T54" fmla="*/ 390 w 634"/>
                <a:gd name="T55" fmla="*/ 371 h 469"/>
                <a:gd name="T56" fmla="*/ 417 w 634"/>
                <a:gd name="T57" fmla="*/ 391 h 469"/>
                <a:gd name="T58" fmla="*/ 442 w 634"/>
                <a:gd name="T59" fmla="*/ 405 h 469"/>
                <a:gd name="T60" fmla="*/ 481 w 634"/>
                <a:gd name="T61" fmla="*/ 420 h 469"/>
                <a:gd name="T62" fmla="*/ 542 w 634"/>
                <a:gd name="T63" fmla="*/ 424 h 469"/>
                <a:gd name="T64" fmla="*/ 597 w 634"/>
                <a:gd name="T65" fmla="*/ 413 h 469"/>
                <a:gd name="T66" fmla="*/ 631 w 634"/>
                <a:gd name="T67" fmla="*/ 381 h 469"/>
                <a:gd name="T68" fmla="*/ 628 w 634"/>
                <a:gd name="T69" fmla="*/ 335 h 469"/>
                <a:gd name="T70" fmla="*/ 601 w 634"/>
                <a:gd name="T71" fmla="*/ 294 h 469"/>
                <a:gd name="T72" fmla="*/ 557 w 634"/>
                <a:gd name="T73" fmla="*/ 252 h 469"/>
                <a:gd name="T74" fmla="*/ 501 w 634"/>
                <a:gd name="T75" fmla="*/ 203 h 469"/>
                <a:gd name="T76" fmla="*/ 441 w 634"/>
                <a:gd name="T77" fmla="*/ 136 h 469"/>
                <a:gd name="T78" fmla="*/ 407 w 634"/>
                <a:gd name="T79" fmla="*/ 75 h 469"/>
                <a:gd name="T80" fmla="*/ 396 w 634"/>
                <a:gd name="T81" fmla="*/ 29 h 469"/>
                <a:gd name="T82" fmla="*/ 394 w 634"/>
                <a:gd name="T83" fmla="*/ 3 h 469"/>
                <a:gd name="T84" fmla="*/ 391 w 634"/>
                <a:gd name="T85" fmla="*/ 14 h 469"/>
                <a:gd name="T86" fmla="*/ 386 w 634"/>
                <a:gd name="T87" fmla="*/ 95 h 469"/>
                <a:gd name="T88" fmla="*/ 408 w 634"/>
                <a:gd name="T89" fmla="*/ 166 h 469"/>
                <a:gd name="T90" fmla="*/ 452 w 634"/>
                <a:gd name="T91" fmla="*/ 214 h 469"/>
                <a:gd name="T92" fmla="*/ 505 w 634"/>
                <a:gd name="T93" fmla="*/ 262 h 469"/>
                <a:gd name="T94" fmla="*/ 550 w 634"/>
                <a:gd name="T95" fmla="*/ 303 h 469"/>
                <a:gd name="T96" fmla="*/ 570 w 634"/>
                <a:gd name="T97" fmla="*/ 336 h 469"/>
                <a:gd name="T98" fmla="*/ 571 w 634"/>
                <a:gd name="T99" fmla="*/ 357 h 469"/>
                <a:gd name="T100" fmla="*/ 557 w 634"/>
                <a:gd name="T101" fmla="*/ 367 h 469"/>
                <a:gd name="T102" fmla="*/ 525 w 634"/>
                <a:gd name="T103" fmla="*/ 369 h 469"/>
                <a:gd name="T104" fmla="*/ 476 w 634"/>
                <a:gd name="T105" fmla="*/ 364 h 469"/>
                <a:gd name="T106" fmla="*/ 418 w 634"/>
                <a:gd name="T107" fmla="*/ 342 h 469"/>
                <a:gd name="T108" fmla="*/ 366 w 634"/>
                <a:gd name="T109" fmla="*/ 315 h 469"/>
                <a:gd name="T110" fmla="*/ 332 w 634"/>
                <a:gd name="T111" fmla="*/ 294 h 469"/>
                <a:gd name="T112" fmla="*/ 305 w 634"/>
                <a:gd name="T113" fmla="*/ 298 h 469"/>
                <a:gd name="T114" fmla="*/ 306 w 634"/>
                <a:gd name="T115" fmla="*/ 299 h 469"/>
                <a:gd name="T116" fmla="*/ 309 w 634"/>
                <a:gd name="T117" fmla="*/ 303 h 469"/>
                <a:gd name="T118" fmla="*/ 288 w 634"/>
                <a:gd name="T119" fmla="*/ 315 h 469"/>
                <a:gd name="T120" fmla="*/ 254 w 634"/>
                <a:gd name="T121" fmla="*/ 326 h 469"/>
                <a:gd name="T122" fmla="*/ 206 w 634"/>
                <a:gd name="T123" fmla="*/ 332 h 469"/>
                <a:gd name="T124" fmla="*/ 145 w 634"/>
                <a:gd name="T125" fmla="*/ 325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4" h="469">
                  <a:moveTo>
                    <a:pt x="145" y="325"/>
                  </a:moveTo>
                  <a:lnTo>
                    <a:pt x="106" y="316"/>
                  </a:lnTo>
                  <a:lnTo>
                    <a:pt x="75" y="308"/>
                  </a:lnTo>
                  <a:lnTo>
                    <a:pt x="50" y="299"/>
                  </a:lnTo>
                  <a:lnTo>
                    <a:pt x="31" y="291"/>
                  </a:lnTo>
                  <a:lnTo>
                    <a:pt x="17" y="284"/>
                  </a:lnTo>
                  <a:lnTo>
                    <a:pt x="7" y="278"/>
                  </a:lnTo>
                  <a:lnTo>
                    <a:pt x="1" y="275"/>
                  </a:lnTo>
                  <a:lnTo>
                    <a:pt x="0" y="274"/>
                  </a:lnTo>
                  <a:lnTo>
                    <a:pt x="1" y="277"/>
                  </a:lnTo>
                  <a:lnTo>
                    <a:pt x="6" y="285"/>
                  </a:lnTo>
                  <a:lnTo>
                    <a:pt x="14" y="296"/>
                  </a:lnTo>
                  <a:lnTo>
                    <a:pt x="28" y="312"/>
                  </a:lnTo>
                  <a:lnTo>
                    <a:pt x="48" y="328"/>
                  </a:lnTo>
                  <a:lnTo>
                    <a:pt x="74" y="343"/>
                  </a:lnTo>
                  <a:lnTo>
                    <a:pt x="109" y="359"/>
                  </a:lnTo>
                  <a:lnTo>
                    <a:pt x="152" y="371"/>
                  </a:lnTo>
                  <a:lnTo>
                    <a:pt x="174" y="376"/>
                  </a:lnTo>
                  <a:lnTo>
                    <a:pt x="196" y="379"/>
                  </a:lnTo>
                  <a:lnTo>
                    <a:pt x="214" y="380"/>
                  </a:lnTo>
                  <a:lnTo>
                    <a:pt x="231" y="380"/>
                  </a:lnTo>
                  <a:lnTo>
                    <a:pt x="247" y="379"/>
                  </a:lnTo>
                  <a:lnTo>
                    <a:pt x="261" y="377"/>
                  </a:lnTo>
                  <a:lnTo>
                    <a:pt x="272" y="373"/>
                  </a:lnTo>
                  <a:lnTo>
                    <a:pt x="284" y="370"/>
                  </a:lnTo>
                  <a:lnTo>
                    <a:pt x="282" y="371"/>
                  </a:lnTo>
                  <a:lnTo>
                    <a:pt x="282" y="371"/>
                  </a:lnTo>
                  <a:lnTo>
                    <a:pt x="282" y="373"/>
                  </a:lnTo>
                  <a:lnTo>
                    <a:pt x="282" y="374"/>
                  </a:lnTo>
                  <a:lnTo>
                    <a:pt x="272" y="391"/>
                  </a:lnTo>
                  <a:lnTo>
                    <a:pt x="258" y="408"/>
                  </a:lnTo>
                  <a:lnTo>
                    <a:pt x="241" y="424"/>
                  </a:lnTo>
                  <a:lnTo>
                    <a:pt x="224" y="438"/>
                  </a:lnTo>
                  <a:lnTo>
                    <a:pt x="207" y="451"/>
                  </a:lnTo>
                  <a:lnTo>
                    <a:pt x="193" y="461"/>
                  </a:lnTo>
                  <a:lnTo>
                    <a:pt x="184" y="466"/>
                  </a:lnTo>
                  <a:lnTo>
                    <a:pt x="180" y="469"/>
                  </a:lnTo>
                  <a:lnTo>
                    <a:pt x="181" y="469"/>
                  </a:lnTo>
                  <a:lnTo>
                    <a:pt x="187" y="468"/>
                  </a:lnTo>
                  <a:lnTo>
                    <a:pt x="196" y="465"/>
                  </a:lnTo>
                  <a:lnTo>
                    <a:pt x="208" y="459"/>
                  </a:lnTo>
                  <a:lnTo>
                    <a:pt x="223" y="454"/>
                  </a:lnTo>
                  <a:lnTo>
                    <a:pt x="241" y="444"/>
                  </a:lnTo>
                  <a:lnTo>
                    <a:pt x="262" y="431"/>
                  </a:lnTo>
                  <a:lnTo>
                    <a:pt x="286" y="415"/>
                  </a:lnTo>
                  <a:lnTo>
                    <a:pt x="301" y="405"/>
                  </a:lnTo>
                  <a:lnTo>
                    <a:pt x="313" y="394"/>
                  </a:lnTo>
                  <a:lnTo>
                    <a:pt x="325" y="384"/>
                  </a:lnTo>
                  <a:lnTo>
                    <a:pt x="333" y="374"/>
                  </a:lnTo>
                  <a:lnTo>
                    <a:pt x="340" y="364"/>
                  </a:lnTo>
                  <a:lnTo>
                    <a:pt x="346" y="356"/>
                  </a:lnTo>
                  <a:lnTo>
                    <a:pt x="350" y="349"/>
                  </a:lnTo>
                  <a:lnTo>
                    <a:pt x="353" y="342"/>
                  </a:lnTo>
                  <a:lnTo>
                    <a:pt x="364" y="352"/>
                  </a:lnTo>
                  <a:lnTo>
                    <a:pt x="377" y="362"/>
                  </a:lnTo>
                  <a:lnTo>
                    <a:pt x="390" y="371"/>
                  </a:lnTo>
                  <a:lnTo>
                    <a:pt x="404" y="381"/>
                  </a:lnTo>
                  <a:lnTo>
                    <a:pt x="417" y="391"/>
                  </a:lnTo>
                  <a:lnTo>
                    <a:pt x="430" y="398"/>
                  </a:lnTo>
                  <a:lnTo>
                    <a:pt x="442" y="405"/>
                  </a:lnTo>
                  <a:lnTo>
                    <a:pt x="455" y="411"/>
                  </a:lnTo>
                  <a:lnTo>
                    <a:pt x="481" y="420"/>
                  </a:lnTo>
                  <a:lnTo>
                    <a:pt x="510" y="424"/>
                  </a:lnTo>
                  <a:lnTo>
                    <a:pt x="542" y="424"/>
                  </a:lnTo>
                  <a:lnTo>
                    <a:pt x="570" y="421"/>
                  </a:lnTo>
                  <a:lnTo>
                    <a:pt x="597" y="413"/>
                  </a:lnTo>
                  <a:lnTo>
                    <a:pt x="618" y="400"/>
                  </a:lnTo>
                  <a:lnTo>
                    <a:pt x="631" y="381"/>
                  </a:lnTo>
                  <a:lnTo>
                    <a:pt x="634" y="359"/>
                  </a:lnTo>
                  <a:lnTo>
                    <a:pt x="628" y="335"/>
                  </a:lnTo>
                  <a:lnTo>
                    <a:pt x="617" y="313"/>
                  </a:lnTo>
                  <a:lnTo>
                    <a:pt x="601" y="294"/>
                  </a:lnTo>
                  <a:lnTo>
                    <a:pt x="581" y="274"/>
                  </a:lnTo>
                  <a:lnTo>
                    <a:pt x="557" y="252"/>
                  </a:lnTo>
                  <a:lnTo>
                    <a:pt x="530" y="230"/>
                  </a:lnTo>
                  <a:lnTo>
                    <a:pt x="501" y="203"/>
                  </a:lnTo>
                  <a:lnTo>
                    <a:pt x="469" y="170"/>
                  </a:lnTo>
                  <a:lnTo>
                    <a:pt x="441" y="136"/>
                  </a:lnTo>
                  <a:lnTo>
                    <a:pt x="421" y="104"/>
                  </a:lnTo>
                  <a:lnTo>
                    <a:pt x="407" y="75"/>
                  </a:lnTo>
                  <a:lnTo>
                    <a:pt x="400" y="50"/>
                  </a:lnTo>
                  <a:lnTo>
                    <a:pt x="396" y="29"/>
                  </a:lnTo>
                  <a:lnTo>
                    <a:pt x="394" y="13"/>
                  </a:lnTo>
                  <a:lnTo>
                    <a:pt x="394" y="3"/>
                  </a:lnTo>
                  <a:lnTo>
                    <a:pt x="394" y="0"/>
                  </a:lnTo>
                  <a:lnTo>
                    <a:pt x="391" y="14"/>
                  </a:lnTo>
                  <a:lnTo>
                    <a:pt x="387" y="50"/>
                  </a:lnTo>
                  <a:lnTo>
                    <a:pt x="386" y="95"/>
                  </a:lnTo>
                  <a:lnTo>
                    <a:pt x="396" y="143"/>
                  </a:lnTo>
                  <a:lnTo>
                    <a:pt x="408" y="166"/>
                  </a:lnTo>
                  <a:lnTo>
                    <a:pt x="428" y="190"/>
                  </a:lnTo>
                  <a:lnTo>
                    <a:pt x="452" y="214"/>
                  </a:lnTo>
                  <a:lnTo>
                    <a:pt x="479" y="238"/>
                  </a:lnTo>
                  <a:lnTo>
                    <a:pt x="505" y="262"/>
                  </a:lnTo>
                  <a:lnTo>
                    <a:pt x="530" y="284"/>
                  </a:lnTo>
                  <a:lnTo>
                    <a:pt x="550" y="303"/>
                  </a:lnTo>
                  <a:lnTo>
                    <a:pt x="563" y="322"/>
                  </a:lnTo>
                  <a:lnTo>
                    <a:pt x="570" y="336"/>
                  </a:lnTo>
                  <a:lnTo>
                    <a:pt x="573" y="349"/>
                  </a:lnTo>
                  <a:lnTo>
                    <a:pt x="571" y="357"/>
                  </a:lnTo>
                  <a:lnTo>
                    <a:pt x="567" y="363"/>
                  </a:lnTo>
                  <a:lnTo>
                    <a:pt x="557" y="367"/>
                  </a:lnTo>
                  <a:lnTo>
                    <a:pt x="543" y="369"/>
                  </a:lnTo>
                  <a:lnTo>
                    <a:pt x="525" y="369"/>
                  </a:lnTo>
                  <a:lnTo>
                    <a:pt x="502" y="369"/>
                  </a:lnTo>
                  <a:lnTo>
                    <a:pt x="476" y="364"/>
                  </a:lnTo>
                  <a:lnTo>
                    <a:pt x="447" y="354"/>
                  </a:lnTo>
                  <a:lnTo>
                    <a:pt x="418" y="342"/>
                  </a:lnTo>
                  <a:lnTo>
                    <a:pt x="390" y="328"/>
                  </a:lnTo>
                  <a:lnTo>
                    <a:pt x="366" y="315"/>
                  </a:lnTo>
                  <a:lnTo>
                    <a:pt x="346" y="302"/>
                  </a:lnTo>
                  <a:lnTo>
                    <a:pt x="332" y="294"/>
                  </a:lnTo>
                  <a:lnTo>
                    <a:pt x="328" y="291"/>
                  </a:lnTo>
                  <a:lnTo>
                    <a:pt x="305" y="298"/>
                  </a:lnTo>
                  <a:lnTo>
                    <a:pt x="305" y="298"/>
                  </a:lnTo>
                  <a:lnTo>
                    <a:pt x="306" y="299"/>
                  </a:lnTo>
                  <a:lnTo>
                    <a:pt x="308" y="302"/>
                  </a:lnTo>
                  <a:lnTo>
                    <a:pt x="309" y="303"/>
                  </a:lnTo>
                  <a:lnTo>
                    <a:pt x="301" y="309"/>
                  </a:lnTo>
                  <a:lnTo>
                    <a:pt x="288" y="315"/>
                  </a:lnTo>
                  <a:lnTo>
                    <a:pt x="272" y="320"/>
                  </a:lnTo>
                  <a:lnTo>
                    <a:pt x="254" y="326"/>
                  </a:lnTo>
                  <a:lnTo>
                    <a:pt x="231" y="330"/>
                  </a:lnTo>
                  <a:lnTo>
                    <a:pt x="206" y="332"/>
                  </a:lnTo>
                  <a:lnTo>
                    <a:pt x="177" y="330"/>
                  </a:lnTo>
                  <a:lnTo>
                    <a:pt x="145" y="3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8" name="Freeform 126"/>
            <p:cNvSpPr>
              <a:spLocks/>
            </p:cNvSpPr>
            <p:nvPr/>
          </p:nvSpPr>
          <p:spPr bwMode="auto">
            <a:xfrm>
              <a:off x="3271" y="3747"/>
              <a:ext cx="144" cy="83"/>
            </a:xfrm>
            <a:custGeom>
              <a:avLst/>
              <a:gdLst>
                <a:gd name="T0" fmla="*/ 432 w 432"/>
                <a:gd name="T1" fmla="*/ 25 h 249"/>
                <a:gd name="T2" fmla="*/ 429 w 432"/>
                <a:gd name="T3" fmla="*/ 24 h 249"/>
                <a:gd name="T4" fmla="*/ 419 w 432"/>
                <a:gd name="T5" fmla="*/ 18 h 249"/>
                <a:gd name="T6" fmla="*/ 405 w 432"/>
                <a:gd name="T7" fmla="*/ 11 h 249"/>
                <a:gd name="T8" fmla="*/ 384 w 432"/>
                <a:gd name="T9" fmla="*/ 5 h 249"/>
                <a:gd name="T10" fmla="*/ 357 w 432"/>
                <a:gd name="T11" fmla="*/ 1 h 249"/>
                <a:gd name="T12" fmla="*/ 323 w 432"/>
                <a:gd name="T13" fmla="*/ 0 h 249"/>
                <a:gd name="T14" fmla="*/ 285 w 432"/>
                <a:gd name="T15" fmla="*/ 4 h 249"/>
                <a:gd name="T16" fmla="*/ 239 w 432"/>
                <a:gd name="T17" fmla="*/ 15 h 249"/>
                <a:gd name="T18" fmla="*/ 215 w 432"/>
                <a:gd name="T19" fmla="*/ 25 h 249"/>
                <a:gd name="T20" fmla="*/ 192 w 432"/>
                <a:gd name="T21" fmla="*/ 37 h 249"/>
                <a:gd name="T22" fmla="*/ 170 w 432"/>
                <a:gd name="T23" fmla="*/ 52 h 249"/>
                <a:gd name="T24" fmla="*/ 149 w 432"/>
                <a:gd name="T25" fmla="*/ 69 h 249"/>
                <a:gd name="T26" fmla="*/ 127 w 432"/>
                <a:gd name="T27" fmla="*/ 88 h 249"/>
                <a:gd name="T28" fmla="*/ 107 w 432"/>
                <a:gd name="T29" fmla="*/ 108 h 249"/>
                <a:gd name="T30" fmla="*/ 89 w 432"/>
                <a:gd name="T31" fmla="*/ 127 h 249"/>
                <a:gd name="T32" fmla="*/ 72 w 432"/>
                <a:gd name="T33" fmla="*/ 147 h 249"/>
                <a:gd name="T34" fmla="*/ 56 w 432"/>
                <a:gd name="T35" fmla="*/ 167 h 249"/>
                <a:gd name="T36" fmla="*/ 42 w 432"/>
                <a:gd name="T37" fmla="*/ 185 h 249"/>
                <a:gd name="T38" fmla="*/ 29 w 432"/>
                <a:gd name="T39" fmla="*/ 204 h 249"/>
                <a:gd name="T40" fmla="*/ 19 w 432"/>
                <a:gd name="T41" fmla="*/ 218 h 249"/>
                <a:gd name="T42" fmla="*/ 11 w 432"/>
                <a:gd name="T43" fmla="*/ 231 h 249"/>
                <a:gd name="T44" fmla="*/ 5 w 432"/>
                <a:gd name="T45" fmla="*/ 241 h 249"/>
                <a:gd name="T46" fmla="*/ 1 w 432"/>
                <a:gd name="T47" fmla="*/ 246 h 249"/>
                <a:gd name="T48" fmla="*/ 0 w 432"/>
                <a:gd name="T49" fmla="*/ 249 h 249"/>
                <a:gd name="T50" fmla="*/ 1 w 432"/>
                <a:gd name="T51" fmla="*/ 246 h 249"/>
                <a:gd name="T52" fmla="*/ 7 w 432"/>
                <a:gd name="T53" fmla="*/ 241 h 249"/>
                <a:gd name="T54" fmla="*/ 15 w 432"/>
                <a:gd name="T55" fmla="*/ 232 h 249"/>
                <a:gd name="T56" fmla="*/ 27 w 432"/>
                <a:gd name="T57" fmla="*/ 219 h 249"/>
                <a:gd name="T58" fmla="*/ 41 w 432"/>
                <a:gd name="T59" fmla="*/ 205 h 249"/>
                <a:gd name="T60" fmla="*/ 58 w 432"/>
                <a:gd name="T61" fmla="*/ 188 h 249"/>
                <a:gd name="T62" fmla="*/ 76 w 432"/>
                <a:gd name="T63" fmla="*/ 171 h 249"/>
                <a:gd name="T64" fmla="*/ 96 w 432"/>
                <a:gd name="T65" fmla="*/ 153 h 249"/>
                <a:gd name="T66" fmla="*/ 117 w 432"/>
                <a:gd name="T67" fmla="*/ 134 h 249"/>
                <a:gd name="T68" fmla="*/ 140 w 432"/>
                <a:gd name="T69" fmla="*/ 117 h 249"/>
                <a:gd name="T70" fmla="*/ 163 w 432"/>
                <a:gd name="T71" fmla="*/ 100 h 249"/>
                <a:gd name="T72" fmla="*/ 187 w 432"/>
                <a:gd name="T73" fmla="*/ 85 h 249"/>
                <a:gd name="T74" fmla="*/ 211 w 432"/>
                <a:gd name="T75" fmla="*/ 72 h 249"/>
                <a:gd name="T76" fmla="*/ 235 w 432"/>
                <a:gd name="T77" fmla="*/ 61 h 249"/>
                <a:gd name="T78" fmla="*/ 258 w 432"/>
                <a:gd name="T79" fmla="*/ 54 h 249"/>
                <a:gd name="T80" fmla="*/ 280 w 432"/>
                <a:gd name="T81" fmla="*/ 49 h 249"/>
                <a:gd name="T82" fmla="*/ 320 w 432"/>
                <a:gd name="T83" fmla="*/ 47 h 249"/>
                <a:gd name="T84" fmla="*/ 354 w 432"/>
                <a:gd name="T85" fmla="*/ 45 h 249"/>
                <a:gd name="T86" fmla="*/ 380 w 432"/>
                <a:gd name="T87" fmla="*/ 45 h 249"/>
                <a:gd name="T88" fmla="*/ 401 w 432"/>
                <a:gd name="T89" fmla="*/ 47 h 249"/>
                <a:gd name="T90" fmla="*/ 415 w 432"/>
                <a:gd name="T91" fmla="*/ 48 h 249"/>
                <a:gd name="T92" fmla="*/ 425 w 432"/>
                <a:gd name="T93" fmla="*/ 49 h 249"/>
                <a:gd name="T94" fmla="*/ 431 w 432"/>
                <a:gd name="T95" fmla="*/ 51 h 249"/>
                <a:gd name="T96" fmla="*/ 432 w 432"/>
                <a:gd name="T97" fmla="*/ 51 h 249"/>
                <a:gd name="T98" fmla="*/ 432 w 432"/>
                <a:gd name="T99" fmla="*/ 2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2" h="249">
                  <a:moveTo>
                    <a:pt x="432" y="25"/>
                  </a:moveTo>
                  <a:lnTo>
                    <a:pt x="429" y="24"/>
                  </a:lnTo>
                  <a:lnTo>
                    <a:pt x="419" y="18"/>
                  </a:lnTo>
                  <a:lnTo>
                    <a:pt x="405" y="11"/>
                  </a:lnTo>
                  <a:lnTo>
                    <a:pt x="384" y="5"/>
                  </a:lnTo>
                  <a:lnTo>
                    <a:pt x="357" y="1"/>
                  </a:lnTo>
                  <a:lnTo>
                    <a:pt x="323" y="0"/>
                  </a:lnTo>
                  <a:lnTo>
                    <a:pt x="285" y="4"/>
                  </a:lnTo>
                  <a:lnTo>
                    <a:pt x="239" y="15"/>
                  </a:lnTo>
                  <a:lnTo>
                    <a:pt x="215" y="25"/>
                  </a:lnTo>
                  <a:lnTo>
                    <a:pt x="192" y="37"/>
                  </a:lnTo>
                  <a:lnTo>
                    <a:pt x="170" y="52"/>
                  </a:lnTo>
                  <a:lnTo>
                    <a:pt x="149" y="69"/>
                  </a:lnTo>
                  <a:lnTo>
                    <a:pt x="127" y="88"/>
                  </a:lnTo>
                  <a:lnTo>
                    <a:pt x="107" y="108"/>
                  </a:lnTo>
                  <a:lnTo>
                    <a:pt x="89" y="127"/>
                  </a:lnTo>
                  <a:lnTo>
                    <a:pt x="72" y="147"/>
                  </a:lnTo>
                  <a:lnTo>
                    <a:pt x="56" y="167"/>
                  </a:lnTo>
                  <a:lnTo>
                    <a:pt x="42" y="185"/>
                  </a:lnTo>
                  <a:lnTo>
                    <a:pt x="29" y="204"/>
                  </a:lnTo>
                  <a:lnTo>
                    <a:pt x="19" y="218"/>
                  </a:lnTo>
                  <a:lnTo>
                    <a:pt x="11" y="231"/>
                  </a:lnTo>
                  <a:lnTo>
                    <a:pt x="5" y="241"/>
                  </a:lnTo>
                  <a:lnTo>
                    <a:pt x="1" y="246"/>
                  </a:lnTo>
                  <a:lnTo>
                    <a:pt x="0" y="249"/>
                  </a:lnTo>
                  <a:lnTo>
                    <a:pt x="1" y="246"/>
                  </a:lnTo>
                  <a:lnTo>
                    <a:pt x="7" y="241"/>
                  </a:lnTo>
                  <a:lnTo>
                    <a:pt x="15" y="232"/>
                  </a:lnTo>
                  <a:lnTo>
                    <a:pt x="27" y="219"/>
                  </a:lnTo>
                  <a:lnTo>
                    <a:pt x="41" y="205"/>
                  </a:lnTo>
                  <a:lnTo>
                    <a:pt x="58" y="188"/>
                  </a:lnTo>
                  <a:lnTo>
                    <a:pt x="76" y="171"/>
                  </a:lnTo>
                  <a:lnTo>
                    <a:pt x="96" y="153"/>
                  </a:lnTo>
                  <a:lnTo>
                    <a:pt x="117" y="134"/>
                  </a:lnTo>
                  <a:lnTo>
                    <a:pt x="140" y="117"/>
                  </a:lnTo>
                  <a:lnTo>
                    <a:pt x="163" y="100"/>
                  </a:lnTo>
                  <a:lnTo>
                    <a:pt x="187" y="85"/>
                  </a:lnTo>
                  <a:lnTo>
                    <a:pt x="211" y="72"/>
                  </a:lnTo>
                  <a:lnTo>
                    <a:pt x="235" y="61"/>
                  </a:lnTo>
                  <a:lnTo>
                    <a:pt x="258" y="54"/>
                  </a:lnTo>
                  <a:lnTo>
                    <a:pt x="280" y="49"/>
                  </a:lnTo>
                  <a:lnTo>
                    <a:pt x="320" y="47"/>
                  </a:lnTo>
                  <a:lnTo>
                    <a:pt x="354" y="45"/>
                  </a:lnTo>
                  <a:lnTo>
                    <a:pt x="380" y="45"/>
                  </a:lnTo>
                  <a:lnTo>
                    <a:pt x="401" y="47"/>
                  </a:lnTo>
                  <a:lnTo>
                    <a:pt x="415" y="48"/>
                  </a:lnTo>
                  <a:lnTo>
                    <a:pt x="425" y="49"/>
                  </a:lnTo>
                  <a:lnTo>
                    <a:pt x="431" y="51"/>
                  </a:lnTo>
                  <a:lnTo>
                    <a:pt x="432" y="51"/>
                  </a:lnTo>
                  <a:lnTo>
                    <a:pt x="432"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39" name="Freeform 127"/>
            <p:cNvSpPr>
              <a:spLocks/>
            </p:cNvSpPr>
            <p:nvPr/>
          </p:nvSpPr>
          <p:spPr bwMode="auto">
            <a:xfrm>
              <a:off x="3625" y="3607"/>
              <a:ext cx="208" cy="37"/>
            </a:xfrm>
            <a:custGeom>
              <a:avLst/>
              <a:gdLst>
                <a:gd name="T0" fmla="*/ 621 w 623"/>
                <a:gd name="T1" fmla="*/ 0 h 111"/>
                <a:gd name="T2" fmla="*/ 610 w 623"/>
                <a:gd name="T3" fmla="*/ 5 h 111"/>
                <a:gd name="T4" fmla="*/ 590 w 623"/>
                <a:gd name="T5" fmla="*/ 10 h 111"/>
                <a:gd name="T6" fmla="*/ 559 w 623"/>
                <a:gd name="T7" fmla="*/ 17 h 111"/>
                <a:gd name="T8" fmla="*/ 521 w 623"/>
                <a:gd name="T9" fmla="*/ 26 h 111"/>
                <a:gd name="T10" fmla="*/ 474 w 623"/>
                <a:gd name="T11" fmla="*/ 34 h 111"/>
                <a:gd name="T12" fmla="*/ 420 w 623"/>
                <a:gd name="T13" fmla="*/ 42 h 111"/>
                <a:gd name="T14" fmla="*/ 361 w 623"/>
                <a:gd name="T15" fmla="*/ 46 h 111"/>
                <a:gd name="T16" fmla="*/ 297 w 623"/>
                <a:gd name="T17" fmla="*/ 49 h 111"/>
                <a:gd name="T18" fmla="*/ 236 w 623"/>
                <a:gd name="T19" fmla="*/ 54 h 111"/>
                <a:gd name="T20" fmla="*/ 178 w 623"/>
                <a:gd name="T21" fmla="*/ 64 h 111"/>
                <a:gd name="T22" fmla="*/ 124 w 623"/>
                <a:gd name="T23" fmla="*/ 76 h 111"/>
                <a:gd name="T24" fmla="*/ 78 w 623"/>
                <a:gd name="T25" fmla="*/ 87 h 111"/>
                <a:gd name="T26" fmla="*/ 41 w 623"/>
                <a:gd name="T27" fmla="*/ 97 h 111"/>
                <a:gd name="T28" fmla="*/ 16 w 623"/>
                <a:gd name="T29" fmla="*/ 105 h 111"/>
                <a:gd name="T30" fmla="*/ 2 w 623"/>
                <a:gd name="T31" fmla="*/ 111 h 111"/>
                <a:gd name="T32" fmla="*/ 3 w 623"/>
                <a:gd name="T33" fmla="*/ 111 h 111"/>
                <a:gd name="T34" fmla="*/ 22 w 623"/>
                <a:gd name="T35" fmla="*/ 108 h 111"/>
                <a:gd name="T36" fmla="*/ 56 w 623"/>
                <a:gd name="T37" fmla="*/ 102 h 111"/>
                <a:gd name="T38" fmla="*/ 101 w 623"/>
                <a:gd name="T39" fmla="*/ 97 h 111"/>
                <a:gd name="T40" fmla="*/ 156 w 623"/>
                <a:gd name="T41" fmla="*/ 91 h 111"/>
                <a:gd name="T42" fmla="*/ 216 w 623"/>
                <a:gd name="T43" fmla="*/ 85 h 111"/>
                <a:gd name="T44" fmla="*/ 278 w 623"/>
                <a:gd name="T45" fmla="*/ 80 h 111"/>
                <a:gd name="T46" fmla="*/ 338 w 623"/>
                <a:gd name="T47" fmla="*/ 77 h 111"/>
                <a:gd name="T48" fmla="*/ 393 w 623"/>
                <a:gd name="T49" fmla="*/ 76 h 111"/>
                <a:gd name="T50" fmla="*/ 446 w 623"/>
                <a:gd name="T51" fmla="*/ 70 h 111"/>
                <a:gd name="T52" fmla="*/ 492 w 623"/>
                <a:gd name="T53" fmla="*/ 59 h 111"/>
                <a:gd name="T54" fmla="*/ 532 w 623"/>
                <a:gd name="T55" fmla="*/ 46 h 111"/>
                <a:gd name="T56" fmla="*/ 566 w 623"/>
                <a:gd name="T57" fmla="*/ 32 h 111"/>
                <a:gd name="T58" fmla="*/ 593 w 623"/>
                <a:gd name="T59" fmla="*/ 19 h 111"/>
                <a:gd name="T60" fmla="*/ 612 w 623"/>
                <a:gd name="T61" fmla="*/ 8 h 111"/>
                <a:gd name="T62" fmla="*/ 621 w 623"/>
                <a:gd name="T63" fmla="*/ 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3" h="111">
                  <a:moveTo>
                    <a:pt x="623" y="0"/>
                  </a:moveTo>
                  <a:lnTo>
                    <a:pt x="621" y="0"/>
                  </a:lnTo>
                  <a:lnTo>
                    <a:pt x="617" y="2"/>
                  </a:lnTo>
                  <a:lnTo>
                    <a:pt x="610" y="5"/>
                  </a:lnTo>
                  <a:lnTo>
                    <a:pt x="602" y="8"/>
                  </a:lnTo>
                  <a:lnTo>
                    <a:pt x="590" y="10"/>
                  </a:lnTo>
                  <a:lnTo>
                    <a:pt x="576" y="15"/>
                  </a:lnTo>
                  <a:lnTo>
                    <a:pt x="559" y="17"/>
                  </a:lnTo>
                  <a:lnTo>
                    <a:pt x="541" y="22"/>
                  </a:lnTo>
                  <a:lnTo>
                    <a:pt x="521" y="26"/>
                  </a:lnTo>
                  <a:lnTo>
                    <a:pt x="498" y="30"/>
                  </a:lnTo>
                  <a:lnTo>
                    <a:pt x="474" y="34"/>
                  </a:lnTo>
                  <a:lnTo>
                    <a:pt x="448" y="39"/>
                  </a:lnTo>
                  <a:lnTo>
                    <a:pt x="420" y="42"/>
                  </a:lnTo>
                  <a:lnTo>
                    <a:pt x="392" y="44"/>
                  </a:lnTo>
                  <a:lnTo>
                    <a:pt x="361" y="46"/>
                  </a:lnTo>
                  <a:lnTo>
                    <a:pt x="329" y="47"/>
                  </a:lnTo>
                  <a:lnTo>
                    <a:pt x="297" y="49"/>
                  </a:lnTo>
                  <a:lnTo>
                    <a:pt x="265" y="51"/>
                  </a:lnTo>
                  <a:lnTo>
                    <a:pt x="236" y="54"/>
                  </a:lnTo>
                  <a:lnTo>
                    <a:pt x="206" y="59"/>
                  </a:lnTo>
                  <a:lnTo>
                    <a:pt x="178" y="64"/>
                  </a:lnTo>
                  <a:lnTo>
                    <a:pt x="149" y="70"/>
                  </a:lnTo>
                  <a:lnTo>
                    <a:pt x="124" y="76"/>
                  </a:lnTo>
                  <a:lnTo>
                    <a:pt x="101" y="81"/>
                  </a:lnTo>
                  <a:lnTo>
                    <a:pt x="78" y="87"/>
                  </a:lnTo>
                  <a:lnTo>
                    <a:pt x="60" y="93"/>
                  </a:lnTo>
                  <a:lnTo>
                    <a:pt x="41" y="97"/>
                  </a:lnTo>
                  <a:lnTo>
                    <a:pt x="27" y="101"/>
                  </a:lnTo>
                  <a:lnTo>
                    <a:pt x="16" y="105"/>
                  </a:lnTo>
                  <a:lnTo>
                    <a:pt x="7" y="108"/>
                  </a:lnTo>
                  <a:lnTo>
                    <a:pt x="2" y="111"/>
                  </a:lnTo>
                  <a:lnTo>
                    <a:pt x="0" y="111"/>
                  </a:lnTo>
                  <a:lnTo>
                    <a:pt x="3" y="111"/>
                  </a:lnTo>
                  <a:lnTo>
                    <a:pt x="10" y="110"/>
                  </a:lnTo>
                  <a:lnTo>
                    <a:pt x="22" y="108"/>
                  </a:lnTo>
                  <a:lnTo>
                    <a:pt x="37" y="105"/>
                  </a:lnTo>
                  <a:lnTo>
                    <a:pt x="56" y="102"/>
                  </a:lnTo>
                  <a:lnTo>
                    <a:pt x="77" y="100"/>
                  </a:lnTo>
                  <a:lnTo>
                    <a:pt x="101" y="97"/>
                  </a:lnTo>
                  <a:lnTo>
                    <a:pt x="128" y="94"/>
                  </a:lnTo>
                  <a:lnTo>
                    <a:pt x="156" y="91"/>
                  </a:lnTo>
                  <a:lnTo>
                    <a:pt x="186" y="88"/>
                  </a:lnTo>
                  <a:lnTo>
                    <a:pt x="216" y="85"/>
                  </a:lnTo>
                  <a:lnTo>
                    <a:pt x="247" y="83"/>
                  </a:lnTo>
                  <a:lnTo>
                    <a:pt x="278" y="80"/>
                  </a:lnTo>
                  <a:lnTo>
                    <a:pt x="308" y="78"/>
                  </a:lnTo>
                  <a:lnTo>
                    <a:pt x="338" y="77"/>
                  </a:lnTo>
                  <a:lnTo>
                    <a:pt x="366" y="77"/>
                  </a:lnTo>
                  <a:lnTo>
                    <a:pt x="393" y="76"/>
                  </a:lnTo>
                  <a:lnTo>
                    <a:pt x="420" y="74"/>
                  </a:lnTo>
                  <a:lnTo>
                    <a:pt x="446" y="70"/>
                  </a:lnTo>
                  <a:lnTo>
                    <a:pt x="470" y="66"/>
                  </a:lnTo>
                  <a:lnTo>
                    <a:pt x="492" y="59"/>
                  </a:lnTo>
                  <a:lnTo>
                    <a:pt x="512" y="53"/>
                  </a:lnTo>
                  <a:lnTo>
                    <a:pt x="532" y="46"/>
                  </a:lnTo>
                  <a:lnTo>
                    <a:pt x="551" y="39"/>
                  </a:lnTo>
                  <a:lnTo>
                    <a:pt x="566" y="32"/>
                  </a:lnTo>
                  <a:lnTo>
                    <a:pt x="580" y="25"/>
                  </a:lnTo>
                  <a:lnTo>
                    <a:pt x="593" y="19"/>
                  </a:lnTo>
                  <a:lnTo>
                    <a:pt x="603" y="12"/>
                  </a:lnTo>
                  <a:lnTo>
                    <a:pt x="612" y="8"/>
                  </a:lnTo>
                  <a:lnTo>
                    <a:pt x="619" y="3"/>
                  </a:lnTo>
                  <a:lnTo>
                    <a:pt x="621" y="2"/>
                  </a:lnTo>
                  <a:lnTo>
                    <a:pt x="6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0" name="Freeform 128"/>
            <p:cNvSpPr>
              <a:spLocks/>
            </p:cNvSpPr>
            <p:nvPr/>
          </p:nvSpPr>
          <p:spPr bwMode="auto">
            <a:xfrm>
              <a:off x="3278" y="3687"/>
              <a:ext cx="159" cy="60"/>
            </a:xfrm>
            <a:custGeom>
              <a:avLst/>
              <a:gdLst>
                <a:gd name="T0" fmla="*/ 447 w 477"/>
                <a:gd name="T1" fmla="*/ 47 h 180"/>
                <a:gd name="T2" fmla="*/ 446 w 477"/>
                <a:gd name="T3" fmla="*/ 47 h 180"/>
                <a:gd name="T4" fmla="*/ 443 w 477"/>
                <a:gd name="T5" fmla="*/ 46 h 180"/>
                <a:gd name="T6" fmla="*/ 437 w 477"/>
                <a:gd name="T7" fmla="*/ 44 h 180"/>
                <a:gd name="T8" fmla="*/ 429 w 477"/>
                <a:gd name="T9" fmla="*/ 43 h 180"/>
                <a:gd name="T10" fmla="*/ 419 w 477"/>
                <a:gd name="T11" fmla="*/ 41 h 180"/>
                <a:gd name="T12" fmla="*/ 406 w 477"/>
                <a:gd name="T13" fmla="*/ 40 h 180"/>
                <a:gd name="T14" fmla="*/ 392 w 477"/>
                <a:gd name="T15" fmla="*/ 39 h 180"/>
                <a:gd name="T16" fmla="*/ 376 w 477"/>
                <a:gd name="T17" fmla="*/ 39 h 180"/>
                <a:gd name="T18" fmla="*/ 359 w 477"/>
                <a:gd name="T19" fmla="*/ 39 h 180"/>
                <a:gd name="T20" fmla="*/ 339 w 477"/>
                <a:gd name="T21" fmla="*/ 40 h 180"/>
                <a:gd name="T22" fmla="*/ 318 w 477"/>
                <a:gd name="T23" fmla="*/ 41 h 180"/>
                <a:gd name="T24" fmla="*/ 297 w 477"/>
                <a:gd name="T25" fmla="*/ 44 h 180"/>
                <a:gd name="T26" fmla="*/ 273 w 477"/>
                <a:gd name="T27" fmla="*/ 48 h 180"/>
                <a:gd name="T28" fmla="*/ 247 w 477"/>
                <a:gd name="T29" fmla="*/ 56 h 180"/>
                <a:gd name="T30" fmla="*/ 220 w 477"/>
                <a:gd name="T31" fmla="*/ 63 h 180"/>
                <a:gd name="T32" fmla="*/ 193 w 477"/>
                <a:gd name="T33" fmla="*/ 73 h 180"/>
                <a:gd name="T34" fmla="*/ 142 w 477"/>
                <a:gd name="T35" fmla="*/ 92 h 180"/>
                <a:gd name="T36" fmla="*/ 100 w 477"/>
                <a:gd name="T37" fmla="*/ 112 h 180"/>
                <a:gd name="T38" fmla="*/ 66 w 477"/>
                <a:gd name="T39" fmla="*/ 131 h 180"/>
                <a:gd name="T40" fmla="*/ 40 w 477"/>
                <a:gd name="T41" fmla="*/ 148 h 180"/>
                <a:gd name="T42" fmla="*/ 22 w 477"/>
                <a:gd name="T43" fmla="*/ 160 h 180"/>
                <a:gd name="T44" fmla="*/ 9 w 477"/>
                <a:gd name="T45" fmla="*/ 172 h 180"/>
                <a:gd name="T46" fmla="*/ 2 w 477"/>
                <a:gd name="T47" fmla="*/ 177 h 180"/>
                <a:gd name="T48" fmla="*/ 0 w 477"/>
                <a:gd name="T49" fmla="*/ 180 h 180"/>
                <a:gd name="T50" fmla="*/ 5 w 477"/>
                <a:gd name="T51" fmla="*/ 176 h 180"/>
                <a:gd name="T52" fmla="*/ 17 w 477"/>
                <a:gd name="T53" fmla="*/ 165 h 180"/>
                <a:gd name="T54" fmla="*/ 36 w 477"/>
                <a:gd name="T55" fmla="*/ 148 h 180"/>
                <a:gd name="T56" fmla="*/ 63 w 477"/>
                <a:gd name="T57" fmla="*/ 125 h 180"/>
                <a:gd name="T58" fmla="*/ 95 w 477"/>
                <a:gd name="T59" fmla="*/ 102 h 180"/>
                <a:gd name="T60" fmla="*/ 134 w 477"/>
                <a:gd name="T61" fmla="*/ 77 h 180"/>
                <a:gd name="T62" fmla="*/ 178 w 477"/>
                <a:gd name="T63" fmla="*/ 54 h 180"/>
                <a:gd name="T64" fmla="*/ 224 w 477"/>
                <a:gd name="T65" fmla="*/ 33 h 180"/>
                <a:gd name="T66" fmla="*/ 248 w 477"/>
                <a:gd name="T67" fmla="*/ 24 h 180"/>
                <a:gd name="T68" fmla="*/ 274 w 477"/>
                <a:gd name="T69" fmla="*/ 17 h 180"/>
                <a:gd name="T70" fmla="*/ 297 w 477"/>
                <a:gd name="T71" fmla="*/ 12 h 180"/>
                <a:gd name="T72" fmla="*/ 319 w 477"/>
                <a:gd name="T73" fmla="*/ 7 h 180"/>
                <a:gd name="T74" fmla="*/ 342 w 477"/>
                <a:gd name="T75" fmla="*/ 3 h 180"/>
                <a:gd name="T76" fmla="*/ 363 w 477"/>
                <a:gd name="T77" fmla="*/ 2 h 180"/>
                <a:gd name="T78" fmla="*/ 382 w 477"/>
                <a:gd name="T79" fmla="*/ 0 h 180"/>
                <a:gd name="T80" fmla="*/ 400 w 477"/>
                <a:gd name="T81" fmla="*/ 0 h 180"/>
                <a:gd name="T82" fmla="*/ 417 w 477"/>
                <a:gd name="T83" fmla="*/ 0 h 180"/>
                <a:gd name="T84" fmla="*/ 431 w 477"/>
                <a:gd name="T85" fmla="*/ 2 h 180"/>
                <a:gd name="T86" fmla="*/ 446 w 477"/>
                <a:gd name="T87" fmla="*/ 3 h 180"/>
                <a:gd name="T88" fmla="*/ 456 w 477"/>
                <a:gd name="T89" fmla="*/ 5 h 180"/>
                <a:gd name="T90" fmla="*/ 465 w 477"/>
                <a:gd name="T91" fmla="*/ 5 h 180"/>
                <a:gd name="T92" fmla="*/ 471 w 477"/>
                <a:gd name="T93" fmla="*/ 6 h 180"/>
                <a:gd name="T94" fmla="*/ 475 w 477"/>
                <a:gd name="T95" fmla="*/ 7 h 180"/>
                <a:gd name="T96" fmla="*/ 477 w 477"/>
                <a:gd name="T97" fmla="*/ 7 h 180"/>
                <a:gd name="T98" fmla="*/ 447 w 477"/>
                <a:gd name="T99" fmla="*/ 4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7" h="180">
                  <a:moveTo>
                    <a:pt x="447" y="47"/>
                  </a:moveTo>
                  <a:lnTo>
                    <a:pt x="446" y="47"/>
                  </a:lnTo>
                  <a:lnTo>
                    <a:pt x="443" y="46"/>
                  </a:lnTo>
                  <a:lnTo>
                    <a:pt x="437" y="44"/>
                  </a:lnTo>
                  <a:lnTo>
                    <a:pt x="429" y="43"/>
                  </a:lnTo>
                  <a:lnTo>
                    <a:pt x="419" y="41"/>
                  </a:lnTo>
                  <a:lnTo>
                    <a:pt x="406" y="40"/>
                  </a:lnTo>
                  <a:lnTo>
                    <a:pt x="392" y="39"/>
                  </a:lnTo>
                  <a:lnTo>
                    <a:pt x="376" y="39"/>
                  </a:lnTo>
                  <a:lnTo>
                    <a:pt x="359" y="39"/>
                  </a:lnTo>
                  <a:lnTo>
                    <a:pt x="339" y="40"/>
                  </a:lnTo>
                  <a:lnTo>
                    <a:pt x="318" y="41"/>
                  </a:lnTo>
                  <a:lnTo>
                    <a:pt x="297" y="44"/>
                  </a:lnTo>
                  <a:lnTo>
                    <a:pt x="273" y="48"/>
                  </a:lnTo>
                  <a:lnTo>
                    <a:pt x="247" y="56"/>
                  </a:lnTo>
                  <a:lnTo>
                    <a:pt x="220" y="63"/>
                  </a:lnTo>
                  <a:lnTo>
                    <a:pt x="193" y="73"/>
                  </a:lnTo>
                  <a:lnTo>
                    <a:pt x="142" y="92"/>
                  </a:lnTo>
                  <a:lnTo>
                    <a:pt x="100" y="112"/>
                  </a:lnTo>
                  <a:lnTo>
                    <a:pt x="66" y="131"/>
                  </a:lnTo>
                  <a:lnTo>
                    <a:pt x="40" y="148"/>
                  </a:lnTo>
                  <a:lnTo>
                    <a:pt x="22" y="160"/>
                  </a:lnTo>
                  <a:lnTo>
                    <a:pt x="9" y="172"/>
                  </a:lnTo>
                  <a:lnTo>
                    <a:pt x="2" y="177"/>
                  </a:lnTo>
                  <a:lnTo>
                    <a:pt x="0" y="180"/>
                  </a:lnTo>
                  <a:lnTo>
                    <a:pt x="5" y="176"/>
                  </a:lnTo>
                  <a:lnTo>
                    <a:pt x="17" y="165"/>
                  </a:lnTo>
                  <a:lnTo>
                    <a:pt x="36" y="148"/>
                  </a:lnTo>
                  <a:lnTo>
                    <a:pt x="63" y="125"/>
                  </a:lnTo>
                  <a:lnTo>
                    <a:pt x="95" y="102"/>
                  </a:lnTo>
                  <a:lnTo>
                    <a:pt x="134" y="77"/>
                  </a:lnTo>
                  <a:lnTo>
                    <a:pt x="178" y="54"/>
                  </a:lnTo>
                  <a:lnTo>
                    <a:pt x="224" y="33"/>
                  </a:lnTo>
                  <a:lnTo>
                    <a:pt x="248" y="24"/>
                  </a:lnTo>
                  <a:lnTo>
                    <a:pt x="274" y="17"/>
                  </a:lnTo>
                  <a:lnTo>
                    <a:pt x="297" y="12"/>
                  </a:lnTo>
                  <a:lnTo>
                    <a:pt x="319" y="7"/>
                  </a:lnTo>
                  <a:lnTo>
                    <a:pt x="342" y="3"/>
                  </a:lnTo>
                  <a:lnTo>
                    <a:pt x="363" y="2"/>
                  </a:lnTo>
                  <a:lnTo>
                    <a:pt x="382" y="0"/>
                  </a:lnTo>
                  <a:lnTo>
                    <a:pt x="400" y="0"/>
                  </a:lnTo>
                  <a:lnTo>
                    <a:pt x="417" y="0"/>
                  </a:lnTo>
                  <a:lnTo>
                    <a:pt x="431" y="2"/>
                  </a:lnTo>
                  <a:lnTo>
                    <a:pt x="446" y="3"/>
                  </a:lnTo>
                  <a:lnTo>
                    <a:pt x="456" y="5"/>
                  </a:lnTo>
                  <a:lnTo>
                    <a:pt x="465" y="5"/>
                  </a:lnTo>
                  <a:lnTo>
                    <a:pt x="471" y="6"/>
                  </a:lnTo>
                  <a:lnTo>
                    <a:pt x="475" y="7"/>
                  </a:lnTo>
                  <a:lnTo>
                    <a:pt x="477" y="7"/>
                  </a:lnTo>
                  <a:lnTo>
                    <a:pt x="447"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1" name="Freeform 129"/>
            <p:cNvSpPr>
              <a:spLocks/>
            </p:cNvSpPr>
            <p:nvPr/>
          </p:nvSpPr>
          <p:spPr bwMode="auto">
            <a:xfrm>
              <a:off x="3181" y="3749"/>
              <a:ext cx="44" cy="41"/>
            </a:xfrm>
            <a:custGeom>
              <a:avLst/>
              <a:gdLst>
                <a:gd name="T0" fmla="*/ 120 w 134"/>
                <a:gd name="T1" fmla="*/ 29 h 121"/>
                <a:gd name="T2" fmla="*/ 112 w 134"/>
                <a:gd name="T3" fmla="*/ 24 h 121"/>
                <a:gd name="T4" fmla="*/ 105 w 134"/>
                <a:gd name="T5" fmla="*/ 16 h 121"/>
                <a:gd name="T6" fmla="*/ 98 w 134"/>
                <a:gd name="T7" fmla="*/ 7 h 121"/>
                <a:gd name="T8" fmla="*/ 88 w 134"/>
                <a:gd name="T9" fmla="*/ 2 h 121"/>
                <a:gd name="T10" fmla="*/ 81 w 134"/>
                <a:gd name="T11" fmla="*/ 0 h 121"/>
                <a:gd name="T12" fmla="*/ 72 w 134"/>
                <a:gd name="T13" fmla="*/ 0 h 121"/>
                <a:gd name="T14" fmla="*/ 65 w 134"/>
                <a:gd name="T15" fmla="*/ 2 h 121"/>
                <a:gd name="T16" fmla="*/ 58 w 134"/>
                <a:gd name="T17" fmla="*/ 3 h 121"/>
                <a:gd name="T18" fmla="*/ 52 w 134"/>
                <a:gd name="T19" fmla="*/ 7 h 121"/>
                <a:gd name="T20" fmla="*/ 47 w 134"/>
                <a:gd name="T21" fmla="*/ 12 h 121"/>
                <a:gd name="T22" fmla="*/ 44 w 134"/>
                <a:gd name="T23" fmla="*/ 17 h 121"/>
                <a:gd name="T24" fmla="*/ 42 w 134"/>
                <a:gd name="T25" fmla="*/ 24 h 121"/>
                <a:gd name="T26" fmla="*/ 41 w 134"/>
                <a:gd name="T27" fmla="*/ 36 h 121"/>
                <a:gd name="T28" fmla="*/ 37 w 134"/>
                <a:gd name="T29" fmla="*/ 47 h 121"/>
                <a:gd name="T30" fmla="*/ 31 w 134"/>
                <a:gd name="T31" fmla="*/ 57 h 121"/>
                <a:gd name="T32" fmla="*/ 22 w 134"/>
                <a:gd name="T33" fmla="*/ 63 h 121"/>
                <a:gd name="T34" fmla="*/ 10 w 134"/>
                <a:gd name="T35" fmla="*/ 67 h 121"/>
                <a:gd name="T36" fmla="*/ 3 w 134"/>
                <a:gd name="T37" fmla="*/ 75 h 121"/>
                <a:gd name="T38" fmla="*/ 0 w 134"/>
                <a:gd name="T39" fmla="*/ 87 h 121"/>
                <a:gd name="T40" fmla="*/ 1 w 134"/>
                <a:gd name="T41" fmla="*/ 98 h 121"/>
                <a:gd name="T42" fmla="*/ 7 w 134"/>
                <a:gd name="T43" fmla="*/ 108 h 121"/>
                <a:gd name="T44" fmla="*/ 15 w 134"/>
                <a:gd name="T45" fmla="*/ 115 h 121"/>
                <a:gd name="T46" fmla="*/ 27 w 134"/>
                <a:gd name="T47" fmla="*/ 119 h 121"/>
                <a:gd name="T48" fmla="*/ 38 w 134"/>
                <a:gd name="T49" fmla="*/ 118 h 121"/>
                <a:gd name="T50" fmla="*/ 42 w 134"/>
                <a:gd name="T51" fmla="*/ 115 h 121"/>
                <a:gd name="T52" fmla="*/ 45 w 134"/>
                <a:gd name="T53" fmla="*/ 111 h 121"/>
                <a:gd name="T54" fmla="*/ 48 w 134"/>
                <a:gd name="T55" fmla="*/ 105 h 121"/>
                <a:gd name="T56" fmla="*/ 54 w 134"/>
                <a:gd name="T57" fmla="*/ 102 h 121"/>
                <a:gd name="T58" fmla="*/ 62 w 134"/>
                <a:gd name="T59" fmla="*/ 102 h 121"/>
                <a:gd name="T60" fmla="*/ 69 w 134"/>
                <a:gd name="T61" fmla="*/ 102 h 121"/>
                <a:gd name="T62" fmla="*/ 78 w 134"/>
                <a:gd name="T63" fmla="*/ 104 h 121"/>
                <a:gd name="T64" fmla="*/ 85 w 134"/>
                <a:gd name="T65" fmla="*/ 109 h 121"/>
                <a:gd name="T66" fmla="*/ 86 w 134"/>
                <a:gd name="T67" fmla="*/ 114 h 121"/>
                <a:gd name="T68" fmla="*/ 89 w 134"/>
                <a:gd name="T69" fmla="*/ 117 h 121"/>
                <a:gd name="T70" fmla="*/ 92 w 134"/>
                <a:gd name="T71" fmla="*/ 119 h 121"/>
                <a:gd name="T72" fmla="*/ 95 w 134"/>
                <a:gd name="T73" fmla="*/ 121 h 121"/>
                <a:gd name="T74" fmla="*/ 102 w 134"/>
                <a:gd name="T75" fmla="*/ 121 h 121"/>
                <a:gd name="T76" fmla="*/ 110 w 134"/>
                <a:gd name="T77" fmla="*/ 121 h 121"/>
                <a:gd name="T78" fmla="*/ 117 w 134"/>
                <a:gd name="T79" fmla="*/ 121 h 121"/>
                <a:gd name="T80" fmla="*/ 125 w 134"/>
                <a:gd name="T81" fmla="*/ 118 h 121"/>
                <a:gd name="T82" fmla="*/ 132 w 134"/>
                <a:gd name="T83" fmla="*/ 105 h 121"/>
                <a:gd name="T84" fmla="*/ 134 w 134"/>
                <a:gd name="T85" fmla="*/ 91 h 121"/>
                <a:gd name="T86" fmla="*/ 134 w 134"/>
                <a:gd name="T87" fmla="*/ 77 h 121"/>
                <a:gd name="T88" fmla="*/ 134 w 134"/>
                <a:gd name="T89" fmla="*/ 64 h 121"/>
                <a:gd name="T90" fmla="*/ 132 w 134"/>
                <a:gd name="T91" fmla="*/ 60 h 121"/>
                <a:gd name="T92" fmla="*/ 129 w 134"/>
                <a:gd name="T93" fmla="*/ 58 h 121"/>
                <a:gd name="T94" fmla="*/ 126 w 134"/>
                <a:gd name="T95" fmla="*/ 56 h 121"/>
                <a:gd name="T96" fmla="*/ 125 w 134"/>
                <a:gd name="T97" fmla="*/ 53 h 121"/>
                <a:gd name="T98" fmla="*/ 123 w 134"/>
                <a:gd name="T99" fmla="*/ 47 h 121"/>
                <a:gd name="T100" fmla="*/ 123 w 134"/>
                <a:gd name="T101" fmla="*/ 41 h 121"/>
                <a:gd name="T102" fmla="*/ 125 w 134"/>
                <a:gd name="T103" fmla="*/ 36 h 121"/>
                <a:gd name="T104" fmla="*/ 125 w 134"/>
                <a:gd name="T105" fmla="*/ 32 h 121"/>
                <a:gd name="T106" fmla="*/ 125 w 134"/>
                <a:gd name="T107" fmla="*/ 32 h 121"/>
                <a:gd name="T108" fmla="*/ 123 w 134"/>
                <a:gd name="T109" fmla="*/ 30 h 121"/>
                <a:gd name="T110" fmla="*/ 122 w 134"/>
                <a:gd name="T111" fmla="*/ 29 h 121"/>
                <a:gd name="T112" fmla="*/ 120 w 134"/>
                <a:gd name="T113" fmla="*/ 2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4" h="121">
                  <a:moveTo>
                    <a:pt x="120" y="29"/>
                  </a:moveTo>
                  <a:lnTo>
                    <a:pt x="112" y="24"/>
                  </a:lnTo>
                  <a:lnTo>
                    <a:pt x="105" y="16"/>
                  </a:lnTo>
                  <a:lnTo>
                    <a:pt x="98" y="7"/>
                  </a:lnTo>
                  <a:lnTo>
                    <a:pt x="88" y="2"/>
                  </a:lnTo>
                  <a:lnTo>
                    <a:pt x="81" y="0"/>
                  </a:lnTo>
                  <a:lnTo>
                    <a:pt x="72" y="0"/>
                  </a:lnTo>
                  <a:lnTo>
                    <a:pt x="65" y="2"/>
                  </a:lnTo>
                  <a:lnTo>
                    <a:pt x="58" y="3"/>
                  </a:lnTo>
                  <a:lnTo>
                    <a:pt x="52" y="7"/>
                  </a:lnTo>
                  <a:lnTo>
                    <a:pt x="47" y="12"/>
                  </a:lnTo>
                  <a:lnTo>
                    <a:pt x="44" y="17"/>
                  </a:lnTo>
                  <a:lnTo>
                    <a:pt x="42" y="24"/>
                  </a:lnTo>
                  <a:lnTo>
                    <a:pt x="41" y="36"/>
                  </a:lnTo>
                  <a:lnTo>
                    <a:pt x="37" y="47"/>
                  </a:lnTo>
                  <a:lnTo>
                    <a:pt x="31" y="57"/>
                  </a:lnTo>
                  <a:lnTo>
                    <a:pt x="22" y="63"/>
                  </a:lnTo>
                  <a:lnTo>
                    <a:pt x="10" y="67"/>
                  </a:lnTo>
                  <a:lnTo>
                    <a:pt x="3" y="75"/>
                  </a:lnTo>
                  <a:lnTo>
                    <a:pt x="0" y="87"/>
                  </a:lnTo>
                  <a:lnTo>
                    <a:pt x="1" y="98"/>
                  </a:lnTo>
                  <a:lnTo>
                    <a:pt x="7" y="108"/>
                  </a:lnTo>
                  <a:lnTo>
                    <a:pt x="15" y="115"/>
                  </a:lnTo>
                  <a:lnTo>
                    <a:pt x="27" y="119"/>
                  </a:lnTo>
                  <a:lnTo>
                    <a:pt x="38" y="118"/>
                  </a:lnTo>
                  <a:lnTo>
                    <a:pt x="42" y="115"/>
                  </a:lnTo>
                  <a:lnTo>
                    <a:pt x="45" y="111"/>
                  </a:lnTo>
                  <a:lnTo>
                    <a:pt x="48" y="105"/>
                  </a:lnTo>
                  <a:lnTo>
                    <a:pt x="54" y="102"/>
                  </a:lnTo>
                  <a:lnTo>
                    <a:pt x="62" y="102"/>
                  </a:lnTo>
                  <a:lnTo>
                    <a:pt x="69" y="102"/>
                  </a:lnTo>
                  <a:lnTo>
                    <a:pt x="78" y="104"/>
                  </a:lnTo>
                  <a:lnTo>
                    <a:pt x="85" y="109"/>
                  </a:lnTo>
                  <a:lnTo>
                    <a:pt x="86" y="114"/>
                  </a:lnTo>
                  <a:lnTo>
                    <a:pt x="89" y="117"/>
                  </a:lnTo>
                  <a:lnTo>
                    <a:pt x="92" y="119"/>
                  </a:lnTo>
                  <a:lnTo>
                    <a:pt x="95" y="121"/>
                  </a:lnTo>
                  <a:lnTo>
                    <a:pt x="102" y="121"/>
                  </a:lnTo>
                  <a:lnTo>
                    <a:pt x="110" y="121"/>
                  </a:lnTo>
                  <a:lnTo>
                    <a:pt x="117" y="121"/>
                  </a:lnTo>
                  <a:lnTo>
                    <a:pt x="125" y="118"/>
                  </a:lnTo>
                  <a:lnTo>
                    <a:pt x="132" y="105"/>
                  </a:lnTo>
                  <a:lnTo>
                    <a:pt x="134" y="91"/>
                  </a:lnTo>
                  <a:lnTo>
                    <a:pt x="134" y="77"/>
                  </a:lnTo>
                  <a:lnTo>
                    <a:pt x="134" y="64"/>
                  </a:lnTo>
                  <a:lnTo>
                    <a:pt x="132" y="60"/>
                  </a:lnTo>
                  <a:lnTo>
                    <a:pt x="129" y="58"/>
                  </a:lnTo>
                  <a:lnTo>
                    <a:pt x="126" y="56"/>
                  </a:lnTo>
                  <a:lnTo>
                    <a:pt x="125" y="53"/>
                  </a:lnTo>
                  <a:lnTo>
                    <a:pt x="123" y="47"/>
                  </a:lnTo>
                  <a:lnTo>
                    <a:pt x="123" y="41"/>
                  </a:lnTo>
                  <a:lnTo>
                    <a:pt x="125" y="36"/>
                  </a:lnTo>
                  <a:lnTo>
                    <a:pt x="125" y="32"/>
                  </a:lnTo>
                  <a:lnTo>
                    <a:pt x="125" y="32"/>
                  </a:lnTo>
                  <a:lnTo>
                    <a:pt x="123" y="30"/>
                  </a:lnTo>
                  <a:lnTo>
                    <a:pt x="122" y="29"/>
                  </a:lnTo>
                  <a:lnTo>
                    <a:pt x="120"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2" name="Freeform 130"/>
            <p:cNvSpPr>
              <a:spLocks/>
            </p:cNvSpPr>
            <p:nvPr/>
          </p:nvSpPr>
          <p:spPr bwMode="auto">
            <a:xfrm>
              <a:off x="3235" y="3733"/>
              <a:ext cx="20" cy="21"/>
            </a:xfrm>
            <a:custGeom>
              <a:avLst/>
              <a:gdLst>
                <a:gd name="T0" fmla="*/ 36 w 60"/>
                <a:gd name="T1" fmla="*/ 3 h 64"/>
                <a:gd name="T2" fmla="*/ 30 w 60"/>
                <a:gd name="T3" fmla="*/ 1 h 64"/>
                <a:gd name="T4" fmla="*/ 23 w 60"/>
                <a:gd name="T5" fmla="*/ 0 h 64"/>
                <a:gd name="T6" fmla="*/ 17 w 60"/>
                <a:gd name="T7" fmla="*/ 0 h 64"/>
                <a:gd name="T8" fmla="*/ 10 w 60"/>
                <a:gd name="T9" fmla="*/ 0 h 64"/>
                <a:gd name="T10" fmla="*/ 7 w 60"/>
                <a:gd name="T11" fmla="*/ 3 h 64"/>
                <a:gd name="T12" fmla="*/ 4 w 60"/>
                <a:gd name="T13" fmla="*/ 5 h 64"/>
                <a:gd name="T14" fmla="*/ 3 w 60"/>
                <a:gd name="T15" fmla="*/ 10 h 64"/>
                <a:gd name="T16" fmla="*/ 2 w 60"/>
                <a:gd name="T17" fmla="*/ 14 h 64"/>
                <a:gd name="T18" fmla="*/ 2 w 60"/>
                <a:gd name="T19" fmla="*/ 21 h 64"/>
                <a:gd name="T20" fmla="*/ 0 w 60"/>
                <a:gd name="T21" fmla="*/ 29 h 64"/>
                <a:gd name="T22" fmla="*/ 2 w 60"/>
                <a:gd name="T23" fmla="*/ 38 h 64"/>
                <a:gd name="T24" fmla="*/ 3 w 60"/>
                <a:gd name="T25" fmla="*/ 45 h 64"/>
                <a:gd name="T26" fmla="*/ 6 w 60"/>
                <a:gd name="T27" fmla="*/ 52 h 64"/>
                <a:gd name="T28" fmla="*/ 10 w 60"/>
                <a:gd name="T29" fmla="*/ 56 h 64"/>
                <a:gd name="T30" fmla="*/ 16 w 60"/>
                <a:gd name="T31" fmla="*/ 59 h 64"/>
                <a:gd name="T32" fmla="*/ 22 w 60"/>
                <a:gd name="T33" fmla="*/ 62 h 64"/>
                <a:gd name="T34" fmla="*/ 29 w 60"/>
                <a:gd name="T35" fmla="*/ 64 h 64"/>
                <a:gd name="T36" fmla="*/ 36 w 60"/>
                <a:gd name="T37" fmla="*/ 64 h 64"/>
                <a:gd name="T38" fmla="*/ 43 w 60"/>
                <a:gd name="T39" fmla="*/ 62 h 64"/>
                <a:gd name="T40" fmla="*/ 48 w 60"/>
                <a:gd name="T41" fmla="*/ 61 h 64"/>
                <a:gd name="T42" fmla="*/ 57 w 60"/>
                <a:gd name="T43" fmla="*/ 55 h 64"/>
                <a:gd name="T44" fmla="*/ 60 w 60"/>
                <a:gd name="T45" fmla="*/ 45 h 64"/>
                <a:gd name="T46" fmla="*/ 58 w 60"/>
                <a:gd name="T47" fmla="*/ 35 h 64"/>
                <a:gd name="T48" fmla="*/ 57 w 60"/>
                <a:gd name="T49" fmla="*/ 25 h 64"/>
                <a:gd name="T50" fmla="*/ 54 w 60"/>
                <a:gd name="T51" fmla="*/ 18 h 64"/>
                <a:gd name="T52" fmla="*/ 50 w 60"/>
                <a:gd name="T53" fmla="*/ 11 h 64"/>
                <a:gd name="T54" fmla="*/ 44 w 60"/>
                <a:gd name="T55" fmla="*/ 5 h 64"/>
                <a:gd name="T56" fmla="*/ 36 w 60"/>
                <a:gd name="T5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64">
                  <a:moveTo>
                    <a:pt x="36" y="3"/>
                  </a:moveTo>
                  <a:lnTo>
                    <a:pt x="30" y="1"/>
                  </a:lnTo>
                  <a:lnTo>
                    <a:pt x="23" y="0"/>
                  </a:lnTo>
                  <a:lnTo>
                    <a:pt x="17" y="0"/>
                  </a:lnTo>
                  <a:lnTo>
                    <a:pt x="10" y="0"/>
                  </a:lnTo>
                  <a:lnTo>
                    <a:pt x="7" y="3"/>
                  </a:lnTo>
                  <a:lnTo>
                    <a:pt x="4" y="5"/>
                  </a:lnTo>
                  <a:lnTo>
                    <a:pt x="3" y="10"/>
                  </a:lnTo>
                  <a:lnTo>
                    <a:pt x="2" y="14"/>
                  </a:lnTo>
                  <a:lnTo>
                    <a:pt x="2" y="21"/>
                  </a:lnTo>
                  <a:lnTo>
                    <a:pt x="0" y="29"/>
                  </a:lnTo>
                  <a:lnTo>
                    <a:pt x="2" y="38"/>
                  </a:lnTo>
                  <a:lnTo>
                    <a:pt x="3" y="45"/>
                  </a:lnTo>
                  <a:lnTo>
                    <a:pt x="6" y="52"/>
                  </a:lnTo>
                  <a:lnTo>
                    <a:pt x="10" y="56"/>
                  </a:lnTo>
                  <a:lnTo>
                    <a:pt x="16" y="59"/>
                  </a:lnTo>
                  <a:lnTo>
                    <a:pt x="22" y="62"/>
                  </a:lnTo>
                  <a:lnTo>
                    <a:pt x="29" y="64"/>
                  </a:lnTo>
                  <a:lnTo>
                    <a:pt x="36" y="64"/>
                  </a:lnTo>
                  <a:lnTo>
                    <a:pt x="43" y="62"/>
                  </a:lnTo>
                  <a:lnTo>
                    <a:pt x="48" y="61"/>
                  </a:lnTo>
                  <a:lnTo>
                    <a:pt x="57" y="55"/>
                  </a:lnTo>
                  <a:lnTo>
                    <a:pt x="60" y="45"/>
                  </a:lnTo>
                  <a:lnTo>
                    <a:pt x="58" y="35"/>
                  </a:lnTo>
                  <a:lnTo>
                    <a:pt x="57" y="25"/>
                  </a:lnTo>
                  <a:lnTo>
                    <a:pt x="54" y="18"/>
                  </a:lnTo>
                  <a:lnTo>
                    <a:pt x="50" y="11"/>
                  </a:lnTo>
                  <a:lnTo>
                    <a:pt x="44" y="5"/>
                  </a:lnTo>
                  <a:lnTo>
                    <a:pt x="3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3" name="Freeform 131"/>
            <p:cNvSpPr>
              <a:spLocks/>
            </p:cNvSpPr>
            <p:nvPr/>
          </p:nvSpPr>
          <p:spPr bwMode="auto">
            <a:xfrm>
              <a:off x="3219" y="3662"/>
              <a:ext cx="15" cy="12"/>
            </a:xfrm>
            <a:custGeom>
              <a:avLst/>
              <a:gdLst>
                <a:gd name="T0" fmla="*/ 34 w 44"/>
                <a:gd name="T1" fmla="*/ 1 h 38"/>
                <a:gd name="T2" fmla="*/ 26 w 44"/>
                <a:gd name="T3" fmla="*/ 1 h 38"/>
                <a:gd name="T4" fmla="*/ 17 w 44"/>
                <a:gd name="T5" fmla="*/ 0 h 38"/>
                <a:gd name="T6" fmla="*/ 9 w 44"/>
                <a:gd name="T7" fmla="*/ 1 h 38"/>
                <a:gd name="T8" fmla="*/ 3 w 44"/>
                <a:gd name="T9" fmla="*/ 5 h 38"/>
                <a:gd name="T10" fmla="*/ 1 w 44"/>
                <a:gd name="T11" fmla="*/ 10 h 38"/>
                <a:gd name="T12" fmla="*/ 0 w 44"/>
                <a:gd name="T13" fmla="*/ 14 h 38"/>
                <a:gd name="T14" fmla="*/ 0 w 44"/>
                <a:gd name="T15" fmla="*/ 20 h 38"/>
                <a:gd name="T16" fmla="*/ 1 w 44"/>
                <a:gd name="T17" fmla="*/ 24 h 38"/>
                <a:gd name="T18" fmla="*/ 7 w 44"/>
                <a:gd name="T19" fmla="*/ 31 h 38"/>
                <a:gd name="T20" fmla="*/ 14 w 44"/>
                <a:gd name="T21" fmla="*/ 35 h 38"/>
                <a:gd name="T22" fmla="*/ 24 w 44"/>
                <a:gd name="T23" fmla="*/ 38 h 38"/>
                <a:gd name="T24" fmla="*/ 33 w 44"/>
                <a:gd name="T25" fmla="*/ 37 h 38"/>
                <a:gd name="T26" fmla="*/ 40 w 44"/>
                <a:gd name="T27" fmla="*/ 31 h 38"/>
                <a:gd name="T28" fmla="*/ 43 w 44"/>
                <a:gd name="T29" fmla="*/ 24 h 38"/>
                <a:gd name="T30" fmla="*/ 44 w 44"/>
                <a:gd name="T31" fmla="*/ 17 h 38"/>
                <a:gd name="T32" fmla="*/ 44 w 44"/>
                <a:gd name="T33" fmla="*/ 8 h 38"/>
                <a:gd name="T34" fmla="*/ 43 w 44"/>
                <a:gd name="T35" fmla="*/ 7 h 38"/>
                <a:gd name="T36" fmla="*/ 41 w 44"/>
                <a:gd name="T37" fmla="*/ 7 h 38"/>
                <a:gd name="T38" fmla="*/ 38 w 44"/>
                <a:gd name="T39" fmla="*/ 7 h 38"/>
                <a:gd name="T40" fmla="*/ 37 w 44"/>
                <a:gd name="T41" fmla="*/ 5 h 38"/>
                <a:gd name="T42" fmla="*/ 37 w 44"/>
                <a:gd name="T43" fmla="*/ 1 h 38"/>
                <a:gd name="T44" fmla="*/ 37 w 44"/>
                <a:gd name="T45" fmla="*/ 1 h 38"/>
                <a:gd name="T46" fmla="*/ 35 w 44"/>
                <a:gd name="T47" fmla="*/ 1 h 38"/>
                <a:gd name="T48" fmla="*/ 35 w 44"/>
                <a:gd name="T49" fmla="*/ 1 h 38"/>
                <a:gd name="T50" fmla="*/ 34 w 44"/>
                <a:gd name="T51" fmla="*/ 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38">
                  <a:moveTo>
                    <a:pt x="34" y="1"/>
                  </a:moveTo>
                  <a:lnTo>
                    <a:pt x="26" y="1"/>
                  </a:lnTo>
                  <a:lnTo>
                    <a:pt x="17" y="0"/>
                  </a:lnTo>
                  <a:lnTo>
                    <a:pt x="9" y="1"/>
                  </a:lnTo>
                  <a:lnTo>
                    <a:pt x="3" y="5"/>
                  </a:lnTo>
                  <a:lnTo>
                    <a:pt x="1" y="10"/>
                  </a:lnTo>
                  <a:lnTo>
                    <a:pt x="0" y="14"/>
                  </a:lnTo>
                  <a:lnTo>
                    <a:pt x="0" y="20"/>
                  </a:lnTo>
                  <a:lnTo>
                    <a:pt x="1" y="24"/>
                  </a:lnTo>
                  <a:lnTo>
                    <a:pt x="7" y="31"/>
                  </a:lnTo>
                  <a:lnTo>
                    <a:pt x="14" y="35"/>
                  </a:lnTo>
                  <a:lnTo>
                    <a:pt x="24" y="38"/>
                  </a:lnTo>
                  <a:lnTo>
                    <a:pt x="33" y="37"/>
                  </a:lnTo>
                  <a:lnTo>
                    <a:pt x="40" y="31"/>
                  </a:lnTo>
                  <a:lnTo>
                    <a:pt x="43" y="24"/>
                  </a:lnTo>
                  <a:lnTo>
                    <a:pt x="44" y="17"/>
                  </a:lnTo>
                  <a:lnTo>
                    <a:pt x="44" y="8"/>
                  </a:lnTo>
                  <a:lnTo>
                    <a:pt x="43" y="7"/>
                  </a:lnTo>
                  <a:lnTo>
                    <a:pt x="41" y="7"/>
                  </a:lnTo>
                  <a:lnTo>
                    <a:pt x="38" y="7"/>
                  </a:lnTo>
                  <a:lnTo>
                    <a:pt x="37" y="5"/>
                  </a:lnTo>
                  <a:lnTo>
                    <a:pt x="37" y="1"/>
                  </a:lnTo>
                  <a:lnTo>
                    <a:pt x="37" y="1"/>
                  </a:lnTo>
                  <a:lnTo>
                    <a:pt x="35" y="1"/>
                  </a:lnTo>
                  <a:lnTo>
                    <a:pt x="35" y="1"/>
                  </a:lnTo>
                  <a:lnTo>
                    <a:pt x="34"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4" name="Freeform 132"/>
            <p:cNvSpPr>
              <a:spLocks/>
            </p:cNvSpPr>
            <p:nvPr/>
          </p:nvSpPr>
          <p:spPr bwMode="auto">
            <a:xfrm>
              <a:off x="3186" y="3754"/>
              <a:ext cx="31" cy="26"/>
            </a:xfrm>
            <a:custGeom>
              <a:avLst/>
              <a:gdLst>
                <a:gd name="T0" fmla="*/ 79 w 92"/>
                <a:gd name="T1" fmla="*/ 19 h 77"/>
                <a:gd name="T2" fmla="*/ 76 w 92"/>
                <a:gd name="T3" fmla="*/ 14 h 77"/>
                <a:gd name="T4" fmla="*/ 72 w 92"/>
                <a:gd name="T5" fmla="*/ 8 h 77"/>
                <a:gd name="T6" fmla="*/ 68 w 92"/>
                <a:gd name="T7" fmla="*/ 4 h 77"/>
                <a:gd name="T8" fmla="*/ 62 w 92"/>
                <a:gd name="T9" fmla="*/ 0 h 77"/>
                <a:gd name="T10" fmla="*/ 61 w 92"/>
                <a:gd name="T11" fmla="*/ 0 h 77"/>
                <a:gd name="T12" fmla="*/ 59 w 92"/>
                <a:gd name="T13" fmla="*/ 0 h 77"/>
                <a:gd name="T14" fmla="*/ 56 w 92"/>
                <a:gd name="T15" fmla="*/ 0 h 77"/>
                <a:gd name="T16" fmla="*/ 55 w 92"/>
                <a:gd name="T17" fmla="*/ 0 h 77"/>
                <a:gd name="T18" fmla="*/ 52 w 92"/>
                <a:gd name="T19" fmla="*/ 5 h 77"/>
                <a:gd name="T20" fmla="*/ 51 w 92"/>
                <a:gd name="T21" fmla="*/ 11 h 77"/>
                <a:gd name="T22" fmla="*/ 51 w 92"/>
                <a:gd name="T23" fmla="*/ 18 h 77"/>
                <a:gd name="T24" fmla="*/ 49 w 92"/>
                <a:gd name="T25" fmla="*/ 22 h 77"/>
                <a:gd name="T26" fmla="*/ 45 w 92"/>
                <a:gd name="T27" fmla="*/ 26 h 77"/>
                <a:gd name="T28" fmla="*/ 39 w 92"/>
                <a:gd name="T29" fmla="*/ 29 h 77"/>
                <a:gd name="T30" fmla="*/ 32 w 92"/>
                <a:gd name="T31" fmla="*/ 32 h 77"/>
                <a:gd name="T32" fmla="*/ 27 w 92"/>
                <a:gd name="T33" fmla="*/ 35 h 77"/>
                <a:gd name="T34" fmla="*/ 25 w 92"/>
                <a:gd name="T35" fmla="*/ 38 h 77"/>
                <a:gd name="T36" fmla="*/ 25 w 92"/>
                <a:gd name="T37" fmla="*/ 42 h 77"/>
                <a:gd name="T38" fmla="*/ 25 w 92"/>
                <a:gd name="T39" fmla="*/ 46 h 77"/>
                <a:gd name="T40" fmla="*/ 24 w 92"/>
                <a:gd name="T41" fmla="*/ 49 h 77"/>
                <a:gd name="T42" fmla="*/ 17 w 92"/>
                <a:gd name="T43" fmla="*/ 53 h 77"/>
                <a:gd name="T44" fmla="*/ 8 w 92"/>
                <a:gd name="T45" fmla="*/ 58 h 77"/>
                <a:gd name="T46" fmla="*/ 1 w 92"/>
                <a:gd name="T47" fmla="*/ 65 h 77"/>
                <a:gd name="T48" fmla="*/ 0 w 92"/>
                <a:gd name="T49" fmla="*/ 73 h 77"/>
                <a:gd name="T50" fmla="*/ 4 w 92"/>
                <a:gd name="T51" fmla="*/ 76 h 77"/>
                <a:gd name="T52" fmla="*/ 10 w 92"/>
                <a:gd name="T53" fmla="*/ 77 h 77"/>
                <a:gd name="T54" fmla="*/ 15 w 92"/>
                <a:gd name="T55" fmla="*/ 76 h 77"/>
                <a:gd name="T56" fmla="*/ 20 w 92"/>
                <a:gd name="T57" fmla="*/ 75 h 77"/>
                <a:gd name="T58" fmla="*/ 27 w 92"/>
                <a:gd name="T59" fmla="*/ 72 h 77"/>
                <a:gd name="T60" fmla="*/ 34 w 92"/>
                <a:gd name="T61" fmla="*/ 68 h 77"/>
                <a:gd name="T62" fmla="*/ 39 w 92"/>
                <a:gd name="T63" fmla="*/ 65 h 77"/>
                <a:gd name="T64" fmla="*/ 47 w 92"/>
                <a:gd name="T65" fmla="*/ 62 h 77"/>
                <a:gd name="T66" fmla="*/ 52 w 92"/>
                <a:gd name="T67" fmla="*/ 60 h 77"/>
                <a:gd name="T68" fmla="*/ 58 w 92"/>
                <a:gd name="T69" fmla="*/ 60 h 77"/>
                <a:gd name="T70" fmla="*/ 64 w 92"/>
                <a:gd name="T71" fmla="*/ 60 h 77"/>
                <a:gd name="T72" fmla="*/ 69 w 92"/>
                <a:gd name="T73" fmla="*/ 60 h 77"/>
                <a:gd name="T74" fmla="*/ 73 w 92"/>
                <a:gd name="T75" fmla="*/ 62 h 77"/>
                <a:gd name="T76" fmla="*/ 79 w 92"/>
                <a:gd name="T77" fmla="*/ 62 h 77"/>
                <a:gd name="T78" fmla="*/ 85 w 92"/>
                <a:gd name="T79" fmla="*/ 62 h 77"/>
                <a:gd name="T80" fmla="*/ 91 w 92"/>
                <a:gd name="T81" fmla="*/ 60 h 77"/>
                <a:gd name="T82" fmla="*/ 92 w 92"/>
                <a:gd name="T83" fmla="*/ 59 h 77"/>
                <a:gd name="T84" fmla="*/ 92 w 92"/>
                <a:gd name="T85" fmla="*/ 56 h 77"/>
                <a:gd name="T86" fmla="*/ 92 w 92"/>
                <a:gd name="T87" fmla="*/ 52 h 77"/>
                <a:gd name="T88" fmla="*/ 91 w 92"/>
                <a:gd name="T89" fmla="*/ 48 h 77"/>
                <a:gd name="T90" fmla="*/ 86 w 92"/>
                <a:gd name="T91" fmla="*/ 41 h 77"/>
                <a:gd name="T92" fmla="*/ 83 w 92"/>
                <a:gd name="T93" fmla="*/ 34 h 77"/>
                <a:gd name="T94" fmla="*/ 82 w 92"/>
                <a:gd name="T95" fmla="*/ 26 h 77"/>
                <a:gd name="T96" fmla="*/ 79 w 92"/>
                <a:gd name="T97" fmla="*/ 1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2" h="77">
                  <a:moveTo>
                    <a:pt x="79" y="19"/>
                  </a:moveTo>
                  <a:lnTo>
                    <a:pt x="76" y="14"/>
                  </a:lnTo>
                  <a:lnTo>
                    <a:pt x="72" y="8"/>
                  </a:lnTo>
                  <a:lnTo>
                    <a:pt x="68" y="4"/>
                  </a:lnTo>
                  <a:lnTo>
                    <a:pt x="62" y="0"/>
                  </a:lnTo>
                  <a:lnTo>
                    <a:pt x="61" y="0"/>
                  </a:lnTo>
                  <a:lnTo>
                    <a:pt x="59" y="0"/>
                  </a:lnTo>
                  <a:lnTo>
                    <a:pt x="56" y="0"/>
                  </a:lnTo>
                  <a:lnTo>
                    <a:pt x="55" y="0"/>
                  </a:lnTo>
                  <a:lnTo>
                    <a:pt x="52" y="5"/>
                  </a:lnTo>
                  <a:lnTo>
                    <a:pt x="51" y="11"/>
                  </a:lnTo>
                  <a:lnTo>
                    <a:pt x="51" y="18"/>
                  </a:lnTo>
                  <a:lnTo>
                    <a:pt x="49" y="22"/>
                  </a:lnTo>
                  <a:lnTo>
                    <a:pt x="45" y="26"/>
                  </a:lnTo>
                  <a:lnTo>
                    <a:pt x="39" y="29"/>
                  </a:lnTo>
                  <a:lnTo>
                    <a:pt x="32" y="32"/>
                  </a:lnTo>
                  <a:lnTo>
                    <a:pt x="27" y="35"/>
                  </a:lnTo>
                  <a:lnTo>
                    <a:pt x="25" y="38"/>
                  </a:lnTo>
                  <a:lnTo>
                    <a:pt x="25" y="42"/>
                  </a:lnTo>
                  <a:lnTo>
                    <a:pt x="25" y="46"/>
                  </a:lnTo>
                  <a:lnTo>
                    <a:pt x="24" y="49"/>
                  </a:lnTo>
                  <a:lnTo>
                    <a:pt x="17" y="53"/>
                  </a:lnTo>
                  <a:lnTo>
                    <a:pt x="8" y="58"/>
                  </a:lnTo>
                  <a:lnTo>
                    <a:pt x="1" y="65"/>
                  </a:lnTo>
                  <a:lnTo>
                    <a:pt x="0" y="73"/>
                  </a:lnTo>
                  <a:lnTo>
                    <a:pt x="4" y="76"/>
                  </a:lnTo>
                  <a:lnTo>
                    <a:pt x="10" y="77"/>
                  </a:lnTo>
                  <a:lnTo>
                    <a:pt x="15" y="76"/>
                  </a:lnTo>
                  <a:lnTo>
                    <a:pt x="20" y="75"/>
                  </a:lnTo>
                  <a:lnTo>
                    <a:pt x="27" y="72"/>
                  </a:lnTo>
                  <a:lnTo>
                    <a:pt x="34" y="68"/>
                  </a:lnTo>
                  <a:lnTo>
                    <a:pt x="39" y="65"/>
                  </a:lnTo>
                  <a:lnTo>
                    <a:pt x="47" y="62"/>
                  </a:lnTo>
                  <a:lnTo>
                    <a:pt x="52" y="60"/>
                  </a:lnTo>
                  <a:lnTo>
                    <a:pt x="58" y="60"/>
                  </a:lnTo>
                  <a:lnTo>
                    <a:pt x="64" y="60"/>
                  </a:lnTo>
                  <a:lnTo>
                    <a:pt x="69" y="60"/>
                  </a:lnTo>
                  <a:lnTo>
                    <a:pt x="73" y="62"/>
                  </a:lnTo>
                  <a:lnTo>
                    <a:pt x="79" y="62"/>
                  </a:lnTo>
                  <a:lnTo>
                    <a:pt x="85" y="62"/>
                  </a:lnTo>
                  <a:lnTo>
                    <a:pt x="91" y="60"/>
                  </a:lnTo>
                  <a:lnTo>
                    <a:pt x="92" y="59"/>
                  </a:lnTo>
                  <a:lnTo>
                    <a:pt x="92" y="56"/>
                  </a:lnTo>
                  <a:lnTo>
                    <a:pt x="92" y="52"/>
                  </a:lnTo>
                  <a:lnTo>
                    <a:pt x="91" y="48"/>
                  </a:lnTo>
                  <a:lnTo>
                    <a:pt x="86" y="41"/>
                  </a:lnTo>
                  <a:lnTo>
                    <a:pt x="83" y="34"/>
                  </a:lnTo>
                  <a:lnTo>
                    <a:pt x="82" y="26"/>
                  </a:lnTo>
                  <a:lnTo>
                    <a:pt x="79" y="19"/>
                  </a:lnTo>
                  <a:close/>
                </a:path>
              </a:pathLst>
            </a:custGeom>
            <a:solidFill>
              <a:srgbClr val="1CF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5" name="Freeform 133"/>
            <p:cNvSpPr>
              <a:spLocks/>
            </p:cNvSpPr>
            <p:nvPr/>
          </p:nvSpPr>
          <p:spPr bwMode="auto">
            <a:xfrm>
              <a:off x="3242" y="3736"/>
              <a:ext cx="9" cy="12"/>
            </a:xfrm>
            <a:custGeom>
              <a:avLst/>
              <a:gdLst>
                <a:gd name="T0" fmla="*/ 21 w 28"/>
                <a:gd name="T1" fmla="*/ 10 h 38"/>
                <a:gd name="T2" fmla="*/ 17 w 28"/>
                <a:gd name="T3" fmla="*/ 4 h 38"/>
                <a:gd name="T4" fmla="*/ 12 w 28"/>
                <a:gd name="T5" fmla="*/ 2 h 38"/>
                <a:gd name="T6" fmla="*/ 8 w 28"/>
                <a:gd name="T7" fmla="*/ 0 h 38"/>
                <a:gd name="T8" fmla="*/ 4 w 28"/>
                <a:gd name="T9" fmla="*/ 2 h 38"/>
                <a:gd name="T10" fmla="*/ 0 w 28"/>
                <a:gd name="T11" fmla="*/ 7 h 38"/>
                <a:gd name="T12" fmla="*/ 0 w 28"/>
                <a:gd name="T13" fmla="*/ 13 h 38"/>
                <a:gd name="T14" fmla="*/ 0 w 28"/>
                <a:gd name="T15" fmla="*/ 21 h 38"/>
                <a:gd name="T16" fmla="*/ 0 w 28"/>
                <a:gd name="T17" fmla="*/ 29 h 38"/>
                <a:gd name="T18" fmla="*/ 4 w 28"/>
                <a:gd name="T19" fmla="*/ 36 h 38"/>
                <a:gd name="T20" fmla="*/ 10 w 28"/>
                <a:gd name="T21" fmla="*/ 38 h 38"/>
                <a:gd name="T22" fmla="*/ 17 w 28"/>
                <a:gd name="T23" fmla="*/ 37 h 38"/>
                <a:gd name="T24" fmla="*/ 22 w 28"/>
                <a:gd name="T25" fmla="*/ 36 h 38"/>
                <a:gd name="T26" fmla="*/ 27 w 28"/>
                <a:gd name="T27" fmla="*/ 33 h 38"/>
                <a:gd name="T28" fmla="*/ 28 w 28"/>
                <a:gd name="T29" fmla="*/ 27 h 38"/>
                <a:gd name="T30" fmla="*/ 28 w 28"/>
                <a:gd name="T31" fmla="*/ 20 h 38"/>
                <a:gd name="T32" fmla="*/ 28 w 28"/>
                <a:gd name="T33" fmla="*/ 13 h 38"/>
                <a:gd name="T34" fmla="*/ 27 w 28"/>
                <a:gd name="T35" fmla="*/ 13 h 38"/>
                <a:gd name="T36" fmla="*/ 24 w 28"/>
                <a:gd name="T37" fmla="*/ 12 h 38"/>
                <a:gd name="T38" fmla="*/ 22 w 28"/>
                <a:gd name="T39" fmla="*/ 12 h 38"/>
                <a:gd name="T40" fmla="*/ 21 w 28"/>
                <a:gd name="T41" fmla="*/ 1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38">
                  <a:moveTo>
                    <a:pt x="21" y="10"/>
                  </a:moveTo>
                  <a:lnTo>
                    <a:pt x="17" y="4"/>
                  </a:lnTo>
                  <a:lnTo>
                    <a:pt x="12" y="2"/>
                  </a:lnTo>
                  <a:lnTo>
                    <a:pt x="8" y="0"/>
                  </a:lnTo>
                  <a:lnTo>
                    <a:pt x="4" y="2"/>
                  </a:lnTo>
                  <a:lnTo>
                    <a:pt x="0" y="7"/>
                  </a:lnTo>
                  <a:lnTo>
                    <a:pt x="0" y="13"/>
                  </a:lnTo>
                  <a:lnTo>
                    <a:pt x="0" y="21"/>
                  </a:lnTo>
                  <a:lnTo>
                    <a:pt x="0" y="29"/>
                  </a:lnTo>
                  <a:lnTo>
                    <a:pt x="4" y="36"/>
                  </a:lnTo>
                  <a:lnTo>
                    <a:pt x="10" y="38"/>
                  </a:lnTo>
                  <a:lnTo>
                    <a:pt x="17" y="37"/>
                  </a:lnTo>
                  <a:lnTo>
                    <a:pt x="22" y="36"/>
                  </a:lnTo>
                  <a:lnTo>
                    <a:pt x="27" y="33"/>
                  </a:lnTo>
                  <a:lnTo>
                    <a:pt x="28" y="27"/>
                  </a:lnTo>
                  <a:lnTo>
                    <a:pt x="28" y="20"/>
                  </a:lnTo>
                  <a:lnTo>
                    <a:pt x="28" y="13"/>
                  </a:lnTo>
                  <a:lnTo>
                    <a:pt x="27" y="13"/>
                  </a:lnTo>
                  <a:lnTo>
                    <a:pt x="24" y="12"/>
                  </a:lnTo>
                  <a:lnTo>
                    <a:pt x="22" y="12"/>
                  </a:lnTo>
                  <a:lnTo>
                    <a:pt x="21" y="10"/>
                  </a:lnTo>
                  <a:close/>
                </a:path>
              </a:pathLst>
            </a:custGeom>
            <a:solidFill>
              <a:srgbClr val="1CFF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6" name="Freeform 134"/>
            <p:cNvSpPr>
              <a:spLocks/>
            </p:cNvSpPr>
            <p:nvPr/>
          </p:nvSpPr>
          <p:spPr bwMode="auto">
            <a:xfrm>
              <a:off x="2848" y="149"/>
              <a:ext cx="848" cy="849"/>
            </a:xfrm>
            <a:custGeom>
              <a:avLst/>
              <a:gdLst>
                <a:gd name="T0" fmla="*/ 1847 w 2545"/>
                <a:gd name="T1" fmla="*/ 137 h 2545"/>
                <a:gd name="T2" fmla="*/ 1733 w 2545"/>
                <a:gd name="T3" fmla="*/ 85 h 2545"/>
                <a:gd name="T4" fmla="*/ 1614 w 2545"/>
                <a:gd name="T5" fmla="*/ 46 h 2545"/>
                <a:gd name="T6" fmla="*/ 1489 w 2545"/>
                <a:gd name="T7" fmla="*/ 18 h 2545"/>
                <a:gd name="T8" fmla="*/ 1362 w 2545"/>
                <a:gd name="T9" fmla="*/ 3 h 2545"/>
                <a:gd name="T10" fmla="*/ 1218 w 2545"/>
                <a:gd name="T11" fmla="*/ 2 h 2545"/>
                <a:gd name="T12" fmla="*/ 1054 w 2545"/>
                <a:gd name="T13" fmla="*/ 20 h 2545"/>
                <a:gd name="T14" fmla="*/ 897 w 2545"/>
                <a:gd name="T15" fmla="*/ 57 h 2545"/>
                <a:gd name="T16" fmla="*/ 747 w 2545"/>
                <a:gd name="T17" fmla="*/ 113 h 2545"/>
                <a:gd name="T18" fmla="*/ 608 w 2545"/>
                <a:gd name="T19" fmla="*/ 187 h 2545"/>
                <a:gd name="T20" fmla="*/ 480 w 2545"/>
                <a:gd name="T21" fmla="*/ 278 h 2545"/>
                <a:gd name="T22" fmla="*/ 327 w 2545"/>
                <a:gd name="T23" fmla="*/ 423 h 2545"/>
                <a:gd name="T24" fmla="*/ 200 w 2545"/>
                <a:gd name="T25" fmla="*/ 588 h 2545"/>
                <a:gd name="T26" fmla="*/ 101 w 2545"/>
                <a:gd name="T27" fmla="*/ 777 h 2545"/>
                <a:gd name="T28" fmla="*/ 34 w 2545"/>
                <a:gd name="T29" fmla="*/ 980 h 2545"/>
                <a:gd name="T30" fmla="*/ 3 w 2545"/>
                <a:gd name="T31" fmla="*/ 1196 h 2545"/>
                <a:gd name="T32" fmla="*/ 12 w 2545"/>
                <a:gd name="T33" fmla="*/ 1436 h 2545"/>
                <a:gd name="T34" fmla="*/ 65 w 2545"/>
                <a:gd name="T35" fmla="*/ 1670 h 2545"/>
                <a:gd name="T36" fmla="*/ 158 w 2545"/>
                <a:gd name="T37" fmla="*/ 1886 h 2545"/>
                <a:gd name="T38" fmla="*/ 289 w 2545"/>
                <a:gd name="T39" fmla="*/ 2078 h 2545"/>
                <a:gd name="T40" fmla="*/ 452 w 2545"/>
                <a:gd name="T41" fmla="*/ 2243 h 2545"/>
                <a:gd name="T42" fmla="*/ 614 w 2545"/>
                <a:gd name="T43" fmla="*/ 2360 h 2545"/>
                <a:gd name="T44" fmla="*/ 733 w 2545"/>
                <a:gd name="T45" fmla="*/ 2425 h 2545"/>
                <a:gd name="T46" fmla="*/ 859 w 2545"/>
                <a:gd name="T47" fmla="*/ 2476 h 2545"/>
                <a:gd name="T48" fmla="*/ 993 w 2545"/>
                <a:gd name="T49" fmla="*/ 2515 h 2545"/>
                <a:gd name="T50" fmla="*/ 1131 w 2545"/>
                <a:gd name="T51" fmla="*/ 2537 h 2545"/>
                <a:gd name="T52" fmla="*/ 1274 w 2545"/>
                <a:gd name="T53" fmla="*/ 2545 h 2545"/>
                <a:gd name="T54" fmla="*/ 1341 w 2545"/>
                <a:gd name="T55" fmla="*/ 2544 h 2545"/>
                <a:gd name="T56" fmla="*/ 1407 w 2545"/>
                <a:gd name="T57" fmla="*/ 2538 h 2545"/>
                <a:gd name="T58" fmla="*/ 1472 w 2545"/>
                <a:gd name="T59" fmla="*/ 2530 h 2545"/>
                <a:gd name="T60" fmla="*/ 1536 w 2545"/>
                <a:gd name="T61" fmla="*/ 2517 h 2545"/>
                <a:gd name="T62" fmla="*/ 1599 w 2545"/>
                <a:gd name="T63" fmla="*/ 2502 h 2545"/>
                <a:gd name="T64" fmla="*/ 1681 w 2545"/>
                <a:gd name="T65" fmla="*/ 2477 h 2545"/>
                <a:gd name="T66" fmla="*/ 1772 w 2545"/>
                <a:gd name="T67" fmla="*/ 2444 h 2545"/>
                <a:gd name="T68" fmla="*/ 1858 w 2545"/>
                <a:gd name="T69" fmla="*/ 2402 h 2545"/>
                <a:gd name="T70" fmla="*/ 1942 w 2545"/>
                <a:gd name="T71" fmla="*/ 2356 h 2545"/>
                <a:gd name="T72" fmla="*/ 2020 w 2545"/>
                <a:gd name="T73" fmla="*/ 2303 h 2545"/>
                <a:gd name="T74" fmla="*/ 2098 w 2545"/>
                <a:gd name="T75" fmla="*/ 2240 h 2545"/>
                <a:gd name="T76" fmla="*/ 2177 w 2545"/>
                <a:gd name="T77" fmla="*/ 2166 h 2545"/>
                <a:gd name="T78" fmla="*/ 2251 w 2545"/>
                <a:gd name="T79" fmla="*/ 2087 h 2545"/>
                <a:gd name="T80" fmla="*/ 2316 w 2545"/>
                <a:gd name="T81" fmla="*/ 2000 h 2545"/>
                <a:gd name="T82" fmla="*/ 2375 w 2545"/>
                <a:gd name="T83" fmla="*/ 1908 h 2545"/>
                <a:gd name="T84" fmla="*/ 2425 w 2545"/>
                <a:gd name="T85" fmla="*/ 1811 h 2545"/>
                <a:gd name="T86" fmla="*/ 2496 w 2545"/>
                <a:gd name="T87" fmla="*/ 1618 h 2545"/>
                <a:gd name="T88" fmla="*/ 2537 w 2545"/>
                <a:gd name="T89" fmla="*/ 1414 h 2545"/>
                <a:gd name="T90" fmla="*/ 2542 w 2545"/>
                <a:gd name="T91" fmla="*/ 1185 h 2545"/>
                <a:gd name="T92" fmla="*/ 2500 w 2545"/>
                <a:gd name="T93" fmla="*/ 936 h 2545"/>
                <a:gd name="T94" fmla="*/ 2411 w 2545"/>
                <a:gd name="T95" fmla="*/ 704 h 2545"/>
                <a:gd name="T96" fmla="*/ 2282 w 2545"/>
                <a:gd name="T97" fmla="*/ 498 h 2545"/>
                <a:gd name="T98" fmla="*/ 2116 w 2545"/>
                <a:gd name="T99" fmla="*/ 319 h 2545"/>
                <a:gd name="T100" fmla="*/ 1919 w 2545"/>
                <a:gd name="T101" fmla="*/ 176 h 2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45" h="2545">
                  <a:moveTo>
                    <a:pt x="1919" y="176"/>
                  </a:moveTo>
                  <a:lnTo>
                    <a:pt x="1883" y="155"/>
                  </a:lnTo>
                  <a:lnTo>
                    <a:pt x="1847" y="137"/>
                  </a:lnTo>
                  <a:lnTo>
                    <a:pt x="1809" y="119"/>
                  </a:lnTo>
                  <a:lnTo>
                    <a:pt x="1772" y="102"/>
                  </a:lnTo>
                  <a:lnTo>
                    <a:pt x="1733" y="85"/>
                  </a:lnTo>
                  <a:lnTo>
                    <a:pt x="1694" y="71"/>
                  </a:lnTo>
                  <a:lnTo>
                    <a:pt x="1653" y="59"/>
                  </a:lnTo>
                  <a:lnTo>
                    <a:pt x="1614" y="46"/>
                  </a:lnTo>
                  <a:lnTo>
                    <a:pt x="1572" y="35"/>
                  </a:lnTo>
                  <a:lnTo>
                    <a:pt x="1531" y="27"/>
                  </a:lnTo>
                  <a:lnTo>
                    <a:pt x="1489" y="18"/>
                  </a:lnTo>
                  <a:lnTo>
                    <a:pt x="1447" y="11"/>
                  </a:lnTo>
                  <a:lnTo>
                    <a:pt x="1404" y="7"/>
                  </a:lnTo>
                  <a:lnTo>
                    <a:pt x="1362" y="3"/>
                  </a:lnTo>
                  <a:lnTo>
                    <a:pt x="1317" y="2"/>
                  </a:lnTo>
                  <a:lnTo>
                    <a:pt x="1274" y="0"/>
                  </a:lnTo>
                  <a:lnTo>
                    <a:pt x="1218" y="2"/>
                  </a:lnTo>
                  <a:lnTo>
                    <a:pt x="1163" y="4"/>
                  </a:lnTo>
                  <a:lnTo>
                    <a:pt x="1108" y="11"/>
                  </a:lnTo>
                  <a:lnTo>
                    <a:pt x="1054" y="20"/>
                  </a:lnTo>
                  <a:lnTo>
                    <a:pt x="1001" y="30"/>
                  </a:lnTo>
                  <a:lnTo>
                    <a:pt x="948" y="42"/>
                  </a:lnTo>
                  <a:lnTo>
                    <a:pt x="897" y="57"/>
                  </a:lnTo>
                  <a:lnTo>
                    <a:pt x="846" y="74"/>
                  </a:lnTo>
                  <a:lnTo>
                    <a:pt x="796" y="92"/>
                  </a:lnTo>
                  <a:lnTo>
                    <a:pt x="747" y="113"/>
                  </a:lnTo>
                  <a:lnTo>
                    <a:pt x="700" y="135"/>
                  </a:lnTo>
                  <a:lnTo>
                    <a:pt x="654" y="161"/>
                  </a:lnTo>
                  <a:lnTo>
                    <a:pt x="608" y="187"/>
                  </a:lnTo>
                  <a:lnTo>
                    <a:pt x="563" y="216"/>
                  </a:lnTo>
                  <a:lnTo>
                    <a:pt x="522" y="246"/>
                  </a:lnTo>
                  <a:lnTo>
                    <a:pt x="480" y="278"/>
                  </a:lnTo>
                  <a:lnTo>
                    <a:pt x="427" y="324"/>
                  </a:lnTo>
                  <a:lnTo>
                    <a:pt x="375" y="371"/>
                  </a:lnTo>
                  <a:lnTo>
                    <a:pt x="327" y="423"/>
                  </a:lnTo>
                  <a:lnTo>
                    <a:pt x="282" y="476"/>
                  </a:lnTo>
                  <a:lnTo>
                    <a:pt x="239" y="531"/>
                  </a:lnTo>
                  <a:lnTo>
                    <a:pt x="200" y="588"/>
                  </a:lnTo>
                  <a:lnTo>
                    <a:pt x="164" y="650"/>
                  </a:lnTo>
                  <a:lnTo>
                    <a:pt x="130" y="711"/>
                  </a:lnTo>
                  <a:lnTo>
                    <a:pt x="101" y="777"/>
                  </a:lnTo>
                  <a:lnTo>
                    <a:pt x="74" y="842"/>
                  </a:lnTo>
                  <a:lnTo>
                    <a:pt x="52" y="910"/>
                  </a:lnTo>
                  <a:lnTo>
                    <a:pt x="34" y="980"/>
                  </a:lnTo>
                  <a:lnTo>
                    <a:pt x="20" y="1051"/>
                  </a:lnTo>
                  <a:lnTo>
                    <a:pt x="9" y="1124"/>
                  </a:lnTo>
                  <a:lnTo>
                    <a:pt x="3" y="1196"/>
                  </a:lnTo>
                  <a:lnTo>
                    <a:pt x="0" y="1271"/>
                  </a:lnTo>
                  <a:lnTo>
                    <a:pt x="3" y="1355"/>
                  </a:lnTo>
                  <a:lnTo>
                    <a:pt x="12" y="1436"/>
                  </a:lnTo>
                  <a:lnTo>
                    <a:pt x="24" y="1515"/>
                  </a:lnTo>
                  <a:lnTo>
                    <a:pt x="42" y="1593"/>
                  </a:lnTo>
                  <a:lnTo>
                    <a:pt x="65" y="1670"/>
                  </a:lnTo>
                  <a:lnTo>
                    <a:pt x="91" y="1744"/>
                  </a:lnTo>
                  <a:lnTo>
                    <a:pt x="123" y="1816"/>
                  </a:lnTo>
                  <a:lnTo>
                    <a:pt x="158" y="1886"/>
                  </a:lnTo>
                  <a:lnTo>
                    <a:pt x="198" y="1953"/>
                  </a:lnTo>
                  <a:lnTo>
                    <a:pt x="242" y="2017"/>
                  </a:lnTo>
                  <a:lnTo>
                    <a:pt x="289" y="2078"/>
                  </a:lnTo>
                  <a:lnTo>
                    <a:pt x="339" y="2137"/>
                  </a:lnTo>
                  <a:lnTo>
                    <a:pt x="393" y="2191"/>
                  </a:lnTo>
                  <a:lnTo>
                    <a:pt x="452" y="2243"/>
                  </a:lnTo>
                  <a:lnTo>
                    <a:pt x="512" y="2292"/>
                  </a:lnTo>
                  <a:lnTo>
                    <a:pt x="576" y="2336"/>
                  </a:lnTo>
                  <a:lnTo>
                    <a:pt x="614" y="2360"/>
                  </a:lnTo>
                  <a:lnTo>
                    <a:pt x="653" y="2384"/>
                  </a:lnTo>
                  <a:lnTo>
                    <a:pt x="692" y="2405"/>
                  </a:lnTo>
                  <a:lnTo>
                    <a:pt x="733" y="2425"/>
                  </a:lnTo>
                  <a:lnTo>
                    <a:pt x="774" y="2444"/>
                  </a:lnTo>
                  <a:lnTo>
                    <a:pt x="817" y="2460"/>
                  </a:lnTo>
                  <a:lnTo>
                    <a:pt x="859" y="2476"/>
                  </a:lnTo>
                  <a:lnTo>
                    <a:pt x="903" y="2491"/>
                  </a:lnTo>
                  <a:lnTo>
                    <a:pt x="948" y="2504"/>
                  </a:lnTo>
                  <a:lnTo>
                    <a:pt x="993" y="2515"/>
                  </a:lnTo>
                  <a:lnTo>
                    <a:pt x="1039" y="2523"/>
                  </a:lnTo>
                  <a:lnTo>
                    <a:pt x="1085" y="2531"/>
                  </a:lnTo>
                  <a:lnTo>
                    <a:pt x="1131" y="2537"/>
                  </a:lnTo>
                  <a:lnTo>
                    <a:pt x="1178" y="2541"/>
                  </a:lnTo>
                  <a:lnTo>
                    <a:pt x="1225" y="2544"/>
                  </a:lnTo>
                  <a:lnTo>
                    <a:pt x="1274" y="2545"/>
                  </a:lnTo>
                  <a:lnTo>
                    <a:pt x="1296" y="2545"/>
                  </a:lnTo>
                  <a:lnTo>
                    <a:pt x="1319" y="2544"/>
                  </a:lnTo>
                  <a:lnTo>
                    <a:pt x="1341" y="2544"/>
                  </a:lnTo>
                  <a:lnTo>
                    <a:pt x="1363" y="2543"/>
                  </a:lnTo>
                  <a:lnTo>
                    <a:pt x="1384" y="2541"/>
                  </a:lnTo>
                  <a:lnTo>
                    <a:pt x="1407" y="2538"/>
                  </a:lnTo>
                  <a:lnTo>
                    <a:pt x="1429" y="2536"/>
                  </a:lnTo>
                  <a:lnTo>
                    <a:pt x="1450" y="2533"/>
                  </a:lnTo>
                  <a:lnTo>
                    <a:pt x="1472" y="2530"/>
                  </a:lnTo>
                  <a:lnTo>
                    <a:pt x="1493" y="2526"/>
                  </a:lnTo>
                  <a:lnTo>
                    <a:pt x="1515" y="2522"/>
                  </a:lnTo>
                  <a:lnTo>
                    <a:pt x="1536" y="2517"/>
                  </a:lnTo>
                  <a:lnTo>
                    <a:pt x="1557" y="2513"/>
                  </a:lnTo>
                  <a:lnTo>
                    <a:pt x="1578" y="2508"/>
                  </a:lnTo>
                  <a:lnTo>
                    <a:pt x="1599" y="2502"/>
                  </a:lnTo>
                  <a:lnTo>
                    <a:pt x="1620" y="2497"/>
                  </a:lnTo>
                  <a:lnTo>
                    <a:pt x="1650" y="2487"/>
                  </a:lnTo>
                  <a:lnTo>
                    <a:pt x="1681" y="2477"/>
                  </a:lnTo>
                  <a:lnTo>
                    <a:pt x="1712" y="2466"/>
                  </a:lnTo>
                  <a:lnTo>
                    <a:pt x="1742" y="2455"/>
                  </a:lnTo>
                  <a:lnTo>
                    <a:pt x="1772" y="2444"/>
                  </a:lnTo>
                  <a:lnTo>
                    <a:pt x="1801" y="2430"/>
                  </a:lnTo>
                  <a:lnTo>
                    <a:pt x="1830" y="2417"/>
                  </a:lnTo>
                  <a:lnTo>
                    <a:pt x="1858" y="2402"/>
                  </a:lnTo>
                  <a:lnTo>
                    <a:pt x="1886" y="2388"/>
                  </a:lnTo>
                  <a:lnTo>
                    <a:pt x="1914" y="2371"/>
                  </a:lnTo>
                  <a:lnTo>
                    <a:pt x="1942" y="2356"/>
                  </a:lnTo>
                  <a:lnTo>
                    <a:pt x="1968" y="2338"/>
                  </a:lnTo>
                  <a:lnTo>
                    <a:pt x="1995" y="2321"/>
                  </a:lnTo>
                  <a:lnTo>
                    <a:pt x="2020" y="2303"/>
                  </a:lnTo>
                  <a:lnTo>
                    <a:pt x="2045" y="2283"/>
                  </a:lnTo>
                  <a:lnTo>
                    <a:pt x="2070" y="2264"/>
                  </a:lnTo>
                  <a:lnTo>
                    <a:pt x="2098" y="2240"/>
                  </a:lnTo>
                  <a:lnTo>
                    <a:pt x="2126" y="2216"/>
                  </a:lnTo>
                  <a:lnTo>
                    <a:pt x="2152" y="2193"/>
                  </a:lnTo>
                  <a:lnTo>
                    <a:pt x="2177" y="2166"/>
                  </a:lnTo>
                  <a:lnTo>
                    <a:pt x="2202" y="2141"/>
                  </a:lnTo>
                  <a:lnTo>
                    <a:pt x="2227" y="2113"/>
                  </a:lnTo>
                  <a:lnTo>
                    <a:pt x="2251" y="2087"/>
                  </a:lnTo>
                  <a:lnTo>
                    <a:pt x="2273" y="2058"/>
                  </a:lnTo>
                  <a:lnTo>
                    <a:pt x="2296" y="2030"/>
                  </a:lnTo>
                  <a:lnTo>
                    <a:pt x="2316" y="2000"/>
                  </a:lnTo>
                  <a:lnTo>
                    <a:pt x="2336" y="1970"/>
                  </a:lnTo>
                  <a:lnTo>
                    <a:pt x="2355" y="1939"/>
                  </a:lnTo>
                  <a:lnTo>
                    <a:pt x="2375" y="1908"/>
                  </a:lnTo>
                  <a:lnTo>
                    <a:pt x="2393" y="1876"/>
                  </a:lnTo>
                  <a:lnTo>
                    <a:pt x="2410" y="1844"/>
                  </a:lnTo>
                  <a:lnTo>
                    <a:pt x="2425" y="1811"/>
                  </a:lnTo>
                  <a:lnTo>
                    <a:pt x="2452" y="1748"/>
                  </a:lnTo>
                  <a:lnTo>
                    <a:pt x="2477" y="1684"/>
                  </a:lnTo>
                  <a:lnTo>
                    <a:pt x="2496" y="1618"/>
                  </a:lnTo>
                  <a:lnTo>
                    <a:pt x="2514" y="1552"/>
                  </a:lnTo>
                  <a:lnTo>
                    <a:pt x="2527" y="1483"/>
                  </a:lnTo>
                  <a:lnTo>
                    <a:pt x="2537" y="1414"/>
                  </a:lnTo>
                  <a:lnTo>
                    <a:pt x="2544" y="1343"/>
                  </a:lnTo>
                  <a:lnTo>
                    <a:pt x="2545" y="1271"/>
                  </a:lnTo>
                  <a:lnTo>
                    <a:pt x="2542" y="1185"/>
                  </a:lnTo>
                  <a:lnTo>
                    <a:pt x="2534" y="1100"/>
                  </a:lnTo>
                  <a:lnTo>
                    <a:pt x="2520" y="1016"/>
                  </a:lnTo>
                  <a:lnTo>
                    <a:pt x="2500" y="936"/>
                  </a:lnTo>
                  <a:lnTo>
                    <a:pt x="2475" y="856"/>
                  </a:lnTo>
                  <a:lnTo>
                    <a:pt x="2446" y="778"/>
                  </a:lnTo>
                  <a:lnTo>
                    <a:pt x="2411" y="704"/>
                  </a:lnTo>
                  <a:lnTo>
                    <a:pt x="2372" y="632"/>
                  </a:lnTo>
                  <a:lnTo>
                    <a:pt x="2329" y="563"/>
                  </a:lnTo>
                  <a:lnTo>
                    <a:pt x="2282" y="498"/>
                  </a:lnTo>
                  <a:lnTo>
                    <a:pt x="2230" y="434"/>
                  </a:lnTo>
                  <a:lnTo>
                    <a:pt x="2176" y="375"/>
                  </a:lnTo>
                  <a:lnTo>
                    <a:pt x="2116" y="319"/>
                  </a:lnTo>
                  <a:lnTo>
                    <a:pt x="2054" y="268"/>
                  </a:lnTo>
                  <a:lnTo>
                    <a:pt x="1988" y="219"/>
                  </a:lnTo>
                  <a:lnTo>
                    <a:pt x="1919" y="176"/>
                  </a:lnTo>
                  <a:close/>
                </a:path>
              </a:pathLst>
            </a:custGeom>
            <a:solidFill>
              <a:srgbClr val="56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7" name="Freeform 135"/>
            <p:cNvSpPr>
              <a:spLocks/>
            </p:cNvSpPr>
            <p:nvPr/>
          </p:nvSpPr>
          <p:spPr bwMode="auto">
            <a:xfrm>
              <a:off x="2847" y="536"/>
              <a:ext cx="849" cy="462"/>
            </a:xfrm>
            <a:custGeom>
              <a:avLst/>
              <a:gdLst>
                <a:gd name="T0" fmla="*/ 1 w 2545"/>
                <a:gd name="T1" fmla="*/ 169 h 1384"/>
                <a:gd name="T2" fmla="*/ 13 w 2545"/>
                <a:gd name="T3" fmla="*/ 285 h 1384"/>
                <a:gd name="T4" fmla="*/ 325 w 2545"/>
                <a:gd name="T5" fmla="*/ 340 h 1384"/>
                <a:gd name="T6" fmla="*/ 336 w 2545"/>
                <a:gd name="T7" fmla="*/ 972 h 1384"/>
                <a:gd name="T8" fmla="*/ 360 w 2545"/>
                <a:gd name="T9" fmla="*/ 997 h 1384"/>
                <a:gd name="T10" fmla="*/ 385 w 2545"/>
                <a:gd name="T11" fmla="*/ 1022 h 1384"/>
                <a:gd name="T12" fmla="*/ 410 w 2545"/>
                <a:gd name="T13" fmla="*/ 1046 h 1384"/>
                <a:gd name="T14" fmla="*/ 422 w 2545"/>
                <a:gd name="T15" fmla="*/ 340 h 1384"/>
                <a:gd name="T16" fmla="*/ 800 w 2545"/>
                <a:gd name="T17" fmla="*/ 1292 h 1384"/>
                <a:gd name="T18" fmla="*/ 824 w 2545"/>
                <a:gd name="T19" fmla="*/ 1302 h 1384"/>
                <a:gd name="T20" fmla="*/ 849 w 2545"/>
                <a:gd name="T21" fmla="*/ 1310 h 1384"/>
                <a:gd name="T22" fmla="*/ 872 w 2545"/>
                <a:gd name="T23" fmla="*/ 1319 h 1384"/>
                <a:gd name="T24" fmla="*/ 898 w 2545"/>
                <a:gd name="T25" fmla="*/ 1327 h 1384"/>
                <a:gd name="T26" fmla="*/ 1275 w 2545"/>
                <a:gd name="T27" fmla="*/ 340 h 1384"/>
                <a:gd name="T28" fmla="*/ 1288 w 2545"/>
                <a:gd name="T29" fmla="*/ 1384 h 1384"/>
                <a:gd name="T30" fmla="*/ 1311 w 2545"/>
                <a:gd name="T31" fmla="*/ 1383 h 1384"/>
                <a:gd name="T32" fmla="*/ 1335 w 2545"/>
                <a:gd name="T33" fmla="*/ 1382 h 1384"/>
                <a:gd name="T34" fmla="*/ 1359 w 2545"/>
                <a:gd name="T35" fmla="*/ 1380 h 1384"/>
                <a:gd name="T36" fmla="*/ 1371 w 2545"/>
                <a:gd name="T37" fmla="*/ 340 h 1384"/>
                <a:gd name="T38" fmla="*/ 1748 w 2545"/>
                <a:gd name="T39" fmla="*/ 1291 h 1384"/>
                <a:gd name="T40" fmla="*/ 1773 w 2545"/>
                <a:gd name="T41" fmla="*/ 1281 h 1384"/>
                <a:gd name="T42" fmla="*/ 1798 w 2545"/>
                <a:gd name="T43" fmla="*/ 1270 h 1384"/>
                <a:gd name="T44" fmla="*/ 1821 w 2545"/>
                <a:gd name="T45" fmla="*/ 1259 h 1384"/>
                <a:gd name="T46" fmla="*/ 1845 w 2545"/>
                <a:gd name="T47" fmla="*/ 1248 h 1384"/>
                <a:gd name="T48" fmla="*/ 2223 w 2545"/>
                <a:gd name="T49" fmla="*/ 340 h 1384"/>
                <a:gd name="T50" fmla="*/ 2235 w 2545"/>
                <a:gd name="T51" fmla="*/ 941 h 1384"/>
                <a:gd name="T52" fmla="*/ 2262 w 2545"/>
                <a:gd name="T53" fmla="*/ 912 h 1384"/>
                <a:gd name="T54" fmla="*/ 2285 w 2545"/>
                <a:gd name="T55" fmla="*/ 880 h 1384"/>
                <a:gd name="T56" fmla="*/ 2309 w 2545"/>
                <a:gd name="T57" fmla="*/ 849 h 1384"/>
                <a:gd name="T58" fmla="*/ 2320 w 2545"/>
                <a:gd name="T59" fmla="*/ 340 h 1384"/>
                <a:gd name="T60" fmla="*/ 2533 w 2545"/>
                <a:gd name="T61" fmla="*/ 285 h 1384"/>
                <a:gd name="T62" fmla="*/ 2543 w 2545"/>
                <a:gd name="T63" fmla="*/ 169 h 1384"/>
                <a:gd name="T64" fmla="*/ 2545 w 2545"/>
                <a:gd name="T65" fmla="*/ 83 h 1384"/>
                <a:gd name="T66" fmla="*/ 2542 w 2545"/>
                <a:gd name="T67" fmla="*/ 28 h 1384"/>
                <a:gd name="T68" fmla="*/ 6 w 2545"/>
                <a:gd name="T69" fmla="*/ 0 h 1384"/>
                <a:gd name="T70" fmla="*/ 1 w 2545"/>
                <a:gd name="T71" fmla="*/ 55 h 1384"/>
                <a:gd name="T72" fmla="*/ 0 w 2545"/>
                <a:gd name="T73" fmla="*/ 110 h 1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45" h="1384">
                  <a:moveTo>
                    <a:pt x="0" y="110"/>
                  </a:moveTo>
                  <a:lnTo>
                    <a:pt x="1" y="169"/>
                  </a:lnTo>
                  <a:lnTo>
                    <a:pt x="6" y="227"/>
                  </a:lnTo>
                  <a:lnTo>
                    <a:pt x="13" y="285"/>
                  </a:lnTo>
                  <a:lnTo>
                    <a:pt x="22" y="340"/>
                  </a:lnTo>
                  <a:lnTo>
                    <a:pt x="325" y="340"/>
                  </a:lnTo>
                  <a:lnTo>
                    <a:pt x="325" y="959"/>
                  </a:lnTo>
                  <a:lnTo>
                    <a:pt x="336" y="972"/>
                  </a:lnTo>
                  <a:lnTo>
                    <a:pt x="348" y="984"/>
                  </a:lnTo>
                  <a:lnTo>
                    <a:pt x="360" y="997"/>
                  </a:lnTo>
                  <a:lnTo>
                    <a:pt x="372" y="1009"/>
                  </a:lnTo>
                  <a:lnTo>
                    <a:pt x="385" y="1022"/>
                  </a:lnTo>
                  <a:lnTo>
                    <a:pt x="397" y="1033"/>
                  </a:lnTo>
                  <a:lnTo>
                    <a:pt x="410" y="1046"/>
                  </a:lnTo>
                  <a:lnTo>
                    <a:pt x="422" y="1057"/>
                  </a:lnTo>
                  <a:lnTo>
                    <a:pt x="422" y="340"/>
                  </a:lnTo>
                  <a:lnTo>
                    <a:pt x="800" y="340"/>
                  </a:lnTo>
                  <a:lnTo>
                    <a:pt x="800" y="1292"/>
                  </a:lnTo>
                  <a:lnTo>
                    <a:pt x="813" y="1297"/>
                  </a:lnTo>
                  <a:lnTo>
                    <a:pt x="824" y="1302"/>
                  </a:lnTo>
                  <a:lnTo>
                    <a:pt x="836" y="1306"/>
                  </a:lnTo>
                  <a:lnTo>
                    <a:pt x="849" y="1310"/>
                  </a:lnTo>
                  <a:lnTo>
                    <a:pt x="860" y="1315"/>
                  </a:lnTo>
                  <a:lnTo>
                    <a:pt x="872" y="1319"/>
                  </a:lnTo>
                  <a:lnTo>
                    <a:pt x="885" y="1323"/>
                  </a:lnTo>
                  <a:lnTo>
                    <a:pt x="898" y="1327"/>
                  </a:lnTo>
                  <a:lnTo>
                    <a:pt x="898" y="340"/>
                  </a:lnTo>
                  <a:lnTo>
                    <a:pt x="1275" y="340"/>
                  </a:lnTo>
                  <a:lnTo>
                    <a:pt x="1275" y="1384"/>
                  </a:lnTo>
                  <a:lnTo>
                    <a:pt x="1288" y="1384"/>
                  </a:lnTo>
                  <a:lnTo>
                    <a:pt x="1299" y="1384"/>
                  </a:lnTo>
                  <a:lnTo>
                    <a:pt x="1311" y="1383"/>
                  </a:lnTo>
                  <a:lnTo>
                    <a:pt x="1324" y="1383"/>
                  </a:lnTo>
                  <a:lnTo>
                    <a:pt x="1335" y="1382"/>
                  </a:lnTo>
                  <a:lnTo>
                    <a:pt x="1348" y="1382"/>
                  </a:lnTo>
                  <a:lnTo>
                    <a:pt x="1359" y="1380"/>
                  </a:lnTo>
                  <a:lnTo>
                    <a:pt x="1371" y="1380"/>
                  </a:lnTo>
                  <a:lnTo>
                    <a:pt x="1371" y="340"/>
                  </a:lnTo>
                  <a:lnTo>
                    <a:pt x="1748" y="340"/>
                  </a:lnTo>
                  <a:lnTo>
                    <a:pt x="1748" y="1291"/>
                  </a:lnTo>
                  <a:lnTo>
                    <a:pt x="1760" y="1287"/>
                  </a:lnTo>
                  <a:lnTo>
                    <a:pt x="1773" y="1281"/>
                  </a:lnTo>
                  <a:lnTo>
                    <a:pt x="1785" y="1276"/>
                  </a:lnTo>
                  <a:lnTo>
                    <a:pt x="1798" y="1270"/>
                  </a:lnTo>
                  <a:lnTo>
                    <a:pt x="1810" y="1264"/>
                  </a:lnTo>
                  <a:lnTo>
                    <a:pt x="1821" y="1259"/>
                  </a:lnTo>
                  <a:lnTo>
                    <a:pt x="1834" y="1253"/>
                  </a:lnTo>
                  <a:lnTo>
                    <a:pt x="1845" y="1248"/>
                  </a:lnTo>
                  <a:lnTo>
                    <a:pt x="1845" y="340"/>
                  </a:lnTo>
                  <a:lnTo>
                    <a:pt x="2223" y="340"/>
                  </a:lnTo>
                  <a:lnTo>
                    <a:pt x="2223" y="956"/>
                  </a:lnTo>
                  <a:lnTo>
                    <a:pt x="2235" y="941"/>
                  </a:lnTo>
                  <a:lnTo>
                    <a:pt x="2249" y="927"/>
                  </a:lnTo>
                  <a:lnTo>
                    <a:pt x="2262" y="912"/>
                  </a:lnTo>
                  <a:lnTo>
                    <a:pt x="2274" y="897"/>
                  </a:lnTo>
                  <a:lnTo>
                    <a:pt x="2285" y="880"/>
                  </a:lnTo>
                  <a:lnTo>
                    <a:pt x="2298" y="864"/>
                  </a:lnTo>
                  <a:lnTo>
                    <a:pt x="2309" y="849"/>
                  </a:lnTo>
                  <a:lnTo>
                    <a:pt x="2320" y="832"/>
                  </a:lnTo>
                  <a:lnTo>
                    <a:pt x="2320" y="340"/>
                  </a:lnTo>
                  <a:lnTo>
                    <a:pt x="2524" y="340"/>
                  </a:lnTo>
                  <a:lnTo>
                    <a:pt x="2533" y="285"/>
                  </a:lnTo>
                  <a:lnTo>
                    <a:pt x="2539" y="227"/>
                  </a:lnTo>
                  <a:lnTo>
                    <a:pt x="2543" y="169"/>
                  </a:lnTo>
                  <a:lnTo>
                    <a:pt x="2545" y="110"/>
                  </a:lnTo>
                  <a:lnTo>
                    <a:pt x="2545" y="83"/>
                  </a:lnTo>
                  <a:lnTo>
                    <a:pt x="2543" y="55"/>
                  </a:lnTo>
                  <a:lnTo>
                    <a:pt x="2542" y="28"/>
                  </a:lnTo>
                  <a:lnTo>
                    <a:pt x="2540" y="0"/>
                  </a:lnTo>
                  <a:lnTo>
                    <a:pt x="6" y="0"/>
                  </a:lnTo>
                  <a:lnTo>
                    <a:pt x="4" y="28"/>
                  </a:lnTo>
                  <a:lnTo>
                    <a:pt x="1" y="55"/>
                  </a:lnTo>
                  <a:lnTo>
                    <a:pt x="0" y="83"/>
                  </a:lnTo>
                  <a:lnTo>
                    <a:pt x="0" y="110"/>
                  </a:lnTo>
                  <a:close/>
                </a:path>
              </a:pathLst>
            </a:custGeom>
            <a:solidFill>
              <a:srgbClr val="B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8" name="Freeform 136"/>
            <p:cNvSpPr>
              <a:spLocks/>
            </p:cNvSpPr>
            <p:nvPr/>
          </p:nvSpPr>
          <p:spPr bwMode="auto">
            <a:xfrm>
              <a:off x="3349" y="104"/>
              <a:ext cx="260" cy="513"/>
            </a:xfrm>
            <a:custGeom>
              <a:avLst/>
              <a:gdLst>
                <a:gd name="T0" fmla="*/ 490 w 778"/>
                <a:gd name="T1" fmla="*/ 273 h 1538"/>
                <a:gd name="T2" fmla="*/ 490 w 778"/>
                <a:gd name="T3" fmla="*/ 263 h 1538"/>
                <a:gd name="T4" fmla="*/ 481 w 778"/>
                <a:gd name="T5" fmla="*/ 256 h 1538"/>
                <a:gd name="T6" fmla="*/ 469 w 778"/>
                <a:gd name="T7" fmla="*/ 178 h 1538"/>
                <a:gd name="T8" fmla="*/ 466 w 778"/>
                <a:gd name="T9" fmla="*/ 170 h 1538"/>
                <a:gd name="T10" fmla="*/ 437 w 778"/>
                <a:gd name="T11" fmla="*/ 160 h 1538"/>
                <a:gd name="T12" fmla="*/ 431 w 778"/>
                <a:gd name="T13" fmla="*/ 164 h 1538"/>
                <a:gd name="T14" fmla="*/ 398 w 778"/>
                <a:gd name="T15" fmla="*/ 160 h 1538"/>
                <a:gd name="T16" fmla="*/ 346 w 778"/>
                <a:gd name="T17" fmla="*/ 146 h 1538"/>
                <a:gd name="T18" fmla="*/ 308 w 778"/>
                <a:gd name="T19" fmla="*/ 131 h 1538"/>
                <a:gd name="T20" fmla="*/ 286 w 778"/>
                <a:gd name="T21" fmla="*/ 39 h 1538"/>
                <a:gd name="T22" fmla="*/ 250 w 778"/>
                <a:gd name="T23" fmla="*/ 0 h 1538"/>
                <a:gd name="T24" fmla="*/ 180 w 778"/>
                <a:gd name="T25" fmla="*/ 21 h 1538"/>
                <a:gd name="T26" fmla="*/ 133 w 778"/>
                <a:gd name="T27" fmla="*/ 53 h 1538"/>
                <a:gd name="T28" fmla="*/ 137 w 778"/>
                <a:gd name="T29" fmla="*/ 88 h 1538"/>
                <a:gd name="T30" fmla="*/ 159 w 778"/>
                <a:gd name="T31" fmla="*/ 131 h 1538"/>
                <a:gd name="T32" fmla="*/ 163 w 778"/>
                <a:gd name="T33" fmla="*/ 157 h 1538"/>
                <a:gd name="T34" fmla="*/ 157 w 778"/>
                <a:gd name="T35" fmla="*/ 171 h 1538"/>
                <a:gd name="T36" fmla="*/ 5 w 778"/>
                <a:gd name="T37" fmla="*/ 276 h 1538"/>
                <a:gd name="T38" fmla="*/ 23 w 778"/>
                <a:gd name="T39" fmla="*/ 380 h 1538"/>
                <a:gd name="T40" fmla="*/ 31 w 778"/>
                <a:gd name="T41" fmla="*/ 389 h 1538"/>
                <a:gd name="T42" fmla="*/ 12 w 778"/>
                <a:gd name="T43" fmla="*/ 426 h 1538"/>
                <a:gd name="T44" fmla="*/ 6 w 778"/>
                <a:gd name="T45" fmla="*/ 481 h 1538"/>
                <a:gd name="T46" fmla="*/ 46 w 778"/>
                <a:gd name="T47" fmla="*/ 637 h 1538"/>
                <a:gd name="T48" fmla="*/ 113 w 778"/>
                <a:gd name="T49" fmla="*/ 890 h 1538"/>
                <a:gd name="T50" fmla="*/ 186 w 778"/>
                <a:gd name="T51" fmla="*/ 1168 h 1538"/>
                <a:gd name="T52" fmla="*/ 244 w 778"/>
                <a:gd name="T53" fmla="*/ 1391 h 1538"/>
                <a:gd name="T54" fmla="*/ 268 w 778"/>
                <a:gd name="T55" fmla="*/ 1481 h 1538"/>
                <a:gd name="T56" fmla="*/ 320 w 778"/>
                <a:gd name="T57" fmla="*/ 1536 h 1538"/>
                <a:gd name="T58" fmla="*/ 349 w 778"/>
                <a:gd name="T59" fmla="*/ 1538 h 1538"/>
                <a:gd name="T60" fmla="*/ 386 w 778"/>
                <a:gd name="T61" fmla="*/ 1537 h 1538"/>
                <a:gd name="T62" fmla="*/ 434 w 778"/>
                <a:gd name="T63" fmla="*/ 1533 h 1538"/>
                <a:gd name="T64" fmla="*/ 487 w 778"/>
                <a:gd name="T65" fmla="*/ 1523 h 1538"/>
                <a:gd name="T66" fmla="*/ 545 w 778"/>
                <a:gd name="T67" fmla="*/ 1511 h 1538"/>
                <a:gd name="T68" fmla="*/ 654 w 778"/>
                <a:gd name="T69" fmla="*/ 1479 h 1538"/>
                <a:gd name="T70" fmla="*/ 733 w 778"/>
                <a:gd name="T71" fmla="*/ 1445 h 1538"/>
                <a:gd name="T72" fmla="*/ 774 w 778"/>
                <a:gd name="T73" fmla="*/ 1419 h 1538"/>
                <a:gd name="T74" fmla="*/ 768 w 778"/>
                <a:gd name="T75" fmla="*/ 1314 h 1538"/>
                <a:gd name="T76" fmla="*/ 726 w 778"/>
                <a:gd name="T77" fmla="*/ 1126 h 1538"/>
                <a:gd name="T78" fmla="*/ 667 w 778"/>
                <a:gd name="T79" fmla="*/ 855 h 1538"/>
                <a:gd name="T80" fmla="*/ 605 w 778"/>
                <a:gd name="T81" fmla="*/ 582 h 1538"/>
                <a:gd name="T82" fmla="*/ 561 w 778"/>
                <a:gd name="T83" fmla="*/ 384 h 1538"/>
                <a:gd name="T84" fmla="*/ 545 w 778"/>
                <a:gd name="T85" fmla="*/ 323 h 1538"/>
                <a:gd name="T86" fmla="*/ 523 w 778"/>
                <a:gd name="T87" fmla="*/ 302 h 1538"/>
                <a:gd name="T88" fmla="*/ 494 w 778"/>
                <a:gd name="T89" fmla="*/ 287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78" h="1538">
                  <a:moveTo>
                    <a:pt x="484" y="283"/>
                  </a:moveTo>
                  <a:lnTo>
                    <a:pt x="488" y="277"/>
                  </a:lnTo>
                  <a:lnTo>
                    <a:pt x="490" y="273"/>
                  </a:lnTo>
                  <a:lnTo>
                    <a:pt x="491" y="269"/>
                  </a:lnTo>
                  <a:lnTo>
                    <a:pt x="491" y="266"/>
                  </a:lnTo>
                  <a:lnTo>
                    <a:pt x="490" y="263"/>
                  </a:lnTo>
                  <a:lnTo>
                    <a:pt x="488" y="260"/>
                  </a:lnTo>
                  <a:lnTo>
                    <a:pt x="485" y="259"/>
                  </a:lnTo>
                  <a:lnTo>
                    <a:pt x="481" y="256"/>
                  </a:lnTo>
                  <a:lnTo>
                    <a:pt x="467" y="184"/>
                  </a:lnTo>
                  <a:lnTo>
                    <a:pt x="469" y="181"/>
                  </a:lnTo>
                  <a:lnTo>
                    <a:pt x="469" y="178"/>
                  </a:lnTo>
                  <a:lnTo>
                    <a:pt x="469" y="177"/>
                  </a:lnTo>
                  <a:lnTo>
                    <a:pt x="469" y="174"/>
                  </a:lnTo>
                  <a:lnTo>
                    <a:pt x="466" y="170"/>
                  </a:lnTo>
                  <a:lnTo>
                    <a:pt x="459" y="166"/>
                  </a:lnTo>
                  <a:lnTo>
                    <a:pt x="449" y="163"/>
                  </a:lnTo>
                  <a:lnTo>
                    <a:pt x="437" y="160"/>
                  </a:lnTo>
                  <a:lnTo>
                    <a:pt x="435" y="161"/>
                  </a:lnTo>
                  <a:lnTo>
                    <a:pt x="432" y="163"/>
                  </a:lnTo>
                  <a:lnTo>
                    <a:pt x="431" y="164"/>
                  </a:lnTo>
                  <a:lnTo>
                    <a:pt x="428" y="166"/>
                  </a:lnTo>
                  <a:lnTo>
                    <a:pt x="413" y="163"/>
                  </a:lnTo>
                  <a:lnTo>
                    <a:pt x="398" y="160"/>
                  </a:lnTo>
                  <a:lnTo>
                    <a:pt x="379" y="156"/>
                  </a:lnTo>
                  <a:lnTo>
                    <a:pt x="363" y="152"/>
                  </a:lnTo>
                  <a:lnTo>
                    <a:pt x="346" y="146"/>
                  </a:lnTo>
                  <a:lnTo>
                    <a:pt x="331" y="142"/>
                  </a:lnTo>
                  <a:lnTo>
                    <a:pt x="318" y="136"/>
                  </a:lnTo>
                  <a:lnTo>
                    <a:pt x="308" y="131"/>
                  </a:lnTo>
                  <a:lnTo>
                    <a:pt x="293" y="107"/>
                  </a:lnTo>
                  <a:lnTo>
                    <a:pt x="289" y="74"/>
                  </a:lnTo>
                  <a:lnTo>
                    <a:pt x="286" y="39"/>
                  </a:lnTo>
                  <a:lnTo>
                    <a:pt x="278" y="9"/>
                  </a:lnTo>
                  <a:lnTo>
                    <a:pt x="267" y="1"/>
                  </a:lnTo>
                  <a:lnTo>
                    <a:pt x="250" y="0"/>
                  </a:lnTo>
                  <a:lnTo>
                    <a:pt x="228" y="2"/>
                  </a:lnTo>
                  <a:lnTo>
                    <a:pt x="204" y="11"/>
                  </a:lnTo>
                  <a:lnTo>
                    <a:pt x="180" y="21"/>
                  </a:lnTo>
                  <a:lnTo>
                    <a:pt x="159" y="32"/>
                  </a:lnTo>
                  <a:lnTo>
                    <a:pt x="143" y="43"/>
                  </a:lnTo>
                  <a:lnTo>
                    <a:pt x="133" y="53"/>
                  </a:lnTo>
                  <a:lnTo>
                    <a:pt x="130" y="62"/>
                  </a:lnTo>
                  <a:lnTo>
                    <a:pt x="131" y="74"/>
                  </a:lnTo>
                  <a:lnTo>
                    <a:pt x="137" y="88"/>
                  </a:lnTo>
                  <a:lnTo>
                    <a:pt x="144" y="103"/>
                  </a:lnTo>
                  <a:lnTo>
                    <a:pt x="152" y="117"/>
                  </a:lnTo>
                  <a:lnTo>
                    <a:pt x="159" y="131"/>
                  </a:lnTo>
                  <a:lnTo>
                    <a:pt x="165" y="142"/>
                  </a:lnTo>
                  <a:lnTo>
                    <a:pt x="166" y="149"/>
                  </a:lnTo>
                  <a:lnTo>
                    <a:pt x="163" y="157"/>
                  </a:lnTo>
                  <a:lnTo>
                    <a:pt x="161" y="164"/>
                  </a:lnTo>
                  <a:lnTo>
                    <a:pt x="158" y="170"/>
                  </a:lnTo>
                  <a:lnTo>
                    <a:pt x="157" y="171"/>
                  </a:lnTo>
                  <a:lnTo>
                    <a:pt x="23" y="260"/>
                  </a:lnTo>
                  <a:lnTo>
                    <a:pt x="12" y="269"/>
                  </a:lnTo>
                  <a:lnTo>
                    <a:pt x="5" y="276"/>
                  </a:lnTo>
                  <a:lnTo>
                    <a:pt x="0" y="283"/>
                  </a:lnTo>
                  <a:lnTo>
                    <a:pt x="0" y="288"/>
                  </a:lnTo>
                  <a:lnTo>
                    <a:pt x="23" y="380"/>
                  </a:lnTo>
                  <a:lnTo>
                    <a:pt x="24" y="383"/>
                  </a:lnTo>
                  <a:lnTo>
                    <a:pt x="27" y="386"/>
                  </a:lnTo>
                  <a:lnTo>
                    <a:pt x="31" y="389"/>
                  </a:lnTo>
                  <a:lnTo>
                    <a:pt x="37" y="390"/>
                  </a:lnTo>
                  <a:lnTo>
                    <a:pt x="23" y="407"/>
                  </a:lnTo>
                  <a:lnTo>
                    <a:pt x="12" y="426"/>
                  </a:lnTo>
                  <a:lnTo>
                    <a:pt x="3" y="446"/>
                  </a:lnTo>
                  <a:lnTo>
                    <a:pt x="2" y="464"/>
                  </a:lnTo>
                  <a:lnTo>
                    <a:pt x="6" y="481"/>
                  </a:lnTo>
                  <a:lnTo>
                    <a:pt x="16" y="517"/>
                  </a:lnTo>
                  <a:lnTo>
                    <a:pt x="28" y="570"/>
                  </a:lnTo>
                  <a:lnTo>
                    <a:pt x="46" y="637"/>
                  </a:lnTo>
                  <a:lnTo>
                    <a:pt x="67" y="715"/>
                  </a:lnTo>
                  <a:lnTo>
                    <a:pt x="90" y="800"/>
                  </a:lnTo>
                  <a:lnTo>
                    <a:pt x="113" y="890"/>
                  </a:lnTo>
                  <a:lnTo>
                    <a:pt x="137" y="985"/>
                  </a:lnTo>
                  <a:lnTo>
                    <a:pt x="162" y="1078"/>
                  </a:lnTo>
                  <a:lnTo>
                    <a:pt x="186" y="1168"/>
                  </a:lnTo>
                  <a:lnTo>
                    <a:pt x="208" y="1251"/>
                  </a:lnTo>
                  <a:lnTo>
                    <a:pt x="228" y="1327"/>
                  </a:lnTo>
                  <a:lnTo>
                    <a:pt x="244" y="1391"/>
                  </a:lnTo>
                  <a:lnTo>
                    <a:pt x="257" y="1439"/>
                  </a:lnTo>
                  <a:lnTo>
                    <a:pt x="265" y="1470"/>
                  </a:lnTo>
                  <a:lnTo>
                    <a:pt x="268" y="1481"/>
                  </a:lnTo>
                  <a:lnTo>
                    <a:pt x="300" y="1534"/>
                  </a:lnTo>
                  <a:lnTo>
                    <a:pt x="313" y="1533"/>
                  </a:lnTo>
                  <a:lnTo>
                    <a:pt x="320" y="1536"/>
                  </a:lnTo>
                  <a:lnTo>
                    <a:pt x="328" y="1537"/>
                  </a:lnTo>
                  <a:lnTo>
                    <a:pt x="338" y="1537"/>
                  </a:lnTo>
                  <a:lnTo>
                    <a:pt x="349" y="1538"/>
                  </a:lnTo>
                  <a:lnTo>
                    <a:pt x="360" y="1538"/>
                  </a:lnTo>
                  <a:lnTo>
                    <a:pt x="373" y="1538"/>
                  </a:lnTo>
                  <a:lnTo>
                    <a:pt x="386" y="1537"/>
                  </a:lnTo>
                  <a:lnTo>
                    <a:pt x="402" y="1536"/>
                  </a:lnTo>
                  <a:lnTo>
                    <a:pt x="417" y="1534"/>
                  </a:lnTo>
                  <a:lnTo>
                    <a:pt x="434" y="1533"/>
                  </a:lnTo>
                  <a:lnTo>
                    <a:pt x="451" y="1530"/>
                  </a:lnTo>
                  <a:lnTo>
                    <a:pt x="469" y="1527"/>
                  </a:lnTo>
                  <a:lnTo>
                    <a:pt x="487" y="1523"/>
                  </a:lnTo>
                  <a:lnTo>
                    <a:pt x="506" y="1520"/>
                  </a:lnTo>
                  <a:lnTo>
                    <a:pt x="526" y="1515"/>
                  </a:lnTo>
                  <a:lnTo>
                    <a:pt x="545" y="1511"/>
                  </a:lnTo>
                  <a:lnTo>
                    <a:pt x="584" y="1501"/>
                  </a:lnTo>
                  <a:lnTo>
                    <a:pt x="621" y="1490"/>
                  </a:lnTo>
                  <a:lnTo>
                    <a:pt x="654" y="1479"/>
                  </a:lnTo>
                  <a:lnTo>
                    <a:pt x="685" y="1467"/>
                  </a:lnTo>
                  <a:lnTo>
                    <a:pt x="711" y="1456"/>
                  </a:lnTo>
                  <a:lnTo>
                    <a:pt x="733" y="1445"/>
                  </a:lnTo>
                  <a:lnTo>
                    <a:pt x="750" y="1434"/>
                  </a:lnTo>
                  <a:lnTo>
                    <a:pt x="763" y="1424"/>
                  </a:lnTo>
                  <a:lnTo>
                    <a:pt x="774" y="1419"/>
                  </a:lnTo>
                  <a:lnTo>
                    <a:pt x="778" y="1357"/>
                  </a:lnTo>
                  <a:lnTo>
                    <a:pt x="775" y="1346"/>
                  </a:lnTo>
                  <a:lnTo>
                    <a:pt x="768" y="1314"/>
                  </a:lnTo>
                  <a:lnTo>
                    <a:pt x="757" y="1265"/>
                  </a:lnTo>
                  <a:lnTo>
                    <a:pt x="743" y="1201"/>
                  </a:lnTo>
                  <a:lnTo>
                    <a:pt x="726" y="1126"/>
                  </a:lnTo>
                  <a:lnTo>
                    <a:pt x="707" y="1041"/>
                  </a:lnTo>
                  <a:lnTo>
                    <a:pt x="687" y="950"/>
                  </a:lnTo>
                  <a:lnTo>
                    <a:pt x="667" y="855"/>
                  </a:lnTo>
                  <a:lnTo>
                    <a:pt x="646" y="761"/>
                  </a:lnTo>
                  <a:lnTo>
                    <a:pt x="625" y="670"/>
                  </a:lnTo>
                  <a:lnTo>
                    <a:pt x="605" y="582"/>
                  </a:lnTo>
                  <a:lnTo>
                    <a:pt x="587" y="504"/>
                  </a:lnTo>
                  <a:lnTo>
                    <a:pt x="572" y="437"/>
                  </a:lnTo>
                  <a:lnTo>
                    <a:pt x="561" y="384"/>
                  </a:lnTo>
                  <a:lnTo>
                    <a:pt x="552" y="348"/>
                  </a:lnTo>
                  <a:lnTo>
                    <a:pt x="548" y="331"/>
                  </a:lnTo>
                  <a:lnTo>
                    <a:pt x="545" y="323"/>
                  </a:lnTo>
                  <a:lnTo>
                    <a:pt x="540" y="316"/>
                  </a:lnTo>
                  <a:lnTo>
                    <a:pt x="533" y="309"/>
                  </a:lnTo>
                  <a:lnTo>
                    <a:pt x="523" y="302"/>
                  </a:lnTo>
                  <a:lnTo>
                    <a:pt x="513" y="297"/>
                  </a:lnTo>
                  <a:lnTo>
                    <a:pt x="504" y="291"/>
                  </a:lnTo>
                  <a:lnTo>
                    <a:pt x="494" y="287"/>
                  </a:lnTo>
                  <a:lnTo>
                    <a:pt x="484"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49" name="Freeform 137"/>
            <p:cNvSpPr>
              <a:spLocks/>
            </p:cNvSpPr>
            <p:nvPr/>
          </p:nvSpPr>
          <p:spPr bwMode="auto">
            <a:xfrm>
              <a:off x="3366" y="175"/>
              <a:ext cx="129" cy="47"/>
            </a:xfrm>
            <a:custGeom>
              <a:avLst/>
              <a:gdLst>
                <a:gd name="T0" fmla="*/ 9 w 387"/>
                <a:gd name="T1" fmla="*/ 140 h 140"/>
                <a:gd name="T2" fmla="*/ 0 w 387"/>
                <a:gd name="T3" fmla="*/ 90 h 140"/>
                <a:gd name="T4" fmla="*/ 18 w 387"/>
                <a:gd name="T5" fmla="*/ 90 h 140"/>
                <a:gd name="T6" fmla="*/ 39 w 387"/>
                <a:gd name="T7" fmla="*/ 88 h 140"/>
                <a:gd name="T8" fmla="*/ 61 w 387"/>
                <a:gd name="T9" fmla="*/ 85 h 140"/>
                <a:gd name="T10" fmla="*/ 85 w 387"/>
                <a:gd name="T11" fmla="*/ 83 h 140"/>
                <a:gd name="T12" fmla="*/ 111 w 387"/>
                <a:gd name="T13" fmla="*/ 78 h 140"/>
                <a:gd name="T14" fmla="*/ 138 w 387"/>
                <a:gd name="T15" fmla="*/ 74 h 140"/>
                <a:gd name="T16" fmla="*/ 165 w 387"/>
                <a:gd name="T17" fmla="*/ 69 h 140"/>
                <a:gd name="T18" fmla="*/ 195 w 387"/>
                <a:gd name="T19" fmla="*/ 62 h 140"/>
                <a:gd name="T20" fmla="*/ 223 w 387"/>
                <a:gd name="T21" fmla="*/ 55 h 140"/>
                <a:gd name="T22" fmla="*/ 249 w 387"/>
                <a:gd name="T23" fmla="*/ 48 h 140"/>
                <a:gd name="T24" fmla="*/ 274 w 387"/>
                <a:gd name="T25" fmla="*/ 39 h 140"/>
                <a:gd name="T26" fmla="*/ 298 w 387"/>
                <a:gd name="T27" fmla="*/ 32 h 140"/>
                <a:gd name="T28" fmla="*/ 320 w 387"/>
                <a:gd name="T29" fmla="*/ 24 h 140"/>
                <a:gd name="T30" fmla="*/ 340 w 387"/>
                <a:gd name="T31" fmla="*/ 16 h 140"/>
                <a:gd name="T32" fmla="*/ 358 w 387"/>
                <a:gd name="T33" fmla="*/ 9 h 140"/>
                <a:gd name="T34" fmla="*/ 374 w 387"/>
                <a:gd name="T35" fmla="*/ 0 h 140"/>
                <a:gd name="T36" fmla="*/ 387 w 387"/>
                <a:gd name="T37" fmla="*/ 49 h 140"/>
                <a:gd name="T38" fmla="*/ 370 w 387"/>
                <a:gd name="T39" fmla="*/ 57 h 140"/>
                <a:gd name="T40" fmla="*/ 352 w 387"/>
                <a:gd name="T41" fmla="*/ 66 h 140"/>
                <a:gd name="T42" fmla="*/ 331 w 387"/>
                <a:gd name="T43" fmla="*/ 73 h 140"/>
                <a:gd name="T44" fmla="*/ 309 w 387"/>
                <a:gd name="T45" fmla="*/ 81 h 140"/>
                <a:gd name="T46" fmla="*/ 285 w 387"/>
                <a:gd name="T47" fmla="*/ 90 h 140"/>
                <a:gd name="T48" fmla="*/ 260 w 387"/>
                <a:gd name="T49" fmla="*/ 98 h 140"/>
                <a:gd name="T50" fmla="*/ 234 w 387"/>
                <a:gd name="T51" fmla="*/ 105 h 140"/>
                <a:gd name="T52" fmla="*/ 206 w 387"/>
                <a:gd name="T53" fmla="*/ 112 h 140"/>
                <a:gd name="T54" fmla="*/ 177 w 387"/>
                <a:gd name="T55" fmla="*/ 119 h 140"/>
                <a:gd name="T56" fmla="*/ 147 w 387"/>
                <a:gd name="T57" fmla="*/ 124 h 140"/>
                <a:gd name="T58" fmla="*/ 121 w 387"/>
                <a:gd name="T59" fmla="*/ 129 h 140"/>
                <a:gd name="T60" fmla="*/ 94 w 387"/>
                <a:gd name="T61" fmla="*/ 133 h 140"/>
                <a:gd name="T62" fmla="*/ 71 w 387"/>
                <a:gd name="T63" fmla="*/ 136 h 140"/>
                <a:gd name="T64" fmla="*/ 48 w 387"/>
                <a:gd name="T65" fmla="*/ 138 h 140"/>
                <a:gd name="T66" fmla="*/ 27 w 387"/>
                <a:gd name="T67" fmla="*/ 140 h 140"/>
                <a:gd name="T68" fmla="*/ 9 w 387"/>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7" h="140">
                  <a:moveTo>
                    <a:pt x="9" y="140"/>
                  </a:moveTo>
                  <a:lnTo>
                    <a:pt x="0" y="90"/>
                  </a:lnTo>
                  <a:lnTo>
                    <a:pt x="18" y="90"/>
                  </a:lnTo>
                  <a:lnTo>
                    <a:pt x="39" y="88"/>
                  </a:lnTo>
                  <a:lnTo>
                    <a:pt x="61" y="85"/>
                  </a:lnTo>
                  <a:lnTo>
                    <a:pt x="85" y="83"/>
                  </a:lnTo>
                  <a:lnTo>
                    <a:pt x="111" y="78"/>
                  </a:lnTo>
                  <a:lnTo>
                    <a:pt x="138" y="74"/>
                  </a:lnTo>
                  <a:lnTo>
                    <a:pt x="165" y="69"/>
                  </a:lnTo>
                  <a:lnTo>
                    <a:pt x="195" y="62"/>
                  </a:lnTo>
                  <a:lnTo>
                    <a:pt x="223" y="55"/>
                  </a:lnTo>
                  <a:lnTo>
                    <a:pt x="249" y="48"/>
                  </a:lnTo>
                  <a:lnTo>
                    <a:pt x="274" y="39"/>
                  </a:lnTo>
                  <a:lnTo>
                    <a:pt x="298" y="32"/>
                  </a:lnTo>
                  <a:lnTo>
                    <a:pt x="320" y="24"/>
                  </a:lnTo>
                  <a:lnTo>
                    <a:pt x="340" y="16"/>
                  </a:lnTo>
                  <a:lnTo>
                    <a:pt x="358" y="9"/>
                  </a:lnTo>
                  <a:lnTo>
                    <a:pt x="374" y="0"/>
                  </a:lnTo>
                  <a:lnTo>
                    <a:pt x="387" y="49"/>
                  </a:lnTo>
                  <a:lnTo>
                    <a:pt x="370" y="57"/>
                  </a:lnTo>
                  <a:lnTo>
                    <a:pt x="352" y="66"/>
                  </a:lnTo>
                  <a:lnTo>
                    <a:pt x="331" y="73"/>
                  </a:lnTo>
                  <a:lnTo>
                    <a:pt x="309" y="81"/>
                  </a:lnTo>
                  <a:lnTo>
                    <a:pt x="285" y="90"/>
                  </a:lnTo>
                  <a:lnTo>
                    <a:pt x="260" y="98"/>
                  </a:lnTo>
                  <a:lnTo>
                    <a:pt x="234" y="105"/>
                  </a:lnTo>
                  <a:lnTo>
                    <a:pt x="206" y="112"/>
                  </a:lnTo>
                  <a:lnTo>
                    <a:pt x="177" y="119"/>
                  </a:lnTo>
                  <a:lnTo>
                    <a:pt x="147" y="124"/>
                  </a:lnTo>
                  <a:lnTo>
                    <a:pt x="121" y="129"/>
                  </a:lnTo>
                  <a:lnTo>
                    <a:pt x="94" y="133"/>
                  </a:lnTo>
                  <a:lnTo>
                    <a:pt x="71" y="136"/>
                  </a:lnTo>
                  <a:lnTo>
                    <a:pt x="48" y="138"/>
                  </a:lnTo>
                  <a:lnTo>
                    <a:pt x="27" y="140"/>
                  </a:lnTo>
                  <a:lnTo>
                    <a:pt x="9" y="140"/>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0" name="Freeform 138"/>
            <p:cNvSpPr>
              <a:spLocks/>
            </p:cNvSpPr>
            <p:nvPr/>
          </p:nvSpPr>
          <p:spPr bwMode="auto">
            <a:xfrm>
              <a:off x="3370" y="116"/>
              <a:ext cx="114" cy="75"/>
            </a:xfrm>
            <a:custGeom>
              <a:avLst/>
              <a:gdLst>
                <a:gd name="T0" fmla="*/ 134 w 342"/>
                <a:gd name="T1" fmla="*/ 138 h 226"/>
                <a:gd name="T2" fmla="*/ 137 w 342"/>
                <a:gd name="T3" fmla="*/ 127 h 226"/>
                <a:gd name="T4" fmla="*/ 134 w 342"/>
                <a:gd name="T5" fmla="*/ 111 h 226"/>
                <a:gd name="T6" fmla="*/ 130 w 342"/>
                <a:gd name="T7" fmla="*/ 93 h 226"/>
                <a:gd name="T8" fmla="*/ 123 w 342"/>
                <a:gd name="T9" fmla="*/ 74 h 226"/>
                <a:gd name="T10" fmla="*/ 114 w 342"/>
                <a:gd name="T11" fmla="*/ 56 h 226"/>
                <a:gd name="T12" fmla="*/ 107 w 342"/>
                <a:gd name="T13" fmla="*/ 40 h 226"/>
                <a:gd name="T14" fmla="*/ 102 w 342"/>
                <a:gd name="T15" fmla="*/ 29 h 226"/>
                <a:gd name="T16" fmla="*/ 100 w 342"/>
                <a:gd name="T17" fmla="*/ 25 h 226"/>
                <a:gd name="T18" fmla="*/ 173 w 342"/>
                <a:gd name="T19" fmla="*/ 0 h 226"/>
                <a:gd name="T20" fmla="*/ 174 w 342"/>
                <a:gd name="T21" fmla="*/ 4 h 226"/>
                <a:gd name="T22" fmla="*/ 177 w 342"/>
                <a:gd name="T23" fmla="*/ 15 h 226"/>
                <a:gd name="T24" fmla="*/ 183 w 342"/>
                <a:gd name="T25" fmla="*/ 31 h 226"/>
                <a:gd name="T26" fmla="*/ 188 w 342"/>
                <a:gd name="T27" fmla="*/ 49 h 226"/>
                <a:gd name="T28" fmla="*/ 195 w 342"/>
                <a:gd name="T29" fmla="*/ 68 h 226"/>
                <a:gd name="T30" fmla="*/ 202 w 342"/>
                <a:gd name="T31" fmla="*/ 88 h 226"/>
                <a:gd name="T32" fmla="*/ 209 w 342"/>
                <a:gd name="T33" fmla="*/ 103 h 226"/>
                <a:gd name="T34" fmla="*/ 215 w 342"/>
                <a:gd name="T35" fmla="*/ 114 h 226"/>
                <a:gd name="T36" fmla="*/ 222 w 342"/>
                <a:gd name="T37" fmla="*/ 120 h 226"/>
                <a:gd name="T38" fmla="*/ 234 w 342"/>
                <a:gd name="T39" fmla="*/ 124 h 226"/>
                <a:gd name="T40" fmla="*/ 250 w 342"/>
                <a:gd name="T41" fmla="*/ 128 h 226"/>
                <a:gd name="T42" fmla="*/ 268 w 342"/>
                <a:gd name="T43" fmla="*/ 132 h 226"/>
                <a:gd name="T44" fmla="*/ 287 w 342"/>
                <a:gd name="T45" fmla="*/ 135 h 226"/>
                <a:gd name="T46" fmla="*/ 307 w 342"/>
                <a:gd name="T47" fmla="*/ 138 h 226"/>
                <a:gd name="T48" fmla="*/ 325 w 342"/>
                <a:gd name="T49" fmla="*/ 139 h 226"/>
                <a:gd name="T50" fmla="*/ 342 w 342"/>
                <a:gd name="T51" fmla="*/ 141 h 226"/>
                <a:gd name="T52" fmla="*/ 325 w 342"/>
                <a:gd name="T53" fmla="*/ 148 h 226"/>
                <a:gd name="T54" fmla="*/ 308 w 342"/>
                <a:gd name="T55" fmla="*/ 156 h 226"/>
                <a:gd name="T56" fmla="*/ 289 w 342"/>
                <a:gd name="T57" fmla="*/ 163 h 226"/>
                <a:gd name="T58" fmla="*/ 268 w 342"/>
                <a:gd name="T59" fmla="*/ 170 h 226"/>
                <a:gd name="T60" fmla="*/ 245 w 342"/>
                <a:gd name="T61" fmla="*/ 177 h 226"/>
                <a:gd name="T62" fmla="*/ 223 w 342"/>
                <a:gd name="T63" fmla="*/ 184 h 226"/>
                <a:gd name="T64" fmla="*/ 198 w 342"/>
                <a:gd name="T65" fmla="*/ 191 h 226"/>
                <a:gd name="T66" fmla="*/ 173 w 342"/>
                <a:gd name="T67" fmla="*/ 198 h 226"/>
                <a:gd name="T68" fmla="*/ 148 w 342"/>
                <a:gd name="T69" fmla="*/ 203 h 226"/>
                <a:gd name="T70" fmla="*/ 124 w 342"/>
                <a:gd name="T71" fmla="*/ 209 h 226"/>
                <a:gd name="T72" fmla="*/ 100 w 342"/>
                <a:gd name="T73" fmla="*/ 213 h 226"/>
                <a:gd name="T74" fmla="*/ 78 w 342"/>
                <a:gd name="T75" fmla="*/ 217 h 226"/>
                <a:gd name="T76" fmla="*/ 57 w 342"/>
                <a:gd name="T77" fmla="*/ 220 h 226"/>
                <a:gd name="T78" fmla="*/ 36 w 342"/>
                <a:gd name="T79" fmla="*/ 223 h 226"/>
                <a:gd name="T80" fmla="*/ 18 w 342"/>
                <a:gd name="T81" fmla="*/ 224 h 226"/>
                <a:gd name="T82" fmla="*/ 0 w 342"/>
                <a:gd name="T83" fmla="*/ 226 h 226"/>
                <a:gd name="T84" fmla="*/ 14 w 342"/>
                <a:gd name="T85" fmla="*/ 217 h 226"/>
                <a:gd name="T86" fmla="*/ 32 w 342"/>
                <a:gd name="T87" fmla="*/ 206 h 226"/>
                <a:gd name="T88" fmla="*/ 53 w 342"/>
                <a:gd name="T89" fmla="*/ 195 h 226"/>
                <a:gd name="T90" fmla="*/ 74 w 342"/>
                <a:gd name="T91" fmla="*/ 181 h 226"/>
                <a:gd name="T92" fmla="*/ 94 w 342"/>
                <a:gd name="T93" fmla="*/ 169 h 226"/>
                <a:gd name="T94" fmla="*/ 112 w 342"/>
                <a:gd name="T95" fmla="*/ 156 h 226"/>
                <a:gd name="T96" fmla="*/ 126 w 342"/>
                <a:gd name="T97" fmla="*/ 146 h 226"/>
                <a:gd name="T98" fmla="*/ 134 w 342"/>
                <a:gd name="T99" fmla="*/ 13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2" h="226">
                  <a:moveTo>
                    <a:pt x="134" y="138"/>
                  </a:moveTo>
                  <a:lnTo>
                    <a:pt x="137" y="127"/>
                  </a:lnTo>
                  <a:lnTo>
                    <a:pt x="134" y="111"/>
                  </a:lnTo>
                  <a:lnTo>
                    <a:pt x="130" y="93"/>
                  </a:lnTo>
                  <a:lnTo>
                    <a:pt x="123" y="74"/>
                  </a:lnTo>
                  <a:lnTo>
                    <a:pt x="114" y="56"/>
                  </a:lnTo>
                  <a:lnTo>
                    <a:pt x="107" y="40"/>
                  </a:lnTo>
                  <a:lnTo>
                    <a:pt x="102" y="29"/>
                  </a:lnTo>
                  <a:lnTo>
                    <a:pt x="100" y="25"/>
                  </a:lnTo>
                  <a:lnTo>
                    <a:pt x="173" y="0"/>
                  </a:lnTo>
                  <a:lnTo>
                    <a:pt x="174" y="4"/>
                  </a:lnTo>
                  <a:lnTo>
                    <a:pt x="177" y="15"/>
                  </a:lnTo>
                  <a:lnTo>
                    <a:pt x="183" y="31"/>
                  </a:lnTo>
                  <a:lnTo>
                    <a:pt x="188" y="49"/>
                  </a:lnTo>
                  <a:lnTo>
                    <a:pt x="195" y="68"/>
                  </a:lnTo>
                  <a:lnTo>
                    <a:pt x="202" y="88"/>
                  </a:lnTo>
                  <a:lnTo>
                    <a:pt x="209" y="103"/>
                  </a:lnTo>
                  <a:lnTo>
                    <a:pt x="215" y="114"/>
                  </a:lnTo>
                  <a:lnTo>
                    <a:pt x="222" y="120"/>
                  </a:lnTo>
                  <a:lnTo>
                    <a:pt x="234" y="124"/>
                  </a:lnTo>
                  <a:lnTo>
                    <a:pt x="250" y="128"/>
                  </a:lnTo>
                  <a:lnTo>
                    <a:pt x="268" y="132"/>
                  </a:lnTo>
                  <a:lnTo>
                    <a:pt x="287" y="135"/>
                  </a:lnTo>
                  <a:lnTo>
                    <a:pt x="307" y="138"/>
                  </a:lnTo>
                  <a:lnTo>
                    <a:pt x="325" y="139"/>
                  </a:lnTo>
                  <a:lnTo>
                    <a:pt x="342" y="141"/>
                  </a:lnTo>
                  <a:lnTo>
                    <a:pt x="325" y="148"/>
                  </a:lnTo>
                  <a:lnTo>
                    <a:pt x="308" y="156"/>
                  </a:lnTo>
                  <a:lnTo>
                    <a:pt x="289" y="163"/>
                  </a:lnTo>
                  <a:lnTo>
                    <a:pt x="268" y="170"/>
                  </a:lnTo>
                  <a:lnTo>
                    <a:pt x="245" y="177"/>
                  </a:lnTo>
                  <a:lnTo>
                    <a:pt x="223" y="184"/>
                  </a:lnTo>
                  <a:lnTo>
                    <a:pt x="198" y="191"/>
                  </a:lnTo>
                  <a:lnTo>
                    <a:pt x="173" y="198"/>
                  </a:lnTo>
                  <a:lnTo>
                    <a:pt x="148" y="203"/>
                  </a:lnTo>
                  <a:lnTo>
                    <a:pt x="124" y="209"/>
                  </a:lnTo>
                  <a:lnTo>
                    <a:pt x="100" y="213"/>
                  </a:lnTo>
                  <a:lnTo>
                    <a:pt x="78" y="217"/>
                  </a:lnTo>
                  <a:lnTo>
                    <a:pt x="57" y="220"/>
                  </a:lnTo>
                  <a:lnTo>
                    <a:pt x="36" y="223"/>
                  </a:lnTo>
                  <a:lnTo>
                    <a:pt x="18" y="224"/>
                  </a:lnTo>
                  <a:lnTo>
                    <a:pt x="0" y="226"/>
                  </a:lnTo>
                  <a:lnTo>
                    <a:pt x="14" y="217"/>
                  </a:lnTo>
                  <a:lnTo>
                    <a:pt x="32" y="206"/>
                  </a:lnTo>
                  <a:lnTo>
                    <a:pt x="53" y="195"/>
                  </a:lnTo>
                  <a:lnTo>
                    <a:pt x="74" y="181"/>
                  </a:lnTo>
                  <a:lnTo>
                    <a:pt x="94" y="169"/>
                  </a:lnTo>
                  <a:lnTo>
                    <a:pt x="112" y="156"/>
                  </a:lnTo>
                  <a:lnTo>
                    <a:pt x="126" y="146"/>
                  </a:lnTo>
                  <a:lnTo>
                    <a:pt x="134" y="138"/>
                  </a:lnTo>
                  <a:close/>
                </a:path>
              </a:pathLst>
            </a:custGeom>
            <a:solidFill>
              <a:srgbClr val="99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1" name="Freeform 139"/>
            <p:cNvSpPr>
              <a:spLocks/>
            </p:cNvSpPr>
            <p:nvPr/>
          </p:nvSpPr>
          <p:spPr bwMode="auto">
            <a:xfrm>
              <a:off x="3375" y="210"/>
              <a:ext cx="222" cy="394"/>
            </a:xfrm>
            <a:custGeom>
              <a:avLst/>
              <a:gdLst>
                <a:gd name="T0" fmla="*/ 458 w 664"/>
                <a:gd name="T1" fmla="*/ 1152 h 1182"/>
                <a:gd name="T2" fmla="*/ 424 w 664"/>
                <a:gd name="T3" fmla="*/ 1160 h 1182"/>
                <a:gd name="T4" fmla="*/ 392 w 664"/>
                <a:gd name="T5" fmla="*/ 1166 h 1182"/>
                <a:gd name="T6" fmla="*/ 363 w 664"/>
                <a:gd name="T7" fmla="*/ 1171 h 1182"/>
                <a:gd name="T8" fmla="*/ 334 w 664"/>
                <a:gd name="T9" fmla="*/ 1175 h 1182"/>
                <a:gd name="T10" fmla="*/ 307 w 664"/>
                <a:gd name="T11" fmla="*/ 1178 h 1182"/>
                <a:gd name="T12" fmla="*/ 283 w 664"/>
                <a:gd name="T13" fmla="*/ 1180 h 1182"/>
                <a:gd name="T14" fmla="*/ 262 w 664"/>
                <a:gd name="T15" fmla="*/ 1180 h 1182"/>
                <a:gd name="T16" fmla="*/ 244 w 664"/>
                <a:gd name="T17" fmla="*/ 1178 h 1182"/>
                <a:gd name="T18" fmla="*/ 243 w 664"/>
                <a:gd name="T19" fmla="*/ 1180 h 1182"/>
                <a:gd name="T20" fmla="*/ 243 w 664"/>
                <a:gd name="T21" fmla="*/ 1180 h 1182"/>
                <a:gd name="T22" fmla="*/ 242 w 664"/>
                <a:gd name="T23" fmla="*/ 1181 h 1182"/>
                <a:gd name="T24" fmla="*/ 240 w 664"/>
                <a:gd name="T25" fmla="*/ 1182 h 1182"/>
                <a:gd name="T26" fmla="*/ 0 w 664"/>
                <a:gd name="T27" fmla="*/ 140 h 1182"/>
                <a:gd name="T28" fmla="*/ 31 w 664"/>
                <a:gd name="T29" fmla="*/ 77 h 1182"/>
                <a:gd name="T30" fmla="*/ 48 w 664"/>
                <a:gd name="T31" fmla="*/ 76 h 1182"/>
                <a:gd name="T32" fmla="*/ 66 w 664"/>
                <a:gd name="T33" fmla="*/ 74 h 1182"/>
                <a:gd name="T34" fmla="*/ 84 w 664"/>
                <a:gd name="T35" fmla="*/ 72 h 1182"/>
                <a:gd name="T36" fmla="*/ 105 w 664"/>
                <a:gd name="T37" fmla="*/ 67 h 1182"/>
                <a:gd name="T38" fmla="*/ 125 w 664"/>
                <a:gd name="T39" fmla="*/ 65 h 1182"/>
                <a:gd name="T40" fmla="*/ 145 w 664"/>
                <a:gd name="T41" fmla="*/ 60 h 1182"/>
                <a:gd name="T42" fmla="*/ 168 w 664"/>
                <a:gd name="T43" fmla="*/ 56 h 1182"/>
                <a:gd name="T44" fmla="*/ 190 w 664"/>
                <a:gd name="T45" fmla="*/ 51 h 1182"/>
                <a:gd name="T46" fmla="*/ 212 w 664"/>
                <a:gd name="T47" fmla="*/ 45 h 1182"/>
                <a:gd name="T48" fmla="*/ 233 w 664"/>
                <a:gd name="T49" fmla="*/ 40 h 1182"/>
                <a:gd name="T50" fmla="*/ 254 w 664"/>
                <a:gd name="T51" fmla="*/ 33 h 1182"/>
                <a:gd name="T52" fmla="*/ 274 w 664"/>
                <a:gd name="T53" fmla="*/ 27 h 1182"/>
                <a:gd name="T54" fmla="*/ 293 w 664"/>
                <a:gd name="T55" fmla="*/ 20 h 1182"/>
                <a:gd name="T56" fmla="*/ 311 w 664"/>
                <a:gd name="T57" fmla="*/ 14 h 1182"/>
                <a:gd name="T58" fmla="*/ 328 w 664"/>
                <a:gd name="T59" fmla="*/ 7 h 1182"/>
                <a:gd name="T60" fmla="*/ 343 w 664"/>
                <a:gd name="T61" fmla="*/ 0 h 1182"/>
                <a:gd name="T62" fmla="*/ 399 w 664"/>
                <a:gd name="T63" fmla="*/ 42 h 1182"/>
                <a:gd name="T64" fmla="*/ 664 w 664"/>
                <a:gd name="T65" fmla="*/ 1079 h 1182"/>
                <a:gd name="T66" fmla="*/ 662 w 664"/>
                <a:gd name="T67" fmla="*/ 1079 h 1182"/>
                <a:gd name="T68" fmla="*/ 661 w 664"/>
                <a:gd name="T69" fmla="*/ 1078 h 1182"/>
                <a:gd name="T70" fmla="*/ 660 w 664"/>
                <a:gd name="T71" fmla="*/ 1078 h 1182"/>
                <a:gd name="T72" fmla="*/ 658 w 664"/>
                <a:gd name="T73" fmla="*/ 1078 h 1182"/>
                <a:gd name="T74" fmla="*/ 643 w 664"/>
                <a:gd name="T75" fmla="*/ 1088 h 1182"/>
                <a:gd name="T76" fmla="*/ 625 w 664"/>
                <a:gd name="T77" fmla="*/ 1096 h 1182"/>
                <a:gd name="T78" fmla="*/ 602 w 664"/>
                <a:gd name="T79" fmla="*/ 1106 h 1182"/>
                <a:gd name="T80" fmla="*/ 577 w 664"/>
                <a:gd name="T81" fmla="*/ 1116 h 1182"/>
                <a:gd name="T82" fmla="*/ 551 w 664"/>
                <a:gd name="T83" fmla="*/ 1125 h 1182"/>
                <a:gd name="T84" fmla="*/ 522 w 664"/>
                <a:gd name="T85" fmla="*/ 1134 h 1182"/>
                <a:gd name="T86" fmla="*/ 490 w 664"/>
                <a:gd name="T87" fmla="*/ 1143 h 1182"/>
                <a:gd name="T88" fmla="*/ 458 w 664"/>
                <a:gd name="T89" fmla="*/ 1152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4" h="1182">
                  <a:moveTo>
                    <a:pt x="458" y="1152"/>
                  </a:moveTo>
                  <a:lnTo>
                    <a:pt x="424" y="1160"/>
                  </a:lnTo>
                  <a:lnTo>
                    <a:pt x="392" y="1166"/>
                  </a:lnTo>
                  <a:lnTo>
                    <a:pt x="363" y="1171"/>
                  </a:lnTo>
                  <a:lnTo>
                    <a:pt x="334" y="1175"/>
                  </a:lnTo>
                  <a:lnTo>
                    <a:pt x="307" y="1178"/>
                  </a:lnTo>
                  <a:lnTo>
                    <a:pt x="283" y="1180"/>
                  </a:lnTo>
                  <a:lnTo>
                    <a:pt x="262" y="1180"/>
                  </a:lnTo>
                  <a:lnTo>
                    <a:pt x="244" y="1178"/>
                  </a:lnTo>
                  <a:lnTo>
                    <a:pt x="243" y="1180"/>
                  </a:lnTo>
                  <a:lnTo>
                    <a:pt x="243" y="1180"/>
                  </a:lnTo>
                  <a:lnTo>
                    <a:pt x="242" y="1181"/>
                  </a:lnTo>
                  <a:lnTo>
                    <a:pt x="240" y="1182"/>
                  </a:lnTo>
                  <a:lnTo>
                    <a:pt x="0" y="140"/>
                  </a:lnTo>
                  <a:lnTo>
                    <a:pt x="31" y="77"/>
                  </a:lnTo>
                  <a:lnTo>
                    <a:pt x="48" y="76"/>
                  </a:lnTo>
                  <a:lnTo>
                    <a:pt x="66" y="74"/>
                  </a:lnTo>
                  <a:lnTo>
                    <a:pt x="84" y="72"/>
                  </a:lnTo>
                  <a:lnTo>
                    <a:pt x="105" y="67"/>
                  </a:lnTo>
                  <a:lnTo>
                    <a:pt x="125" y="65"/>
                  </a:lnTo>
                  <a:lnTo>
                    <a:pt x="145" y="60"/>
                  </a:lnTo>
                  <a:lnTo>
                    <a:pt x="168" y="56"/>
                  </a:lnTo>
                  <a:lnTo>
                    <a:pt x="190" y="51"/>
                  </a:lnTo>
                  <a:lnTo>
                    <a:pt x="212" y="45"/>
                  </a:lnTo>
                  <a:lnTo>
                    <a:pt x="233" y="40"/>
                  </a:lnTo>
                  <a:lnTo>
                    <a:pt x="254" y="33"/>
                  </a:lnTo>
                  <a:lnTo>
                    <a:pt x="274" y="27"/>
                  </a:lnTo>
                  <a:lnTo>
                    <a:pt x="293" y="20"/>
                  </a:lnTo>
                  <a:lnTo>
                    <a:pt x="311" y="14"/>
                  </a:lnTo>
                  <a:lnTo>
                    <a:pt x="328" y="7"/>
                  </a:lnTo>
                  <a:lnTo>
                    <a:pt x="343" y="0"/>
                  </a:lnTo>
                  <a:lnTo>
                    <a:pt x="399" y="42"/>
                  </a:lnTo>
                  <a:lnTo>
                    <a:pt x="664" y="1079"/>
                  </a:lnTo>
                  <a:lnTo>
                    <a:pt x="662" y="1079"/>
                  </a:lnTo>
                  <a:lnTo>
                    <a:pt x="661" y="1078"/>
                  </a:lnTo>
                  <a:lnTo>
                    <a:pt x="660" y="1078"/>
                  </a:lnTo>
                  <a:lnTo>
                    <a:pt x="658" y="1078"/>
                  </a:lnTo>
                  <a:lnTo>
                    <a:pt x="643" y="1088"/>
                  </a:lnTo>
                  <a:lnTo>
                    <a:pt x="625" y="1096"/>
                  </a:lnTo>
                  <a:lnTo>
                    <a:pt x="602" y="1106"/>
                  </a:lnTo>
                  <a:lnTo>
                    <a:pt x="577" y="1116"/>
                  </a:lnTo>
                  <a:lnTo>
                    <a:pt x="551" y="1125"/>
                  </a:lnTo>
                  <a:lnTo>
                    <a:pt x="522" y="1134"/>
                  </a:lnTo>
                  <a:lnTo>
                    <a:pt x="490" y="1143"/>
                  </a:lnTo>
                  <a:lnTo>
                    <a:pt x="458" y="11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2" name="Freeform 140"/>
            <p:cNvSpPr>
              <a:spLocks/>
            </p:cNvSpPr>
            <p:nvPr/>
          </p:nvSpPr>
          <p:spPr bwMode="auto">
            <a:xfrm>
              <a:off x="3397" y="264"/>
              <a:ext cx="105" cy="303"/>
            </a:xfrm>
            <a:custGeom>
              <a:avLst/>
              <a:gdLst>
                <a:gd name="T0" fmla="*/ 0 w 315"/>
                <a:gd name="T1" fmla="*/ 15 h 910"/>
                <a:gd name="T2" fmla="*/ 1 w 315"/>
                <a:gd name="T3" fmla="*/ 15 h 910"/>
                <a:gd name="T4" fmla="*/ 5 w 315"/>
                <a:gd name="T5" fmla="*/ 17 h 910"/>
                <a:gd name="T6" fmla="*/ 12 w 315"/>
                <a:gd name="T7" fmla="*/ 18 h 910"/>
                <a:gd name="T8" fmla="*/ 20 w 315"/>
                <a:gd name="T9" fmla="*/ 21 h 910"/>
                <a:gd name="T10" fmla="*/ 30 w 315"/>
                <a:gd name="T11" fmla="*/ 24 h 910"/>
                <a:gd name="T12" fmla="*/ 41 w 315"/>
                <a:gd name="T13" fmla="*/ 27 h 910"/>
                <a:gd name="T14" fmla="*/ 53 w 315"/>
                <a:gd name="T15" fmla="*/ 29 h 910"/>
                <a:gd name="T16" fmla="*/ 62 w 315"/>
                <a:gd name="T17" fmla="*/ 34 h 910"/>
                <a:gd name="T18" fmla="*/ 69 w 315"/>
                <a:gd name="T19" fmla="*/ 45 h 910"/>
                <a:gd name="T20" fmla="*/ 80 w 315"/>
                <a:gd name="T21" fmla="*/ 74 h 910"/>
                <a:gd name="T22" fmla="*/ 96 w 315"/>
                <a:gd name="T23" fmla="*/ 119 h 910"/>
                <a:gd name="T24" fmla="*/ 112 w 315"/>
                <a:gd name="T25" fmla="*/ 174 h 910"/>
                <a:gd name="T26" fmla="*/ 132 w 315"/>
                <a:gd name="T27" fmla="*/ 241 h 910"/>
                <a:gd name="T28" fmla="*/ 154 w 315"/>
                <a:gd name="T29" fmla="*/ 315 h 910"/>
                <a:gd name="T30" fmla="*/ 177 w 315"/>
                <a:gd name="T31" fmla="*/ 395 h 910"/>
                <a:gd name="T32" fmla="*/ 199 w 315"/>
                <a:gd name="T33" fmla="*/ 475 h 910"/>
                <a:gd name="T34" fmla="*/ 221 w 315"/>
                <a:gd name="T35" fmla="*/ 556 h 910"/>
                <a:gd name="T36" fmla="*/ 242 w 315"/>
                <a:gd name="T37" fmla="*/ 636 h 910"/>
                <a:gd name="T38" fmla="*/ 262 w 315"/>
                <a:gd name="T39" fmla="*/ 710 h 910"/>
                <a:gd name="T40" fmla="*/ 278 w 315"/>
                <a:gd name="T41" fmla="*/ 775 h 910"/>
                <a:gd name="T42" fmla="*/ 294 w 315"/>
                <a:gd name="T43" fmla="*/ 831 h 910"/>
                <a:gd name="T44" fmla="*/ 305 w 315"/>
                <a:gd name="T45" fmla="*/ 873 h 910"/>
                <a:gd name="T46" fmla="*/ 312 w 315"/>
                <a:gd name="T47" fmla="*/ 901 h 910"/>
                <a:gd name="T48" fmla="*/ 315 w 315"/>
                <a:gd name="T49" fmla="*/ 910 h 910"/>
                <a:gd name="T50" fmla="*/ 111 w 315"/>
                <a:gd name="T51" fmla="*/ 14 h 910"/>
                <a:gd name="T52" fmla="*/ 110 w 315"/>
                <a:gd name="T53" fmla="*/ 13 h 910"/>
                <a:gd name="T54" fmla="*/ 104 w 315"/>
                <a:gd name="T55" fmla="*/ 11 h 910"/>
                <a:gd name="T56" fmla="*/ 97 w 315"/>
                <a:gd name="T57" fmla="*/ 9 h 910"/>
                <a:gd name="T58" fmla="*/ 89 w 315"/>
                <a:gd name="T59" fmla="*/ 6 h 910"/>
                <a:gd name="T60" fmla="*/ 78 w 315"/>
                <a:gd name="T61" fmla="*/ 3 h 910"/>
                <a:gd name="T62" fmla="*/ 66 w 315"/>
                <a:gd name="T63" fmla="*/ 2 h 910"/>
                <a:gd name="T64" fmla="*/ 55 w 315"/>
                <a:gd name="T65" fmla="*/ 0 h 910"/>
                <a:gd name="T66" fmla="*/ 44 w 315"/>
                <a:gd name="T67" fmla="*/ 0 h 910"/>
                <a:gd name="T68" fmla="*/ 34 w 315"/>
                <a:gd name="T69" fmla="*/ 2 h 910"/>
                <a:gd name="T70" fmla="*/ 26 w 315"/>
                <a:gd name="T71" fmla="*/ 4 h 910"/>
                <a:gd name="T72" fmla="*/ 18 w 315"/>
                <a:gd name="T73" fmla="*/ 6 h 910"/>
                <a:gd name="T74" fmla="*/ 12 w 315"/>
                <a:gd name="T75" fmla="*/ 9 h 910"/>
                <a:gd name="T76" fmla="*/ 7 w 315"/>
                <a:gd name="T77" fmla="*/ 11 h 910"/>
                <a:gd name="T78" fmla="*/ 2 w 315"/>
                <a:gd name="T79" fmla="*/ 14 h 910"/>
                <a:gd name="T80" fmla="*/ 1 w 315"/>
                <a:gd name="T81" fmla="*/ 15 h 910"/>
                <a:gd name="T82" fmla="*/ 0 w 315"/>
                <a:gd name="T83" fmla="*/ 15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15" h="910">
                  <a:moveTo>
                    <a:pt x="0" y="15"/>
                  </a:moveTo>
                  <a:lnTo>
                    <a:pt x="1" y="15"/>
                  </a:lnTo>
                  <a:lnTo>
                    <a:pt x="5" y="17"/>
                  </a:lnTo>
                  <a:lnTo>
                    <a:pt x="12" y="18"/>
                  </a:lnTo>
                  <a:lnTo>
                    <a:pt x="20" y="21"/>
                  </a:lnTo>
                  <a:lnTo>
                    <a:pt x="30" y="24"/>
                  </a:lnTo>
                  <a:lnTo>
                    <a:pt x="41" y="27"/>
                  </a:lnTo>
                  <a:lnTo>
                    <a:pt x="53" y="29"/>
                  </a:lnTo>
                  <a:lnTo>
                    <a:pt x="62" y="34"/>
                  </a:lnTo>
                  <a:lnTo>
                    <a:pt x="69" y="45"/>
                  </a:lnTo>
                  <a:lnTo>
                    <a:pt x="80" y="74"/>
                  </a:lnTo>
                  <a:lnTo>
                    <a:pt x="96" y="119"/>
                  </a:lnTo>
                  <a:lnTo>
                    <a:pt x="112" y="174"/>
                  </a:lnTo>
                  <a:lnTo>
                    <a:pt x="132" y="241"/>
                  </a:lnTo>
                  <a:lnTo>
                    <a:pt x="154" y="315"/>
                  </a:lnTo>
                  <a:lnTo>
                    <a:pt x="177" y="395"/>
                  </a:lnTo>
                  <a:lnTo>
                    <a:pt x="199" y="475"/>
                  </a:lnTo>
                  <a:lnTo>
                    <a:pt x="221" y="556"/>
                  </a:lnTo>
                  <a:lnTo>
                    <a:pt x="242" y="636"/>
                  </a:lnTo>
                  <a:lnTo>
                    <a:pt x="262" y="710"/>
                  </a:lnTo>
                  <a:lnTo>
                    <a:pt x="278" y="775"/>
                  </a:lnTo>
                  <a:lnTo>
                    <a:pt x="294" y="831"/>
                  </a:lnTo>
                  <a:lnTo>
                    <a:pt x="305" y="873"/>
                  </a:lnTo>
                  <a:lnTo>
                    <a:pt x="312" y="901"/>
                  </a:lnTo>
                  <a:lnTo>
                    <a:pt x="315" y="910"/>
                  </a:lnTo>
                  <a:lnTo>
                    <a:pt x="111" y="14"/>
                  </a:lnTo>
                  <a:lnTo>
                    <a:pt x="110" y="13"/>
                  </a:lnTo>
                  <a:lnTo>
                    <a:pt x="104" y="11"/>
                  </a:lnTo>
                  <a:lnTo>
                    <a:pt x="97" y="9"/>
                  </a:lnTo>
                  <a:lnTo>
                    <a:pt x="89" y="6"/>
                  </a:lnTo>
                  <a:lnTo>
                    <a:pt x="78" y="3"/>
                  </a:lnTo>
                  <a:lnTo>
                    <a:pt x="66" y="2"/>
                  </a:lnTo>
                  <a:lnTo>
                    <a:pt x="55" y="0"/>
                  </a:lnTo>
                  <a:lnTo>
                    <a:pt x="44" y="0"/>
                  </a:lnTo>
                  <a:lnTo>
                    <a:pt x="34" y="2"/>
                  </a:lnTo>
                  <a:lnTo>
                    <a:pt x="26" y="4"/>
                  </a:lnTo>
                  <a:lnTo>
                    <a:pt x="18" y="6"/>
                  </a:lnTo>
                  <a:lnTo>
                    <a:pt x="12" y="9"/>
                  </a:lnTo>
                  <a:lnTo>
                    <a:pt x="7" y="11"/>
                  </a:lnTo>
                  <a:lnTo>
                    <a:pt x="2" y="14"/>
                  </a:lnTo>
                  <a:lnTo>
                    <a:pt x="1" y="15"/>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3" name="Freeform 141"/>
            <p:cNvSpPr>
              <a:spLocks/>
            </p:cNvSpPr>
            <p:nvPr/>
          </p:nvSpPr>
          <p:spPr bwMode="auto">
            <a:xfrm>
              <a:off x="3459" y="246"/>
              <a:ext cx="77" cy="313"/>
            </a:xfrm>
            <a:custGeom>
              <a:avLst/>
              <a:gdLst>
                <a:gd name="T0" fmla="*/ 53 w 231"/>
                <a:gd name="T1" fmla="*/ 8 h 939"/>
                <a:gd name="T2" fmla="*/ 43 w 231"/>
                <a:gd name="T3" fmla="*/ 12 h 939"/>
                <a:gd name="T4" fmla="*/ 33 w 231"/>
                <a:gd name="T5" fmla="*/ 19 h 939"/>
                <a:gd name="T6" fmla="*/ 25 w 231"/>
                <a:gd name="T7" fmla="*/ 26 h 939"/>
                <a:gd name="T8" fmla="*/ 17 w 231"/>
                <a:gd name="T9" fmla="*/ 33 h 939"/>
                <a:gd name="T10" fmla="*/ 10 w 231"/>
                <a:gd name="T11" fmla="*/ 39 h 939"/>
                <a:gd name="T12" fmla="*/ 4 w 231"/>
                <a:gd name="T13" fmla="*/ 44 h 939"/>
                <a:gd name="T14" fmla="*/ 1 w 231"/>
                <a:gd name="T15" fmla="*/ 49 h 939"/>
                <a:gd name="T16" fmla="*/ 0 w 231"/>
                <a:gd name="T17" fmla="*/ 50 h 939"/>
                <a:gd name="T18" fmla="*/ 231 w 231"/>
                <a:gd name="T19" fmla="*/ 939 h 939"/>
                <a:gd name="T20" fmla="*/ 223 w 231"/>
                <a:gd name="T21" fmla="*/ 902 h 939"/>
                <a:gd name="T22" fmla="*/ 201 w 231"/>
                <a:gd name="T23" fmla="*/ 803 h 939"/>
                <a:gd name="T24" fmla="*/ 170 w 231"/>
                <a:gd name="T25" fmla="*/ 662 h 939"/>
                <a:gd name="T26" fmla="*/ 135 w 231"/>
                <a:gd name="T27" fmla="*/ 500 h 939"/>
                <a:gd name="T28" fmla="*/ 100 w 231"/>
                <a:gd name="T29" fmla="*/ 337 h 939"/>
                <a:gd name="T30" fmla="*/ 72 w 231"/>
                <a:gd name="T31" fmla="*/ 194 h 939"/>
                <a:gd name="T32" fmla="*/ 54 w 231"/>
                <a:gd name="T33" fmla="*/ 90 h 939"/>
                <a:gd name="T34" fmla="*/ 53 w 231"/>
                <a:gd name="T35" fmla="*/ 46 h 939"/>
                <a:gd name="T36" fmla="*/ 60 w 231"/>
                <a:gd name="T37" fmla="*/ 37 h 939"/>
                <a:gd name="T38" fmla="*/ 68 w 231"/>
                <a:gd name="T39" fmla="*/ 29 h 939"/>
                <a:gd name="T40" fmla="*/ 77 w 231"/>
                <a:gd name="T41" fmla="*/ 22 h 939"/>
                <a:gd name="T42" fmla="*/ 84 w 231"/>
                <a:gd name="T43" fmla="*/ 14 h 939"/>
                <a:gd name="T44" fmla="*/ 91 w 231"/>
                <a:gd name="T45" fmla="*/ 8 h 939"/>
                <a:gd name="T46" fmla="*/ 96 w 231"/>
                <a:gd name="T47" fmla="*/ 4 h 939"/>
                <a:gd name="T48" fmla="*/ 99 w 231"/>
                <a:gd name="T49" fmla="*/ 1 h 939"/>
                <a:gd name="T50" fmla="*/ 100 w 231"/>
                <a:gd name="T51" fmla="*/ 0 h 939"/>
                <a:gd name="T52" fmla="*/ 99 w 231"/>
                <a:gd name="T53" fmla="*/ 0 h 939"/>
                <a:gd name="T54" fmla="*/ 96 w 231"/>
                <a:gd name="T55" fmla="*/ 0 h 939"/>
                <a:gd name="T56" fmla="*/ 92 w 231"/>
                <a:gd name="T57" fmla="*/ 0 h 939"/>
                <a:gd name="T58" fmla="*/ 86 w 231"/>
                <a:gd name="T59" fmla="*/ 0 h 939"/>
                <a:gd name="T60" fmla="*/ 79 w 231"/>
                <a:gd name="T61" fmla="*/ 1 h 939"/>
                <a:gd name="T62" fmla="*/ 71 w 231"/>
                <a:gd name="T63" fmla="*/ 3 h 939"/>
                <a:gd name="T64" fmla="*/ 63 w 231"/>
                <a:gd name="T65" fmla="*/ 4 h 939"/>
                <a:gd name="T66" fmla="*/ 53 w 231"/>
                <a:gd name="T67" fmla="*/ 8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939">
                  <a:moveTo>
                    <a:pt x="53" y="8"/>
                  </a:moveTo>
                  <a:lnTo>
                    <a:pt x="43" y="12"/>
                  </a:lnTo>
                  <a:lnTo>
                    <a:pt x="33" y="19"/>
                  </a:lnTo>
                  <a:lnTo>
                    <a:pt x="25" y="26"/>
                  </a:lnTo>
                  <a:lnTo>
                    <a:pt x="17" y="33"/>
                  </a:lnTo>
                  <a:lnTo>
                    <a:pt x="10" y="39"/>
                  </a:lnTo>
                  <a:lnTo>
                    <a:pt x="4" y="44"/>
                  </a:lnTo>
                  <a:lnTo>
                    <a:pt x="1" y="49"/>
                  </a:lnTo>
                  <a:lnTo>
                    <a:pt x="0" y="50"/>
                  </a:lnTo>
                  <a:lnTo>
                    <a:pt x="231" y="939"/>
                  </a:lnTo>
                  <a:lnTo>
                    <a:pt x="223" y="902"/>
                  </a:lnTo>
                  <a:lnTo>
                    <a:pt x="201" y="803"/>
                  </a:lnTo>
                  <a:lnTo>
                    <a:pt x="170" y="662"/>
                  </a:lnTo>
                  <a:lnTo>
                    <a:pt x="135" y="500"/>
                  </a:lnTo>
                  <a:lnTo>
                    <a:pt x="100" y="337"/>
                  </a:lnTo>
                  <a:lnTo>
                    <a:pt x="72" y="194"/>
                  </a:lnTo>
                  <a:lnTo>
                    <a:pt x="54" y="90"/>
                  </a:lnTo>
                  <a:lnTo>
                    <a:pt x="53" y="46"/>
                  </a:lnTo>
                  <a:lnTo>
                    <a:pt x="60" y="37"/>
                  </a:lnTo>
                  <a:lnTo>
                    <a:pt x="68" y="29"/>
                  </a:lnTo>
                  <a:lnTo>
                    <a:pt x="77" y="22"/>
                  </a:lnTo>
                  <a:lnTo>
                    <a:pt x="84" y="14"/>
                  </a:lnTo>
                  <a:lnTo>
                    <a:pt x="91" y="8"/>
                  </a:lnTo>
                  <a:lnTo>
                    <a:pt x="96" y="4"/>
                  </a:lnTo>
                  <a:lnTo>
                    <a:pt x="99" y="1"/>
                  </a:lnTo>
                  <a:lnTo>
                    <a:pt x="100" y="0"/>
                  </a:lnTo>
                  <a:lnTo>
                    <a:pt x="99" y="0"/>
                  </a:lnTo>
                  <a:lnTo>
                    <a:pt x="96" y="0"/>
                  </a:lnTo>
                  <a:lnTo>
                    <a:pt x="92" y="0"/>
                  </a:lnTo>
                  <a:lnTo>
                    <a:pt x="86" y="0"/>
                  </a:lnTo>
                  <a:lnTo>
                    <a:pt x="79" y="1"/>
                  </a:lnTo>
                  <a:lnTo>
                    <a:pt x="71" y="3"/>
                  </a:lnTo>
                  <a:lnTo>
                    <a:pt x="63" y="4"/>
                  </a:lnTo>
                  <a:lnTo>
                    <a:pt x="5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4" name="Freeform 142"/>
            <p:cNvSpPr>
              <a:spLocks/>
            </p:cNvSpPr>
            <p:nvPr/>
          </p:nvSpPr>
          <p:spPr bwMode="auto">
            <a:xfrm>
              <a:off x="2863" y="418"/>
              <a:ext cx="510" cy="469"/>
            </a:xfrm>
            <a:custGeom>
              <a:avLst/>
              <a:gdLst>
                <a:gd name="T0" fmla="*/ 1200 w 1529"/>
                <a:gd name="T1" fmla="*/ 537 h 1407"/>
                <a:gd name="T2" fmla="*/ 1172 w 1529"/>
                <a:gd name="T3" fmla="*/ 522 h 1407"/>
                <a:gd name="T4" fmla="*/ 1204 w 1529"/>
                <a:gd name="T5" fmla="*/ 517 h 1407"/>
                <a:gd name="T6" fmla="*/ 1264 w 1529"/>
                <a:gd name="T7" fmla="*/ 509 h 1407"/>
                <a:gd name="T8" fmla="*/ 1349 w 1529"/>
                <a:gd name="T9" fmla="*/ 503 h 1407"/>
                <a:gd name="T10" fmla="*/ 1423 w 1529"/>
                <a:gd name="T11" fmla="*/ 502 h 1407"/>
                <a:gd name="T12" fmla="*/ 1483 w 1529"/>
                <a:gd name="T13" fmla="*/ 487 h 1407"/>
                <a:gd name="T14" fmla="*/ 1497 w 1529"/>
                <a:gd name="T15" fmla="*/ 399 h 1407"/>
                <a:gd name="T16" fmla="*/ 1415 w 1529"/>
                <a:gd name="T17" fmla="*/ 357 h 1407"/>
                <a:gd name="T18" fmla="*/ 1284 w 1529"/>
                <a:gd name="T19" fmla="*/ 333 h 1407"/>
                <a:gd name="T20" fmla="*/ 1133 w 1529"/>
                <a:gd name="T21" fmla="*/ 325 h 1407"/>
                <a:gd name="T22" fmla="*/ 962 w 1529"/>
                <a:gd name="T23" fmla="*/ 333 h 1407"/>
                <a:gd name="T24" fmla="*/ 896 w 1529"/>
                <a:gd name="T25" fmla="*/ 329 h 1407"/>
                <a:gd name="T26" fmla="*/ 890 w 1529"/>
                <a:gd name="T27" fmla="*/ 257 h 1407"/>
                <a:gd name="T28" fmla="*/ 922 w 1529"/>
                <a:gd name="T29" fmla="*/ 56 h 1407"/>
                <a:gd name="T30" fmla="*/ 795 w 1529"/>
                <a:gd name="T31" fmla="*/ 17 h 1407"/>
                <a:gd name="T32" fmla="*/ 725 w 1529"/>
                <a:gd name="T33" fmla="*/ 141 h 1407"/>
                <a:gd name="T34" fmla="*/ 654 w 1529"/>
                <a:gd name="T35" fmla="*/ 223 h 1407"/>
                <a:gd name="T36" fmla="*/ 490 w 1529"/>
                <a:gd name="T37" fmla="*/ 286 h 1407"/>
                <a:gd name="T38" fmla="*/ 388 w 1529"/>
                <a:gd name="T39" fmla="*/ 378 h 1407"/>
                <a:gd name="T40" fmla="*/ 363 w 1529"/>
                <a:gd name="T41" fmla="*/ 492 h 1407"/>
                <a:gd name="T42" fmla="*/ 274 w 1529"/>
                <a:gd name="T43" fmla="*/ 556 h 1407"/>
                <a:gd name="T44" fmla="*/ 131 w 1529"/>
                <a:gd name="T45" fmla="*/ 675 h 1407"/>
                <a:gd name="T46" fmla="*/ 19 w 1529"/>
                <a:gd name="T47" fmla="*/ 788 h 1407"/>
                <a:gd name="T48" fmla="*/ 60 w 1529"/>
                <a:gd name="T49" fmla="*/ 979 h 1407"/>
                <a:gd name="T50" fmla="*/ 169 w 1529"/>
                <a:gd name="T51" fmla="*/ 1174 h 1407"/>
                <a:gd name="T52" fmla="*/ 308 w 1529"/>
                <a:gd name="T53" fmla="*/ 1345 h 1407"/>
                <a:gd name="T54" fmla="*/ 413 w 1529"/>
                <a:gd name="T55" fmla="*/ 1369 h 1407"/>
                <a:gd name="T56" fmla="*/ 473 w 1529"/>
                <a:gd name="T57" fmla="*/ 1312 h 1407"/>
                <a:gd name="T58" fmla="*/ 639 w 1529"/>
                <a:gd name="T59" fmla="*/ 1082 h 1407"/>
                <a:gd name="T60" fmla="*/ 694 w 1529"/>
                <a:gd name="T61" fmla="*/ 1004 h 1407"/>
                <a:gd name="T62" fmla="*/ 736 w 1529"/>
                <a:gd name="T63" fmla="*/ 1015 h 1407"/>
                <a:gd name="T64" fmla="*/ 862 w 1529"/>
                <a:gd name="T65" fmla="*/ 1008 h 1407"/>
                <a:gd name="T66" fmla="*/ 915 w 1529"/>
                <a:gd name="T67" fmla="*/ 995 h 1407"/>
                <a:gd name="T68" fmla="*/ 958 w 1529"/>
                <a:gd name="T69" fmla="*/ 1000 h 1407"/>
                <a:gd name="T70" fmla="*/ 1108 w 1529"/>
                <a:gd name="T71" fmla="*/ 1041 h 1407"/>
                <a:gd name="T72" fmla="*/ 1228 w 1529"/>
                <a:gd name="T73" fmla="*/ 1089 h 1407"/>
                <a:gd name="T74" fmla="*/ 1273 w 1529"/>
                <a:gd name="T75" fmla="*/ 1041 h 1407"/>
                <a:gd name="T76" fmla="*/ 1234 w 1529"/>
                <a:gd name="T77" fmla="*/ 969 h 1407"/>
                <a:gd name="T78" fmla="*/ 1149 w 1529"/>
                <a:gd name="T79" fmla="*/ 899 h 1407"/>
                <a:gd name="T80" fmla="*/ 1200 w 1529"/>
                <a:gd name="T81" fmla="*/ 919 h 1407"/>
                <a:gd name="T82" fmla="*/ 1282 w 1529"/>
                <a:gd name="T83" fmla="*/ 958 h 1407"/>
                <a:gd name="T84" fmla="*/ 1376 w 1529"/>
                <a:gd name="T85" fmla="*/ 944 h 1407"/>
                <a:gd name="T86" fmla="*/ 1352 w 1529"/>
                <a:gd name="T87" fmla="*/ 835 h 1407"/>
                <a:gd name="T88" fmla="*/ 1241 w 1529"/>
                <a:gd name="T89" fmla="*/ 742 h 1407"/>
                <a:gd name="T90" fmla="*/ 1269 w 1529"/>
                <a:gd name="T91" fmla="*/ 745 h 1407"/>
                <a:gd name="T92" fmla="*/ 1365 w 1529"/>
                <a:gd name="T93" fmla="*/ 761 h 1407"/>
                <a:gd name="T94" fmla="*/ 1425 w 1529"/>
                <a:gd name="T95" fmla="*/ 779 h 1407"/>
                <a:gd name="T96" fmla="*/ 1468 w 1529"/>
                <a:gd name="T97" fmla="*/ 791 h 1407"/>
                <a:gd name="T98" fmla="*/ 1529 w 1529"/>
                <a:gd name="T99" fmla="*/ 728 h 1407"/>
                <a:gd name="T100" fmla="*/ 1466 w 1529"/>
                <a:gd name="T101" fmla="*/ 654 h 1407"/>
                <a:gd name="T102" fmla="*/ 1379 w 1529"/>
                <a:gd name="T103" fmla="*/ 609 h 1407"/>
                <a:gd name="T104" fmla="*/ 1285 w 1529"/>
                <a:gd name="T105" fmla="*/ 566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9" h="1407">
                  <a:moveTo>
                    <a:pt x="1238" y="548"/>
                  </a:moveTo>
                  <a:lnTo>
                    <a:pt x="1228" y="545"/>
                  </a:lnTo>
                  <a:lnTo>
                    <a:pt x="1220" y="542"/>
                  </a:lnTo>
                  <a:lnTo>
                    <a:pt x="1210" y="540"/>
                  </a:lnTo>
                  <a:lnTo>
                    <a:pt x="1200" y="537"/>
                  </a:lnTo>
                  <a:lnTo>
                    <a:pt x="1191" y="533"/>
                  </a:lnTo>
                  <a:lnTo>
                    <a:pt x="1182" y="530"/>
                  </a:lnTo>
                  <a:lnTo>
                    <a:pt x="1174" y="526"/>
                  </a:lnTo>
                  <a:lnTo>
                    <a:pt x="1165" y="523"/>
                  </a:lnTo>
                  <a:lnTo>
                    <a:pt x="1172" y="522"/>
                  </a:lnTo>
                  <a:lnTo>
                    <a:pt x="1178" y="522"/>
                  </a:lnTo>
                  <a:lnTo>
                    <a:pt x="1185" y="520"/>
                  </a:lnTo>
                  <a:lnTo>
                    <a:pt x="1192" y="519"/>
                  </a:lnTo>
                  <a:lnTo>
                    <a:pt x="1197" y="519"/>
                  </a:lnTo>
                  <a:lnTo>
                    <a:pt x="1204" y="517"/>
                  </a:lnTo>
                  <a:lnTo>
                    <a:pt x="1210" y="517"/>
                  </a:lnTo>
                  <a:lnTo>
                    <a:pt x="1217" y="516"/>
                  </a:lnTo>
                  <a:lnTo>
                    <a:pt x="1232" y="513"/>
                  </a:lnTo>
                  <a:lnTo>
                    <a:pt x="1249" y="510"/>
                  </a:lnTo>
                  <a:lnTo>
                    <a:pt x="1264" y="509"/>
                  </a:lnTo>
                  <a:lnTo>
                    <a:pt x="1282" y="508"/>
                  </a:lnTo>
                  <a:lnTo>
                    <a:pt x="1299" y="506"/>
                  </a:lnTo>
                  <a:lnTo>
                    <a:pt x="1316" y="505"/>
                  </a:lnTo>
                  <a:lnTo>
                    <a:pt x="1333" y="505"/>
                  </a:lnTo>
                  <a:lnTo>
                    <a:pt x="1349" y="503"/>
                  </a:lnTo>
                  <a:lnTo>
                    <a:pt x="1365" y="503"/>
                  </a:lnTo>
                  <a:lnTo>
                    <a:pt x="1381" y="503"/>
                  </a:lnTo>
                  <a:lnTo>
                    <a:pt x="1395" y="503"/>
                  </a:lnTo>
                  <a:lnTo>
                    <a:pt x="1411" y="503"/>
                  </a:lnTo>
                  <a:lnTo>
                    <a:pt x="1423" y="502"/>
                  </a:lnTo>
                  <a:lnTo>
                    <a:pt x="1436" y="502"/>
                  </a:lnTo>
                  <a:lnTo>
                    <a:pt x="1446" y="502"/>
                  </a:lnTo>
                  <a:lnTo>
                    <a:pt x="1455" y="501"/>
                  </a:lnTo>
                  <a:lnTo>
                    <a:pt x="1469" y="496"/>
                  </a:lnTo>
                  <a:lnTo>
                    <a:pt x="1483" y="487"/>
                  </a:lnTo>
                  <a:lnTo>
                    <a:pt x="1494" y="473"/>
                  </a:lnTo>
                  <a:lnTo>
                    <a:pt x="1503" y="456"/>
                  </a:lnTo>
                  <a:lnTo>
                    <a:pt x="1507" y="438"/>
                  </a:lnTo>
                  <a:lnTo>
                    <a:pt x="1505" y="418"/>
                  </a:lnTo>
                  <a:lnTo>
                    <a:pt x="1497" y="399"/>
                  </a:lnTo>
                  <a:lnTo>
                    <a:pt x="1479" y="382"/>
                  </a:lnTo>
                  <a:lnTo>
                    <a:pt x="1468" y="375"/>
                  </a:lnTo>
                  <a:lnTo>
                    <a:pt x="1452" y="370"/>
                  </a:lnTo>
                  <a:lnTo>
                    <a:pt x="1436" y="363"/>
                  </a:lnTo>
                  <a:lnTo>
                    <a:pt x="1415" y="357"/>
                  </a:lnTo>
                  <a:lnTo>
                    <a:pt x="1393" y="352"/>
                  </a:lnTo>
                  <a:lnTo>
                    <a:pt x="1367" y="346"/>
                  </a:lnTo>
                  <a:lnTo>
                    <a:pt x="1341" y="342"/>
                  </a:lnTo>
                  <a:lnTo>
                    <a:pt x="1313" y="338"/>
                  </a:lnTo>
                  <a:lnTo>
                    <a:pt x="1284" y="333"/>
                  </a:lnTo>
                  <a:lnTo>
                    <a:pt x="1253" y="331"/>
                  </a:lnTo>
                  <a:lnTo>
                    <a:pt x="1224" y="328"/>
                  </a:lnTo>
                  <a:lnTo>
                    <a:pt x="1193" y="326"/>
                  </a:lnTo>
                  <a:lnTo>
                    <a:pt x="1163" y="325"/>
                  </a:lnTo>
                  <a:lnTo>
                    <a:pt x="1133" y="325"/>
                  </a:lnTo>
                  <a:lnTo>
                    <a:pt x="1106" y="325"/>
                  </a:lnTo>
                  <a:lnTo>
                    <a:pt x="1078" y="326"/>
                  </a:lnTo>
                  <a:lnTo>
                    <a:pt x="1030" y="329"/>
                  </a:lnTo>
                  <a:lnTo>
                    <a:pt x="991" y="332"/>
                  </a:lnTo>
                  <a:lnTo>
                    <a:pt x="962" y="333"/>
                  </a:lnTo>
                  <a:lnTo>
                    <a:pt x="941" y="333"/>
                  </a:lnTo>
                  <a:lnTo>
                    <a:pt x="924" y="335"/>
                  </a:lnTo>
                  <a:lnTo>
                    <a:pt x="912" y="333"/>
                  </a:lnTo>
                  <a:lnTo>
                    <a:pt x="903" y="332"/>
                  </a:lnTo>
                  <a:lnTo>
                    <a:pt x="896" y="329"/>
                  </a:lnTo>
                  <a:lnTo>
                    <a:pt x="885" y="318"/>
                  </a:lnTo>
                  <a:lnTo>
                    <a:pt x="881" y="304"/>
                  </a:lnTo>
                  <a:lnTo>
                    <a:pt x="878" y="290"/>
                  </a:lnTo>
                  <a:lnTo>
                    <a:pt x="878" y="285"/>
                  </a:lnTo>
                  <a:lnTo>
                    <a:pt x="890" y="257"/>
                  </a:lnTo>
                  <a:lnTo>
                    <a:pt x="903" y="221"/>
                  </a:lnTo>
                  <a:lnTo>
                    <a:pt x="915" y="179"/>
                  </a:lnTo>
                  <a:lnTo>
                    <a:pt x="923" y="135"/>
                  </a:lnTo>
                  <a:lnTo>
                    <a:pt x="926" y="94"/>
                  </a:lnTo>
                  <a:lnTo>
                    <a:pt x="922" y="56"/>
                  </a:lnTo>
                  <a:lnTo>
                    <a:pt x="906" y="25"/>
                  </a:lnTo>
                  <a:lnTo>
                    <a:pt x="878" y="7"/>
                  </a:lnTo>
                  <a:lnTo>
                    <a:pt x="846" y="0"/>
                  </a:lnTo>
                  <a:lnTo>
                    <a:pt x="818" y="4"/>
                  </a:lnTo>
                  <a:lnTo>
                    <a:pt x="795" y="17"/>
                  </a:lnTo>
                  <a:lnTo>
                    <a:pt x="775" y="37"/>
                  </a:lnTo>
                  <a:lnTo>
                    <a:pt x="757" y="60"/>
                  </a:lnTo>
                  <a:lnTo>
                    <a:pt x="745" y="87"/>
                  </a:lnTo>
                  <a:lnTo>
                    <a:pt x="733" y="115"/>
                  </a:lnTo>
                  <a:lnTo>
                    <a:pt x="725" y="141"/>
                  </a:lnTo>
                  <a:lnTo>
                    <a:pt x="717" y="165"/>
                  </a:lnTo>
                  <a:lnTo>
                    <a:pt x="707" y="183"/>
                  </a:lnTo>
                  <a:lnTo>
                    <a:pt x="693" y="198"/>
                  </a:lnTo>
                  <a:lnTo>
                    <a:pt x="675" y="212"/>
                  </a:lnTo>
                  <a:lnTo>
                    <a:pt x="654" y="223"/>
                  </a:lnTo>
                  <a:lnTo>
                    <a:pt x="628" y="234"/>
                  </a:lnTo>
                  <a:lnTo>
                    <a:pt x="595" y="246"/>
                  </a:lnTo>
                  <a:lnTo>
                    <a:pt x="559" y="258"/>
                  </a:lnTo>
                  <a:lnTo>
                    <a:pt x="522" y="272"/>
                  </a:lnTo>
                  <a:lnTo>
                    <a:pt x="490" y="286"/>
                  </a:lnTo>
                  <a:lnTo>
                    <a:pt x="462" y="300"/>
                  </a:lnTo>
                  <a:lnTo>
                    <a:pt x="438" y="317"/>
                  </a:lnTo>
                  <a:lnTo>
                    <a:pt x="417" y="335"/>
                  </a:lnTo>
                  <a:lnTo>
                    <a:pt x="402" y="356"/>
                  </a:lnTo>
                  <a:lnTo>
                    <a:pt x="388" y="378"/>
                  </a:lnTo>
                  <a:lnTo>
                    <a:pt x="378" y="403"/>
                  </a:lnTo>
                  <a:lnTo>
                    <a:pt x="370" y="435"/>
                  </a:lnTo>
                  <a:lnTo>
                    <a:pt x="364" y="462"/>
                  </a:lnTo>
                  <a:lnTo>
                    <a:pt x="363" y="480"/>
                  </a:lnTo>
                  <a:lnTo>
                    <a:pt x="363" y="492"/>
                  </a:lnTo>
                  <a:lnTo>
                    <a:pt x="352" y="499"/>
                  </a:lnTo>
                  <a:lnTo>
                    <a:pt x="338" y="509"/>
                  </a:lnTo>
                  <a:lnTo>
                    <a:pt x="320" y="522"/>
                  </a:lnTo>
                  <a:lnTo>
                    <a:pt x="299" y="537"/>
                  </a:lnTo>
                  <a:lnTo>
                    <a:pt x="274" y="556"/>
                  </a:lnTo>
                  <a:lnTo>
                    <a:pt x="246" y="577"/>
                  </a:lnTo>
                  <a:lnTo>
                    <a:pt x="214" y="604"/>
                  </a:lnTo>
                  <a:lnTo>
                    <a:pt x="180" y="632"/>
                  </a:lnTo>
                  <a:lnTo>
                    <a:pt x="155" y="653"/>
                  </a:lnTo>
                  <a:lnTo>
                    <a:pt x="131" y="675"/>
                  </a:lnTo>
                  <a:lnTo>
                    <a:pt x="106" y="697"/>
                  </a:lnTo>
                  <a:lnTo>
                    <a:pt x="83" y="719"/>
                  </a:lnTo>
                  <a:lnTo>
                    <a:pt x="60" y="743"/>
                  </a:lnTo>
                  <a:lnTo>
                    <a:pt x="38" y="765"/>
                  </a:lnTo>
                  <a:lnTo>
                    <a:pt x="19" y="788"/>
                  </a:lnTo>
                  <a:lnTo>
                    <a:pt x="0" y="809"/>
                  </a:lnTo>
                  <a:lnTo>
                    <a:pt x="13" y="852"/>
                  </a:lnTo>
                  <a:lnTo>
                    <a:pt x="27" y="895"/>
                  </a:lnTo>
                  <a:lnTo>
                    <a:pt x="42" y="937"/>
                  </a:lnTo>
                  <a:lnTo>
                    <a:pt x="60" y="979"/>
                  </a:lnTo>
                  <a:lnTo>
                    <a:pt x="79" y="1019"/>
                  </a:lnTo>
                  <a:lnTo>
                    <a:pt x="99" y="1058"/>
                  </a:lnTo>
                  <a:lnTo>
                    <a:pt x="120" y="1097"/>
                  </a:lnTo>
                  <a:lnTo>
                    <a:pt x="144" y="1136"/>
                  </a:lnTo>
                  <a:lnTo>
                    <a:pt x="169" y="1174"/>
                  </a:lnTo>
                  <a:lnTo>
                    <a:pt x="194" y="1210"/>
                  </a:lnTo>
                  <a:lnTo>
                    <a:pt x="221" y="1245"/>
                  </a:lnTo>
                  <a:lnTo>
                    <a:pt x="249" y="1280"/>
                  </a:lnTo>
                  <a:lnTo>
                    <a:pt x="278" y="1313"/>
                  </a:lnTo>
                  <a:lnTo>
                    <a:pt x="308" y="1345"/>
                  </a:lnTo>
                  <a:lnTo>
                    <a:pt x="339" y="1376"/>
                  </a:lnTo>
                  <a:lnTo>
                    <a:pt x="371" y="1407"/>
                  </a:lnTo>
                  <a:lnTo>
                    <a:pt x="385" y="1394"/>
                  </a:lnTo>
                  <a:lnTo>
                    <a:pt x="399" y="1382"/>
                  </a:lnTo>
                  <a:lnTo>
                    <a:pt x="413" y="1369"/>
                  </a:lnTo>
                  <a:lnTo>
                    <a:pt x="427" y="1358"/>
                  </a:lnTo>
                  <a:lnTo>
                    <a:pt x="438" y="1345"/>
                  </a:lnTo>
                  <a:lnTo>
                    <a:pt x="451" y="1334"/>
                  </a:lnTo>
                  <a:lnTo>
                    <a:pt x="462" y="1323"/>
                  </a:lnTo>
                  <a:lnTo>
                    <a:pt x="473" y="1312"/>
                  </a:lnTo>
                  <a:lnTo>
                    <a:pt x="516" y="1262"/>
                  </a:lnTo>
                  <a:lnTo>
                    <a:pt x="555" y="1213"/>
                  </a:lnTo>
                  <a:lnTo>
                    <a:pt x="589" y="1165"/>
                  </a:lnTo>
                  <a:lnTo>
                    <a:pt x="616" y="1121"/>
                  </a:lnTo>
                  <a:lnTo>
                    <a:pt x="639" y="1082"/>
                  </a:lnTo>
                  <a:lnTo>
                    <a:pt x="657" y="1046"/>
                  </a:lnTo>
                  <a:lnTo>
                    <a:pt x="671" y="1018"/>
                  </a:lnTo>
                  <a:lnTo>
                    <a:pt x="681" y="997"/>
                  </a:lnTo>
                  <a:lnTo>
                    <a:pt x="687" y="1001"/>
                  </a:lnTo>
                  <a:lnTo>
                    <a:pt x="694" y="1004"/>
                  </a:lnTo>
                  <a:lnTo>
                    <a:pt x="703" y="1007"/>
                  </a:lnTo>
                  <a:lnTo>
                    <a:pt x="710" y="1009"/>
                  </a:lnTo>
                  <a:lnTo>
                    <a:pt x="718" y="1012"/>
                  </a:lnTo>
                  <a:lnTo>
                    <a:pt x="726" y="1014"/>
                  </a:lnTo>
                  <a:lnTo>
                    <a:pt x="736" y="1015"/>
                  </a:lnTo>
                  <a:lnTo>
                    <a:pt x="746" y="1016"/>
                  </a:lnTo>
                  <a:lnTo>
                    <a:pt x="777" y="1018"/>
                  </a:lnTo>
                  <a:lnTo>
                    <a:pt x="807" y="1016"/>
                  </a:lnTo>
                  <a:lnTo>
                    <a:pt x="835" y="1012"/>
                  </a:lnTo>
                  <a:lnTo>
                    <a:pt x="862" y="1008"/>
                  </a:lnTo>
                  <a:lnTo>
                    <a:pt x="883" y="1004"/>
                  </a:lnTo>
                  <a:lnTo>
                    <a:pt x="899" y="1000"/>
                  </a:lnTo>
                  <a:lnTo>
                    <a:pt x="910" y="997"/>
                  </a:lnTo>
                  <a:lnTo>
                    <a:pt x="915" y="995"/>
                  </a:lnTo>
                  <a:lnTo>
                    <a:pt x="915" y="995"/>
                  </a:lnTo>
                  <a:lnTo>
                    <a:pt x="917" y="995"/>
                  </a:lnTo>
                  <a:lnTo>
                    <a:pt x="922" y="995"/>
                  </a:lnTo>
                  <a:lnTo>
                    <a:pt x="930" y="995"/>
                  </a:lnTo>
                  <a:lnTo>
                    <a:pt x="941" y="997"/>
                  </a:lnTo>
                  <a:lnTo>
                    <a:pt x="958" y="1000"/>
                  </a:lnTo>
                  <a:lnTo>
                    <a:pt x="980" y="1002"/>
                  </a:lnTo>
                  <a:lnTo>
                    <a:pt x="1009" y="1008"/>
                  </a:lnTo>
                  <a:lnTo>
                    <a:pt x="1043" y="1016"/>
                  </a:lnTo>
                  <a:lnTo>
                    <a:pt x="1075" y="1028"/>
                  </a:lnTo>
                  <a:lnTo>
                    <a:pt x="1108" y="1041"/>
                  </a:lnTo>
                  <a:lnTo>
                    <a:pt x="1139" y="1057"/>
                  </a:lnTo>
                  <a:lnTo>
                    <a:pt x="1168" y="1069"/>
                  </a:lnTo>
                  <a:lnTo>
                    <a:pt x="1192" y="1080"/>
                  </a:lnTo>
                  <a:lnTo>
                    <a:pt x="1213" y="1087"/>
                  </a:lnTo>
                  <a:lnTo>
                    <a:pt x="1228" y="1089"/>
                  </a:lnTo>
                  <a:lnTo>
                    <a:pt x="1241" y="1085"/>
                  </a:lnTo>
                  <a:lnTo>
                    <a:pt x="1252" y="1078"/>
                  </a:lnTo>
                  <a:lnTo>
                    <a:pt x="1262" y="1067"/>
                  </a:lnTo>
                  <a:lnTo>
                    <a:pt x="1269" y="1055"/>
                  </a:lnTo>
                  <a:lnTo>
                    <a:pt x="1273" y="1041"/>
                  </a:lnTo>
                  <a:lnTo>
                    <a:pt x="1273" y="1026"/>
                  </a:lnTo>
                  <a:lnTo>
                    <a:pt x="1267" y="1009"/>
                  </a:lnTo>
                  <a:lnTo>
                    <a:pt x="1257" y="993"/>
                  </a:lnTo>
                  <a:lnTo>
                    <a:pt x="1248" y="982"/>
                  </a:lnTo>
                  <a:lnTo>
                    <a:pt x="1234" y="969"/>
                  </a:lnTo>
                  <a:lnTo>
                    <a:pt x="1218" y="955"/>
                  </a:lnTo>
                  <a:lnTo>
                    <a:pt x="1202" y="941"/>
                  </a:lnTo>
                  <a:lnTo>
                    <a:pt x="1184" y="926"/>
                  </a:lnTo>
                  <a:lnTo>
                    <a:pt x="1165" y="912"/>
                  </a:lnTo>
                  <a:lnTo>
                    <a:pt x="1149" y="899"/>
                  </a:lnTo>
                  <a:lnTo>
                    <a:pt x="1132" y="887"/>
                  </a:lnTo>
                  <a:lnTo>
                    <a:pt x="1149" y="894"/>
                  </a:lnTo>
                  <a:lnTo>
                    <a:pt x="1167" y="902"/>
                  </a:lnTo>
                  <a:lnTo>
                    <a:pt x="1184" y="910"/>
                  </a:lnTo>
                  <a:lnTo>
                    <a:pt x="1200" y="919"/>
                  </a:lnTo>
                  <a:lnTo>
                    <a:pt x="1217" y="927"/>
                  </a:lnTo>
                  <a:lnTo>
                    <a:pt x="1232" y="936"/>
                  </a:lnTo>
                  <a:lnTo>
                    <a:pt x="1248" y="942"/>
                  </a:lnTo>
                  <a:lnTo>
                    <a:pt x="1262" y="949"/>
                  </a:lnTo>
                  <a:lnTo>
                    <a:pt x="1282" y="958"/>
                  </a:lnTo>
                  <a:lnTo>
                    <a:pt x="1303" y="963"/>
                  </a:lnTo>
                  <a:lnTo>
                    <a:pt x="1324" y="966"/>
                  </a:lnTo>
                  <a:lnTo>
                    <a:pt x="1345" y="963"/>
                  </a:lnTo>
                  <a:lnTo>
                    <a:pt x="1362" y="956"/>
                  </a:lnTo>
                  <a:lnTo>
                    <a:pt x="1376" y="944"/>
                  </a:lnTo>
                  <a:lnTo>
                    <a:pt x="1384" y="926"/>
                  </a:lnTo>
                  <a:lnTo>
                    <a:pt x="1387" y="901"/>
                  </a:lnTo>
                  <a:lnTo>
                    <a:pt x="1381" y="880"/>
                  </a:lnTo>
                  <a:lnTo>
                    <a:pt x="1370" y="857"/>
                  </a:lnTo>
                  <a:lnTo>
                    <a:pt x="1352" y="835"/>
                  </a:lnTo>
                  <a:lnTo>
                    <a:pt x="1331" y="813"/>
                  </a:lnTo>
                  <a:lnTo>
                    <a:pt x="1309" y="792"/>
                  </a:lnTo>
                  <a:lnTo>
                    <a:pt x="1284" y="772"/>
                  </a:lnTo>
                  <a:lnTo>
                    <a:pt x="1262" y="756"/>
                  </a:lnTo>
                  <a:lnTo>
                    <a:pt x="1241" y="742"/>
                  </a:lnTo>
                  <a:lnTo>
                    <a:pt x="1242" y="742"/>
                  </a:lnTo>
                  <a:lnTo>
                    <a:pt x="1242" y="742"/>
                  </a:lnTo>
                  <a:lnTo>
                    <a:pt x="1242" y="742"/>
                  </a:lnTo>
                  <a:lnTo>
                    <a:pt x="1243" y="742"/>
                  </a:lnTo>
                  <a:lnTo>
                    <a:pt x="1269" y="745"/>
                  </a:lnTo>
                  <a:lnTo>
                    <a:pt x="1292" y="747"/>
                  </a:lnTo>
                  <a:lnTo>
                    <a:pt x="1313" y="750"/>
                  </a:lnTo>
                  <a:lnTo>
                    <a:pt x="1331" y="754"/>
                  </a:lnTo>
                  <a:lnTo>
                    <a:pt x="1349" y="757"/>
                  </a:lnTo>
                  <a:lnTo>
                    <a:pt x="1365" y="761"/>
                  </a:lnTo>
                  <a:lnTo>
                    <a:pt x="1379" y="765"/>
                  </a:lnTo>
                  <a:lnTo>
                    <a:pt x="1393" y="768"/>
                  </a:lnTo>
                  <a:lnTo>
                    <a:pt x="1404" y="772"/>
                  </a:lnTo>
                  <a:lnTo>
                    <a:pt x="1415" y="777"/>
                  </a:lnTo>
                  <a:lnTo>
                    <a:pt x="1425" y="779"/>
                  </a:lnTo>
                  <a:lnTo>
                    <a:pt x="1434" y="782"/>
                  </a:lnTo>
                  <a:lnTo>
                    <a:pt x="1443" y="785"/>
                  </a:lnTo>
                  <a:lnTo>
                    <a:pt x="1451" y="788"/>
                  </a:lnTo>
                  <a:lnTo>
                    <a:pt x="1459" y="789"/>
                  </a:lnTo>
                  <a:lnTo>
                    <a:pt x="1468" y="791"/>
                  </a:lnTo>
                  <a:lnTo>
                    <a:pt x="1485" y="789"/>
                  </a:lnTo>
                  <a:lnTo>
                    <a:pt x="1501" y="779"/>
                  </a:lnTo>
                  <a:lnTo>
                    <a:pt x="1515" y="765"/>
                  </a:lnTo>
                  <a:lnTo>
                    <a:pt x="1525" y="747"/>
                  </a:lnTo>
                  <a:lnTo>
                    <a:pt x="1529" y="728"/>
                  </a:lnTo>
                  <a:lnTo>
                    <a:pt x="1526" y="707"/>
                  </a:lnTo>
                  <a:lnTo>
                    <a:pt x="1514" y="686"/>
                  </a:lnTo>
                  <a:lnTo>
                    <a:pt x="1490" y="668"/>
                  </a:lnTo>
                  <a:lnTo>
                    <a:pt x="1479" y="661"/>
                  </a:lnTo>
                  <a:lnTo>
                    <a:pt x="1466" y="654"/>
                  </a:lnTo>
                  <a:lnTo>
                    <a:pt x="1451" y="646"/>
                  </a:lnTo>
                  <a:lnTo>
                    <a:pt x="1434" y="637"/>
                  </a:lnTo>
                  <a:lnTo>
                    <a:pt x="1416" y="629"/>
                  </a:lnTo>
                  <a:lnTo>
                    <a:pt x="1398" y="619"/>
                  </a:lnTo>
                  <a:lnTo>
                    <a:pt x="1379" y="609"/>
                  </a:lnTo>
                  <a:lnTo>
                    <a:pt x="1359" y="600"/>
                  </a:lnTo>
                  <a:lnTo>
                    <a:pt x="1340" y="590"/>
                  </a:lnTo>
                  <a:lnTo>
                    <a:pt x="1320" y="581"/>
                  </a:lnTo>
                  <a:lnTo>
                    <a:pt x="1302" y="573"/>
                  </a:lnTo>
                  <a:lnTo>
                    <a:pt x="1285" y="566"/>
                  </a:lnTo>
                  <a:lnTo>
                    <a:pt x="1271" y="559"/>
                  </a:lnTo>
                  <a:lnTo>
                    <a:pt x="1257" y="555"/>
                  </a:lnTo>
                  <a:lnTo>
                    <a:pt x="1246" y="551"/>
                  </a:lnTo>
                  <a:lnTo>
                    <a:pt x="1238" y="548"/>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5" name="Freeform 143"/>
            <p:cNvSpPr>
              <a:spLocks/>
            </p:cNvSpPr>
            <p:nvPr/>
          </p:nvSpPr>
          <p:spPr bwMode="auto">
            <a:xfrm>
              <a:off x="2915" y="610"/>
              <a:ext cx="448" cy="277"/>
            </a:xfrm>
            <a:custGeom>
              <a:avLst/>
              <a:gdLst>
                <a:gd name="T0" fmla="*/ 872 w 1346"/>
                <a:gd name="T1" fmla="*/ 77 h 831"/>
                <a:gd name="T2" fmla="*/ 879 w 1346"/>
                <a:gd name="T3" fmla="*/ 121 h 831"/>
                <a:gd name="T4" fmla="*/ 835 w 1346"/>
                <a:gd name="T5" fmla="*/ 178 h 831"/>
                <a:gd name="T6" fmla="*/ 800 w 1346"/>
                <a:gd name="T7" fmla="*/ 209 h 831"/>
                <a:gd name="T8" fmla="*/ 764 w 1346"/>
                <a:gd name="T9" fmla="*/ 234 h 831"/>
                <a:gd name="T10" fmla="*/ 707 w 1346"/>
                <a:gd name="T11" fmla="*/ 259 h 831"/>
                <a:gd name="T12" fmla="*/ 616 w 1346"/>
                <a:gd name="T13" fmla="*/ 281 h 831"/>
                <a:gd name="T14" fmla="*/ 503 w 1346"/>
                <a:gd name="T15" fmla="*/ 291 h 831"/>
                <a:gd name="T16" fmla="*/ 418 w 1346"/>
                <a:gd name="T17" fmla="*/ 279 h 831"/>
                <a:gd name="T18" fmla="*/ 364 w 1346"/>
                <a:gd name="T19" fmla="*/ 258 h 831"/>
                <a:gd name="T20" fmla="*/ 342 w 1346"/>
                <a:gd name="T21" fmla="*/ 244 h 831"/>
                <a:gd name="T22" fmla="*/ 336 w 1346"/>
                <a:gd name="T23" fmla="*/ 248 h 831"/>
                <a:gd name="T24" fmla="*/ 308 w 1346"/>
                <a:gd name="T25" fmla="*/ 281 h 831"/>
                <a:gd name="T26" fmla="*/ 241 w 1346"/>
                <a:gd name="T27" fmla="*/ 351 h 831"/>
                <a:gd name="T28" fmla="*/ 117 w 1346"/>
                <a:gd name="T29" fmla="*/ 468 h 831"/>
                <a:gd name="T30" fmla="*/ 48 w 1346"/>
                <a:gd name="T31" fmla="*/ 532 h 831"/>
                <a:gd name="T32" fmla="*/ 10 w 1346"/>
                <a:gd name="T33" fmla="*/ 567 h 831"/>
                <a:gd name="T34" fmla="*/ 74 w 1346"/>
                <a:gd name="T35" fmla="*/ 677 h 831"/>
                <a:gd name="T36" fmla="*/ 185 w 1346"/>
                <a:gd name="T37" fmla="*/ 801 h 831"/>
                <a:gd name="T38" fmla="*/ 258 w 1346"/>
                <a:gd name="T39" fmla="*/ 793 h 831"/>
                <a:gd name="T40" fmla="*/ 307 w 1346"/>
                <a:gd name="T41" fmla="*/ 747 h 831"/>
                <a:gd name="T42" fmla="*/ 434 w 1346"/>
                <a:gd name="T43" fmla="*/ 589 h 831"/>
                <a:gd name="T44" fmla="*/ 516 w 1346"/>
                <a:gd name="T45" fmla="*/ 442 h 831"/>
                <a:gd name="T46" fmla="*/ 548 w 1346"/>
                <a:gd name="T47" fmla="*/ 431 h 831"/>
                <a:gd name="T48" fmla="*/ 581 w 1346"/>
                <a:gd name="T49" fmla="*/ 439 h 831"/>
                <a:gd name="T50" fmla="*/ 680 w 1346"/>
                <a:gd name="T51" fmla="*/ 436 h 831"/>
                <a:gd name="T52" fmla="*/ 755 w 1346"/>
                <a:gd name="T53" fmla="*/ 421 h 831"/>
                <a:gd name="T54" fmla="*/ 767 w 1346"/>
                <a:gd name="T55" fmla="*/ 419 h 831"/>
                <a:gd name="T56" fmla="*/ 825 w 1346"/>
                <a:gd name="T57" fmla="*/ 426 h 831"/>
                <a:gd name="T58" fmla="*/ 953 w 1346"/>
                <a:gd name="T59" fmla="*/ 465 h 831"/>
                <a:gd name="T60" fmla="*/ 1058 w 1346"/>
                <a:gd name="T61" fmla="*/ 511 h 831"/>
                <a:gd name="T62" fmla="*/ 1107 w 1346"/>
                <a:gd name="T63" fmla="*/ 491 h 831"/>
                <a:gd name="T64" fmla="*/ 1112 w 1346"/>
                <a:gd name="T65" fmla="*/ 433 h 831"/>
                <a:gd name="T66" fmla="*/ 1063 w 1346"/>
                <a:gd name="T67" fmla="*/ 379 h 831"/>
                <a:gd name="T68" fmla="*/ 994 w 1346"/>
                <a:gd name="T69" fmla="*/ 323 h 831"/>
                <a:gd name="T70" fmla="*/ 1029 w 1346"/>
                <a:gd name="T71" fmla="*/ 334 h 831"/>
                <a:gd name="T72" fmla="*/ 1093 w 1346"/>
                <a:gd name="T73" fmla="*/ 366 h 831"/>
                <a:gd name="T74" fmla="*/ 1172 w 1346"/>
                <a:gd name="T75" fmla="*/ 392 h 831"/>
                <a:gd name="T76" fmla="*/ 1239 w 1346"/>
                <a:gd name="T77" fmla="*/ 357 h 831"/>
                <a:gd name="T78" fmla="*/ 1206 w 1346"/>
                <a:gd name="T79" fmla="*/ 263 h 831"/>
                <a:gd name="T80" fmla="*/ 1107 w 1346"/>
                <a:gd name="T81" fmla="*/ 180 h 831"/>
                <a:gd name="T82" fmla="*/ 1087 w 1346"/>
                <a:gd name="T83" fmla="*/ 166 h 831"/>
                <a:gd name="T84" fmla="*/ 1158 w 1346"/>
                <a:gd name="T85" fmla="*/ 174 h 831"/>
                <a:gd name="T86" fmla="*/ 1224 w 1346"/>
                <a:gd name="T87" fmla="*/ 188 h 831"/>
                <a:gd name="T88" fmla="*/ 1268 w 1346"/>
                <a:gd name="T89" fmla="*/ 202 h 831"/>
                <a:gd name="T90" fmla="*/ 1304 w 1346"/>
                <a:gd name="T91" fmla="*/ 213 h 831"/>
                <a:gd name="T92" fmla="*/ 1341 w 1346"/>
                <a:gd name="T93" fmla="*/ 203 h 831"/>
                <a:gd name="T94" fmla="*/ 1288 w 1346"/>
                <a:gd name="T95" fmla="*/ 143 h 831"/>
                <a:gd name="T96" fmla="*/ 1171 w 1346"/>
                <a:gd name="T97" fmla="*/ 77 h 831"/>
                <a:gd name="T98" fmla="*/ 1066 w 1346"/>
                <a:gd name="T99" fmla="*/ 42 h 831"/>
                <a:gd name="T100" fmla="*/ 987 w 1346"/>
                <a:gd name="T101" fmla="*/ 15 h 831"/>
                <a:gd name="T102" fmla="*/ 930 w 1346"/>
                <a:gd name="T103" fmla="*/ 1 h 831"/>
                <a:gd name="T104" fmla="*/ 900 w 1346"/>
                <a:gd name="T105" fmla="*/ 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46" h="831">
                  <a:moveTo>
                    <a:pt x="898" y="14"/>
                  </a:moveTo>
                  <a:lnTo>
                    <a:pt x="889" y="39"/>
                  </a:lnTo>
                  <a:lnTo>
                    <a:pt x="878" y="60"/>
                  </a:lnTo>
                  <a:lnTo>
                    <a:pt x="872" y="77"/>
                  </a:lnTo>
                  <a:lnTo>
                    <a:pt x="878" y="91"/>
                  </a:lnTo>
                  <a:lnTo>
                    <a:pt x="882" y="97"/>
                  </a:lnTo>
                  <a:lnTo>
                    <a:pt x="882" y="109"/>
                  </a:lnTo>
                  <a:lnTo>
                    <a:pt x="879" y="121"/>
                  </a:lnTo>
                  <a:lnTo>
                    <a:pt x="871" y="135"/>
                  </a:lnTo>
                  <a:lnTo>
                    <a:pt x="861" y="149"/>
                  </a:lnTo>
                  <a:lnTo>
                    <a:pt x="849" y="164"/>
                  </a:lnTo>
                  <a:lnTo>
                    <a:pt x="835" y="178"/>
                  </a:lnTo>
                  <a:lnTo>
                    <a:pt x="821" y="191"/>
                  </a:lnTo>
                  <a:lnTo>
                    <a:pt x="814" y="196"/>
                  </a:lnTo>
                  <a:lnTo>
                    <a:pt x="807" y="203"/>
                  </a:lnTo>
                  <a:lnTo>
                    <a:pt x="800" y="209"/>
                  </a:lnTo>
                  <a:lnTo>
                    <a:pt x="792" y="216"/>
                  </a:lnTo>
                  <a:lnTo>
                    <a:pt x="783" y="222"/>
                  </a:lnTo>
                  <a:lnTo>
                    <a:pt x="774" y="229"/>
                  </a:lnTo>
                  <a:lnTo>
                    <a:pt x="764" y="234"/>
                  </a:lnTo>
                  <a:lnTo>
                    <a:pt x="751" y="241"/>
                  </a:lnTo>
                  <a:lnTo>
                    <a:pt x="739" y="247"/>
                  </a:lnTo>
                  <a:lnTo>
                    <a:pt x="723" y="254"/>
                  </a:lnTo>
                  <a:lnTo>
                    <a:pt x="707" y="259"/>
                  </a:lnTo>
                  <a:lnTo>
                    <a:pt x="687" y="265"/>
                  </a:lnTo>
                  <a:lnTo>
                    <a:pt x="666" y="270"/>
                  </a:lnTo>
                  <a:lnTo>
                    <a:pt x="643" y="276"/>
                  </a:lnTo>
                  <a:lnTo>
                    <a:pt x="616" y="281"/>
                  </a:lnTo>
                  <a:lnTo>
                    <a:pt x="587" y="286"/>
                  </a:lnTo>
                  <a:lnTo>
                    <a:pt x="558" y="290"/>
                  </a:lnTo>
                  <a:lnTo>
                    <a:pt x="530" y="291"/>
                  </a:lnTo>
                  <a:lnTo>
                    <a:pt x="503" y="291"/>
                  </a:lnTo>
                  <a:lnTo>
                    <a:pt x="480" y="290"/>
                  </a:lnTo>
                  <a:lnTo>
                    <a:pt x="457" y="287"/>
                  </a:lnTo>
                  <a:lnTo>
                    <a:pt x="436" y="283"/>
                  </a:lnTo>
                  <a:lnTo>
                    <a:pt x="418" y="279"/>
                  </a:lnTo>
                  <a:lnTo>
                    <a:pt x="401" y="273"/>
                  </a:lnTo>
                  <a:lnTo>
                    <a:pt x="388" y="268"/>
                  </a:lnTo>
                  <a:lnTo>
                    <a:pt x="375" y="263"/>
                  </a:lnTo>
                  <a:lnTo>
                    <a:pt x="364" y="258"/>
                  </a:lnTo>
                  <a:lnTo>
                    <a:pt x="355" y="252"/>
                  </a:lnTo>
                  <a:lnTo>
                    <a:pt x="349" y="248"/>
                  </a:lnTo>
                  <a:lnTo>
                    <a:pt x="344" y="245"/>
                  </a:lnTo>
                  <a:lnTo>
                    <a:pt x="342" y="244"/>
                  </a:lnTo>
                  <a:lnTo>
                    <a:pt x="340" y="242"/>
                  </a:lnTo>
                  <a:lnTo>
                    <a:pt x="340" y="242"/>
                  </a:lnTo>
                  <a:lnTo>
                    <a:pt x="339" y="245"/>
                  </a:lnTo>
                  <a:lnTo>
                    <a:pt x="336" y="248"/>
                  </a:lnTo>
                  <a:lnTo>
                    <a:pt x="332" y="254"/>
                  </a:lnTo>
                  <a:lnTo>
                    <a:pt x="326" y="261"/>
                  </a:lnTo>
                  <a:lnTo>
                    <a:pt x="318" y="270"/>
                  </a:lnTo>
                  <a:lnTo>
                    <a:pt x="308" y="281"/>
                  </a:lnTo>
                  <a:lnTo>
                    <a:pt x="296" y="294"/>
                  </a:lnTo>
                  <a:lnTo>
                    <a:pt x="280" y="311"/>
                  </a:lnTo>
                  <a:lnTo>
                    <a:pt x="262" y="329"/>
                  </a:lnTo>
                  <a:lnTo>
                    <a:pt x="241" y="351"/>
                  </a:lnTo>
                  <a:lnTo>
                    <a:pt x="216" y="375"/>
                  </a:lnTo>
                  <a:lnTo>
                    <a:pt x="187" y="403"/>
                  </a:lnTo>
                  <a:lnTo>
                    <a:pt x="153" y="435"/>
                  </a:lnTo>
                  <a:lnTo>
                    <a:pt x="117" y="468"/>
                  </a:lnTo>
                  <a:lnTo>
                    <a:pt x="75" y="507"/>
                  </a:lnTo>
                  <a:lnTo>
                    <a:pt x="67" y="516"/>
                  </a:lnTo>
                  <a:lnTo>
                    <a:pt x="57" y="524"/>
                  </a:lnTo>
                  <a:lnTo>
                    <a:pt x="48" y="532"/>
                  </a:lnTo>
                  <a:lnTo>
                    <a:pt x="39" y="541"/>
                  </a:lnTo>
                  <a:lnTo>
                    <a:pt x="29" y="549"/>
                  </a:lnTo>
                  <a:lnTo>
                    <a:pt x="20" y="557"/>
                  </a:lnTo>
                  <a:lnTo>
                    <a:pt x="10" y="567"/>
                  </a:lnTo>
                  <a:lnTo>
                    <a:pt x="0" y="576"/>
                  </a:lnTo>
                  <a:lnTo>
                    <a:pt x="24" y="610"/>
                  </a:lnTo>
                  <a:lnTo>
                    <a:pt x="48" y="644"/>
                  </a:lnTo>
                  <a:lnTo>
                    <a:pt x="74" y="677"/>
                  </a:lnTo>
                  <a:lnTo>
                    <a:pt x="100" y="709"/>
                  </a:lnTo>
                  <a:lnTo>
                    <a:pt x="128" y="741"/>
                  </a:lnTo>
                  <a:lnTo>
                    <a:pt x="156" y="772"/>
                  </a:lnTo>
                  <a:lnTo>
                    <a:pt x="185" y="801"/>
                  </a:lnTo>
                  <a:lnTo>
                    <a:pt x="216" y="831"/>
                  </a:lnTo>
                  <a:lnTo>
                    <a:pt x="230" y="818"/>
                  </a:lnTo>
                  <a:lnTo>
                    <a:pt x="244" y="806"/>
                  </a:lnTo>
                  <a:lnTo>
                    <a:pt x="258" y="793"/>
                  </a:lnTo>
                  <a:lnTo>
                    <a:pt x="272" y="782"/>
                  </a:lnTo>
                  <a:lnTo>
                    <a:pt x="283" y="769"/>
                  </a:lnTo>
                  <a:lnTo>
                    <a:pt x="296" y="758"/>
                  </a:lnTo>
                  <a:lnTo>
                    <a:pt x="307" y="747"/>
                  </a:lnTo>
                  <a:lnTo>
                    <a:pt x="318" y="736"/>
                  </a:lnTo>
                  <a:lnTo>
                    <a:pt x="361" y="686"/>
                  </a:lnTo>
                  <a:lnTo>
                    <a:pt x="400" y="637"/>
                  </a:lnTo>
                  <a:lnTo>
                    <a:pt x="434" y="589"/>
                  </a:lnTo>
                  <a:lnTo>
                    <a:pt x="461" y="545"/>
                  </a:lnTo>
                  <a:lnTo>
                    <a:pt x="484" y="506"/>
                  </a:lnTo>
                  <a:lnTo>
                    <a:pt x="502" y="470"/>
                  </a:lnTo>
                  <a:lnTo>
                    <a:pt x="516" y="442"/>
                  </a:lnTo>
                  <a:lnTo>
                    <a:pt x="526" y="421"/>
                  </a:lnTo>
                  <a:lnTo>
                    <a:pt x="532" y="425"/>
                  </a:lnTo>
                  <a:lnTo>
                    <a:pt x="539" y="428"/>
                  </a:lnTo>
                  <a:lnTo>
                    <a:pt x="548" y="431"/>
                  </a:lnTo>
                  <a:lnTo>
                    <a:pt x="555" y="433"/>
                  </a:lnTo>
                  <a:lnTo>
                    <a:pt x="563" y="436"/>
                  </a:lnTo>
                  <a:lnTo>
                    <a:pt x="571" y="438"/>
                  </a:lnTo>
                  <a:lnTo>
                    <a:pt x="581" y="439"/>
                  </a:lnTo>
                  <a:lnTo>
                    <a:pt x="591" y="440"/>
                  </a:lnTo>
                  <a:lnTo>
                    <a:pt x="622" y="442"/>
                  </a:lnTo>
                  <a:lnTo>
                    <a:pt x="652" y="440"/>
                  </a:lnTo>
                  <a:lnTo>
                    <a:pt x="680" y="436"/>
                  </a:lnTo>
                  <a:lnTo>
                    <a:pt x="707" y="432"/>
                  </a:lnTo>
                  <a:lnTo>
                    <a:pt x="728" y="428"/>
                  </a:lnTo>
                  <a:lnTo>
                    <a:pt x="744" y="424"/>
                  </a:lnTo>
                  <a:lnTo>
                    <a:pt x="755" y="421"/>
                  </a:lnTo>
                  <a:lnTo>
                    <a:pt x="760" y="419"/>
                  </a:lnTo>
                  <a:lnTo>
                    <a:pt x="760" y="419"/>
                  </a:lnTo>
                  <a:lnTo>
                    <a:pt x="762" y="419"/>
                  </a:lnTo>
                  <a:lnTo>
                    <a:pt x="767" y="419"/>
                  </a:lnTo>
                  <a:lnTo>
                    <a:pt x="775" y="419"/>
                  </a:lnTo>
                  <a:lnTo>
                    <a:pt x="786" y="421"/>
                  </a:lnTo>
                  <a:lnTo>
                    <a:pt x="803" y="424"/>
                  </a:lnTo>
                  <a:lnTo>
                    <a:pt x="825" y="426"/>
                  </a:lnTo>
                  <a:lnTo>
                    <a:pt x="854" y="432"/>
                  </a:lnTo>
                  <a:lnTo>
                    <a:pt x="888" y="440"/>
                  </a:lnTo>
                  <a:lnTo>
                    <a:pt x="920" y="452"/>
                  </a:lnTo>
                  <a:lnTo>
                    <a:pt x="953" y="465"/>
                  </a:lnTo>
                  <a:lnTo>
                    <a:pt x="984" y="481"/>
                  </a:lnTo>
                  <a:lnTo>
                    <a:pt x="1013" y="493"/>
                  </a:lnTo>
                  <a:lnTo>
                    <a:pt x="1037" y="504"/>
                  </a:lnTo>
                  <a:lnTo>
                    <a:pt x="1058" y="511"/>
                  </a:lnTo>
                  <a:lnTo>
                    <a:pt x="1073" y="513"/>
                  </a:lnTo>
                  <a:lnTo>
                    <a:pt x="1086" y="509"/>
                  </a:lnTo>
                  <a:lnTo>
                    <a:pt x="1097" y="502"/>
                  </a:lnTo>
                  <a:lnTo>
                    <a:pt x="1107" y="491"/>
                  </a:lnTo>
                  <a:lnTo>
                    <a:pt x="1114" y="479"/>
                  </a:lnTo>
                  <a:lnTo>
                    <a:pt x="1118" y="465"/>
                  </a:lnTo>
                  <a:lnTo>
                    <a:pt x="1118" y="450"/>
                  </a:lnTo>
                  <a:lnTo>
                    <a:pt x="1112" y="433"/>
                  </a:lnTo>
                  <a:lnTo>
                    <a:pt x="1102" y="417"/>
                  </a:lnTo>
                  <a:lnTo>
                    <a:pt x="1093" y="406"/>
                  </a:lnTo>
                  <a:lnTo>
                    <a:pt x="1079" y="393"/>
                  </a:lnTo>
                  <a:lnTo>
                    <a:pt x="1063" y="379"/>
                  </a:lnTo>
                  <a:lnTo>
                    <a:pt x="1047" y="365"/>
                  </a:lnTo>
                  <a:lnTo>
                    <a:pt x="1029" y="350"/>
                  </a:lnTo>
                  <a:lnTo>
                    <a:pt x="1010" y="336"/>
                  </a:lnTo>
                  <a:lnTo>
                    <a:pt x="994" y="323"/>
                  </a:lnTo>
                  <a:lnTo>
                    <a:pt x="977" y="311"/>
                  </a:lnTo>
                  <a:lnTo>
                    <a:pt x="994" y="318"/>
                  </a:lnTo>
                  <a:lnTo>
                    <a:pt x="1012" y="326"/>
                  </a:lnTo>
                  <a:lnTo>
                    <a:pt x="1029" y="334"/>
                  </a:lnTo>
                  <a:lnTo>
                    <a:pt x="1045" y="343"/>
                  </a:lnTo>
                  <a:lnTo>
                    <a:pt x="1062" y="351"/>
                  </a:lnTo>
                  <a:lnTo>
                    <a:pt x="1077" y="360"/>
                  </a:lnTo>
                  <a:lnTo>
                    <a:pt x="1093" y="366"/>
                  </a:lnTo>
                  <a:lnTo>
                    <a:pt x="1107" y="373"/>
                  </a:lnTo>
                  <a:lnTo>
                    <a:pt x="1127" y="382"/>
                  </a:lnTo>
                  <a:lnTo>
                    <a:pt x="1150" y="389"/>
                  </a:lnTo>
                  <a:lnTo>
                    <a:pt x="1172" y="392"/>
                  </a:lnTo>
                  <a:lnTo>
                    <a:pt x="1194" y="392"/>
                  </a:lnTo>
                  <a:lnTo>
                    <a:pt x="1214" y="386"/>
                  </a:lnTo>
                  <a:lnTo>
                    <a:pt x="1229" y="375"/>
                  </a:lnTo>
                  <a:lnTo>
                    <a:pt x="1239" y="357"/>
                  </a:lnTo>
                  <a:lnTo>
                    <a:pt x="1242" y="332"/>
                  </a:lnTo>
                  <a:lnTo>
                    <a:pt x="1236" y="309"/>
                  </a:lnTo>
                  <a:lnTo>
                    <a:pt x="1224" y="286"/>
                  </a:lnTo>
                  <a:lnTo>
                    <a:pt x="1206" y="263"/>
                  </a:lnTo>
                  <a:lnTo>
                    <a:pt x="1182" y="240"/>
                  </a:lnTo>
                  <a:lnTo>
                    <a:pt x="1157" y="217"/>
                  </a:lnTo>
                  <a:lnTo>
                    <a:pt x="1132" y="198"/>
                  </a:lnTo>
                  <a:lnTo>
                    <a:pt x="1107" y="180"/>
                  </a:lnTo>
                  <a:lnTo>
                    <a:pt x="1086" y="166"/>
                  </a:lnTo>
                  <a:lnTo>
                    <a:pt x="1087" y="166"/>
                  </a:lnTo>
                  <a:lnTo>
                    <a:pt x="1087" y="166"/>
                  </a:lnTo>
                  <a:lnTo>
                    <a:pt x="1087" y="166"/>
                  </a:lnTo>
                  <a:lnTo>
                    <a:pt x="1088" y="166"/>
                  </a:lnTo>
                  <a:lnTo>
                    <a:pt x="1114" y="169"/>
                  </a:lnTo>
                  <a:lnTo>
                    <a:pt x="1137" y="171"/>
                  </a:lnTo>
                  <a:lnTo>
                    <a:pt x="1158" y="174"/>
                  </a:lnTo>
                  <a:lnTo>
                    <a:pt x="1176" y="177"/>
                  </a:lnTo>
                  <a:lnTo>
                    <a:pt x="1193" y="181"/>
                  </a:lnTo>
                  <a:lnTo>
                    <a:pt x="1210" y="184"/>
                  </a:lnTo>
                  <a:lnTo>
                    <a:pt x="1224" y="188"/>
                  </a:lnTo>
                  <a:lnTo>
                    <a:pt x="1236" y="191"/>
                  </a:lnTo>
                  <a:lnTo>
                    <a:pt x="1247" y="195"/>
                  </a:lnTo>
                  <a:lnTo>
                    <a:pt x="1258" y="198"/>
                  </a:lnTo>
                  <a:lnTo>
                    <a:pt x="1268" y="202"/>
                  </a:lnTo>
                  <a:lnTo>
                    <a:pt x="1278" y="205"/>
                  </a:lnTo>
                  <a:lnTo>
                    <a:pt x="1288" y="208"/>
                  </a:lnTo>
                  <a:lnTo>
                    <a:pt x="1296" y="210"/>
                  </a:lnTo>
                  <a:lnTo>
                    <a:pt x="1304" y="213"/>
                  </a:lnTo>
                  <a:lnTo>
                    <a:pt x="1313" y="215"/>
                  </a:lnTo>
                  <a:lnTo>
                    <a:pt x="1324" y="215"/>
                  </a:lnTo>
                  <a:lnTo>
                    <a:pt x="1334" y="210"/>
                  </a:lnTo>
                  <a:lnTo>
                    <a:pt x="1341" y="203"/>
                  </a:lnTo>
                  <a:lnTo>
                    <a:pt x="1346" y="192"/>
                  </a:lnTo>
                  <a:lnTo>
                    <a:pt x="1330" y="177"/>
                  </a:lnTo>
                  <a:lnTo>
                    <a:pt x="1310" y="160"/>
                  </a:lnTo>
                  <a:lnTo>
                    <a:pt x="1288" y="143"/>
                  </a:lnTo>
                  <a:lnTo>
                    <a:pt x="1263" y="125"/>
                  </a:lnTo>
                  <a:lnTo>
                    <a:pt x="1233" y="107"/>
                  </a:lnTo>
                  <a:lnTo>
                    <a:pt x="1203" y="91"/>
                  </a:lnTo>
                  <a:lnTo>
                    <a:pt x="1171" y="77"/>
                  </a:lnTo>
                  <a:lnTo>
                    <a:pt x="1136" y="64"/>
                  </a:lnTo>
                  <a:lnTo>
                    <a:pt x="1112" y="57"/>
                  </a:lnTo>
                  <a:lnTo>
                    <a:pt x="1088" y="50"/>
                  </a:lnTo>
                  <a:lnTo>
                    <a:pt x="1066" y="42"/>
                  </a:lnTo>
                  <a:lnTo>
                    <a:pt x="1044" y="35"/>
                  </a:lnTo>
                  <a:lnTo>
                    <a:pt x="1023" y="28"/>
                  </a:lnTo>
                  <a:lnTo>
                    <a:pt x="1005" y="22"/>
                  </a:lnTo>
                  <a:lnTo>
                    <a:pt x="987" y="15"/>
                  </a:lnTo>
                  <a:lnTo>
                    <a:pt x="970" y="11"/>
                  </a:lnTo>
                  <a:lnTo>
                    <a:pt x="955" y="7"/>
                  </a:lnTo>
                  <a:lnTo>
                    <a:pt x="941" y="3"/>
                  </a:lnTo>
                  <a:lnTo>
                    <a:pt x="930" y="1"/>
                  </a:lnTo>
                  <a:lnTo>
                    <a:pt x="918" y="0"/>
                  </a:lnTo>
                  <a:lnTo>
                    <a:pt x="910" y="1"/>
                  </a:lnTo>
                  <a:lnTo>
                    <a:pt x="905" y="4"/>
                  </a:lnTo>
                  <a:lnTo>
                    <a:pt x="900" y="8"/>
                  </a:lnTo>
                  <a:lnTo>
                    <a:pt x="898" y="14"/>
                  </a:lnTo>
                  <a:close/>
                </a:path>
              </a:pathLst>
            </a:custGeom>
            <a:solidFill>
              <a:srgbClr val="E8917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6" name="Freeform 144"/>
            <p:cNvSpPr>
              <a:spLocks/>
            </p:cNvSpPr>
            <p:nvPr/>
          </p:nvSpPr>
          <p:spPr bwMode="auto">
            <a:xfrm>
              <a:off x="2832" y="1001"/>
              <a:ext cx="13" cy="7"/>
            </a:xfrm>
            <a:custGeom>
              <a:avLst/>
              <a:gdLst>
                <a:gd name="T0" fmla="*/ 38 w 38"/>
                <a:gd name="T1" fmla="*/ 0 h 22"/>
                <a:gd name="T2" fmla="*/ 22 w 38"/>
                <a:gd name="T3" fmla="*/ 9 h 22"/>
                <a:gd name="T4" fmla="*/ 10 w 38"/>
                <a:gd name="T5" fmla="*/ 16 h 22"/>
                <a:gd name="T6" fmla="*/ 3 w 38"/>
                <a:gd name="T7" fmla="*/ 21 h 22"/>
                <a:gd name="T8" fmla="*/ 0 w 38"/>
                <a:gd name="T9" fmla="*/ 22 h 22"/>
                <a:gd name="T10" fmla="*/ 3 w 38"/>
                <a:gd name="T11" fmla="*/ 21 h 22"/>
                <a:gd name="T12" fmla="*/ 10 w 38"/>
                <a:gd name="T13" fmla="*/ 16 h 22"/>
                <a:gd name="T14" fmla="*/ 22 w 38"/>
                <a:gd name="T15" fmla="*/ 9 h 22"/>
                <a:gd name="T16" fmla="*/ 38 w 38"/>
                <a:gd name="T1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2">
                  <a:moveTo>
                    <a:pt x="38" y="0"/>
                  </a:moveTo>
                  <a:lnTo>
                    <a:pt x="22" y="9"/>
                  </a:lnTo>
                  <a:lnTo>
                    <a:pt x="10" y="16"/>
                  </a:lnTo>
                  <a:lnTo>
                    <a:pt x="3" y="21"/>
                  </a:lnTo>
                  <a:lnTo>
                    <a:pt x="0" y="22"/>
                  </a:lnTo>
                  <a:lnTo>
                    <a:pt x="3" y="21"/>
                  </a:lnTo>
                  <a:lnTo>
                    <a:pt x="10" y="16"/>
                  </a:lnTo>
                  <a:lnTo>
                    <a:pt x="22" y="9"/>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7" name="Freeform 145"/>
            <p:cNvSpPr>
              <a:spLocks/>
            </p:cNvSpPr>
            <p:nvPr/>
          </p:nvSpPr>
          <p:spPr bwMode="auto">
            <a:xfrm>
              <a:off x="3163" y="533"/>
              <a:ext cx="1" cy="1"/>
            </a:xfrm>
            <a:custGeom>
              <a:avLst/>
              <a:gdLst>
                <a:gd name="T0" fmla="*/ 0 w 2"/>
                <a:gd name="T1" fmla="*/ 2 w 2"/>
                <a:gd name="T2" fmla="*/ 2 w 2"/>
                <a:gd name="T3" fmla="*/ 2 w 2"/>
                <a:gd name="T4" fmla="*/ 2 w 2"/>
                <a:gd name="T5" fmla="*/ 2 w 2"/>
                <a:gd name="T6" fmla="*/ 2 w 2"/>
                <a:gd name="T7" fmla="*/ 2 w 2"/>
                <a:gd name="T8" fmla="*/ 0 w 2"/>
              </a:gdLst>
              <a:ahLst/>
              <a:cxnLst>
                <a:cxn ang="0">
                  <a:pos x="T0" y="0"/>
                </a:cxn>
                <a:cxn ang="0">
                  <a:pos x="T1" y="0"/>
                </a:cxn>
                <a:cxn ang="0">
                  <a:pos x="T2" y="0"/>
                </a:cxn>
                <a:cxn ang="0">
                  <a:pos x="T3" y="0"/>
                </a:cxn>
                <a:cxn ang="0">
                  <a:pos x="T4" y="0"/>
                </a:cxn>
                <a:cxn ang="0">
                  <a:pos x="T5" y="0"/>
                </a:cxn>
                <a:cxn ang="0">
                  <a:pos x="T6" y="0"/>
                </a:cxn>
                <a:cxn ang="0">
                  <a:pos x="T7" y="0"/>
                </a:cxn>
                <a:cxn ang="0">
                  <a:pos x="T8" y="0"/>
                </a:cxn>
              </a:cxnLst>
              <a:rect l="0" t="0" r="r" b="b"/>
              <a:pathLst>
                <a:path w="2">
                  <a:moveTo>
                    <a:pt x="0" y="0"/>
                  </a:moveTo>
                  <a:lnTo>
                    <a:pt x="2" y="0"/>
                  </a:lnTo>
                  <a:lnTo>
                    <a:pt x="2" y="0"/>
                  </a:lnTo>
                  <a:lnTo>
                    <a:pt x="2" y="0"/>
                  </a:lnTo>
                  <a:lnTo>
                    <a:pt x="2" y="0"/>
                  </a:lnTo>
                  <a:lnTo>
                    <a:pt x="2" y="0"/>
                  </a:lnTo>
                  <a:lnTo>
                    <a:pt x="2" y="0"/>
                  </a:lnTo>
                  <a:lnTo>
                    <a:pt x="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8" name="Freeform 146"/>
            <p:cNvSpPr>
              <a:spLocks/>
            </p:cNvSpPr>
            <p:nvPr/>
          </p:nvSpPr>
          <p:spPr bwMode="auto">
            <a:xfrm>
              <a:off x="2826" y="406"/>
              <a:ext cx="558" cy="595"/>
            </a:xfrm>
            <a:custGeom>
              <a:avLst/>
              <a:gdLst>
                <a:gd name="T0" fmla="*/ 1499 w 1675"/>
                <a:gd name="T1" fmla="*/ 622 h 1783"/>
                <a:gd name="T2" fmla="*/ 1359 w 1675"/>
                <a:gd name="T3" fmla="*/ 573 h 1783"/>
                <a:gd name="T4" fmla="*/ 1345 w 1675"/>
                <a:gd name="T5" fmla="*/ 549 h 1783"/>
                <a:gd name="T6" fmla="*/ 1495 w 1675"/>
                <a:gd name="T7" fmla="*/ 544 h 1783"/>
                <a:gd name="T8" fmla="*/ 1633 w 1675"/>
                <a:gd name="T9" fmla="*/ 523 h 1783"/>
                <a:gd name="T10" fmla="*/ 1605 w 1675"/>
                <a:gd name="T11" fmla="*/ 379 h 1783"/>
                <a:gd name="T12" fmla="*/ 1310 w 1675"/>
                <a:gd name="T13" fmla="*/ 343 h 1783"/>
                <a:gd name="T14" fmla="*/ 1031 w 1675"/>
                <a:gd name="T15" fmla="*/ 353 h 1783"/>
                <a:gd name="T16" fmla="*/ 1056 w 1675"/>
                <a:gd name="T17" fmla="*/ 99 h 1783"/>
                <a:gd name="T18" fmla="*/ 849 w 1675"/>
                <a:gd name="T19" fmla="*/ 121 h 1783"/>
                <a:gd name="T20" fmla="*/ 624 w 1675"/>
                <a:gd name="T21" fmla="*/ 287 h 1783"/>
                <a:gd name="T22" fmla="*/ 454 w 1675"/>
                <a:gd name="T23" fmla="*/ 509 h 1783"/>
                <a:gd name="T24" fmla="*/ 235 w 1675"/>
                <a:gd name="T25" fmla="*/ 691 h 1783"/>
                <a:gd name="T26" fmla="*/ 33 w 1675"/>
                <a:gd name="T27" fmla="*/ 912 h 1783"/>
                <a:gd name="T28" fmla="*/ 39 w 1675"/>
                <a:gd name="T29" fmla="*/ 917 h 1783"/>
                <a:gd name="T30" fmla="*/ 251 w 1675"/>
                <a:gd name="T31" fmla="*/ 725 h 1783"/>
                <a:gd name="T32" fmla="*/ 464 w 1675"/>
                <a:gd name="T33" fmla="*/ 572 h 1783"/>
                <a:gd name="T34" fmla="*/ 521 w 1675"/>
                <a:gd name="T35" fmla="*/ 495 h 1783"/>
                <a:gd name="T36" fmla="*/ 737 w 1675"/>
                <a:gd name="T37" fmla="*/ 290 h 1783"/>
                <a:gd name="T38" fmla="*/ 850 w 1675"/>
                <a:gd name="T39" fmla="*/ 219 h 1783"/>
                <a:gd name="T40" fmla="*/ 978 w 1675"/>
                <a:gd name="T41" fmla="*/ 56 h 1783"/>
                <a:gd name="T42" fmla="*/ 988 w 1675"/>
                <a:gd name="T43" fmla="*/ 316 h 1783"/>
                <a:gd name="T44" fmla="*/ 1010 w 1675"/>
                <a:gd name="T45" fmla="*/ 381 h 1783"/>
                <a:gd name="T46" fmla="*/ 1092 w 1675"/>
                <a:gd name="T47" fmla="*/ 389 h 1783"/>
                <a:gd name="T48" fmla="*/ 1378 w 1675"/>
                <a:gd name="T49" fmla="*/ 390 h 1783"/>
                <a:gd name="T50" fmla="*/ 1593 w 1675"/>
                <a:gd name="T51" fmla="*/ 425 h 1783"/>
                <a:gd name="T52" fmla="*/ 1536 w 1675"/>
                <a:gd name="T53" fmla="*/ 495 h 1783"/>
                <a:gd name="T54" fmla="*/ 1208 w 1675"/>
                <a:gd name="T55" fmla="*/ 576 h 1783"/>
                <a:gd name="T56" fmla="*/ 1254 w 1675"/>
                <a:gd name="T57" fmla="*/ 567 h 1783"/>
                <a:gd name="T58" fmla="*/ 1407 w 1675"/>
                <a:gd name="T59" fmla="*/ 633 h 1783"/>
                <a:gd name="T60" fmla="*/ 1619 w 1675"/>
                <a:gd name="T61" fmla="*/ 747 h 1783"/>
                <a:gd name="T62" fmla="*/ 1485 w 1675"/>
                <a:gd name="T63" fmla="*/ 764 h 1783"/>
                <a:gd name="T64" fmla="*/ 1236 w 1675"/>
                <a:gd name="T65" fmla="*/ 760 h 1783"/>
                <a:gd name="T66" fmla="*/ 1194 w 1675"/>
                <a:gd name="T67" fmla="*/ 767 h 1783"/>
                <a:gd name="T68" fmla="*/ 1399 w 1675"/>
                <a:gd name="T69" fmla="*/ 843 h 1783"/>
                <a:gd name="T70" fmla="*/ 1505 w 1675"/>
                <a:gd name="T71" fmla="*/ 966 h 1783"/>
                <a:gd name="T72" fmla="*/ 1304 w 1675"/>
                <a:gd name="T73" fmla="*/ 920 h 1783"/>
                <a:gd name="T74" fmla="*/ 1150 w 1675"/>
                <a:gd name="T75" fmla="*/ 907 h 1783"/>
                <a:gd name="T76" fmla="*/ 1243 w 1675"/>
                <a:gd name="T77" fmla="*/ 949 h 1783"/>
                <a:gd name="T78" fmla="*/ 1368 w 1675"/>
                <a:gd name="T79" fmla="*/ 1083 h 1783"/>
                <a:gd name="T80" fmla="*/ 1191 w 1675"/>
                <a:gd name="T81" fmla="*/ 1045 h 1783"/>
                <a:gd name="T82" fmla="*/ 985 w 1675"/>
                <a:gd name="T83" fmla="*/ 1031 h 1783"/>
                <a:gd name="T84" fmla="*/ 729 w 1675"/>
                <a:gd name="T85" fmla="*/ 999 h 1783"/>
                <a:gd name="T86" fmla="*/ 686 w 1675"/>
                <a:gd name="T87" fmla="*/ 1157 h 1783"/>
                <a:gd name="T88" fmla="*/ 376 w 1675"/>
                <a:gd name="T89" fmla="*/ 1521 h 1783"/>
                <a:gd name="T90" fmla="*/ 127 w 1675"/>
                <a:gd name="T91" fmla="*/ 1731 h 1783"/>
                <a:gd name="T92" fmla="*/ 194 w 1675"/>
                <a:gd name="T93" fmla="*/ 1691 h 1783"/>
                <a:gd name="T94" fmla="*/ 546 w 1675"/>
                <a:gd name="T95" fmla="*/ 1418 h 1783"/>
                <a:gd name="T96" fmla="*/ 800 w 1675"/>
                <a:gd name="T97" fmla="*/ 1061 h 1783"/>
                <a:gd name="T98" fmla="*/ 959 w 1675"/>
                <a:gd name="T99" fmla="*/ 1075 h 1783"/>
                <a:gd name="T100" fmla="*/ 1072 w 1675"/>
                <a:gd name="T101" fmla="*/ 1058 h 1783"/>
                <a:gd name="T102" fmla="*/ 1267 w 1675"/>
                <a:gd name="T103" fmla="*/ 1112 h 1783"/>
                <a:gd name="T104" fmla="*/ 1389 w 1675"/>
                <a:gd name="T105" fmla="*/ 1150 h 1783"/>
                <a:gd name="T106" fmla="*/ 1368 w 1675"/>
                <a:gd name="T107" fmla="*/ 1012 h 1783"/>
                <a:gd name="T108" fmla="*/ 1366 w 1675"/>
                <a:gd name="T109" fmla="*/ 983 h 1783"/>
                <a:gd name="T110" fmla="*/ 1545 w 1675"/>
                <a:gd name="T111" fmla="*/ 981 h 1783"/>
                <a:gd name="T112" fmla="*/ 1391 w 1675"/>
                <a:gd name="T113" fmla="*/ 788 h 1783"/>
                <a:gd name="T114" fmla="*/ 1538 w 1675"/>
                <a:gd name="T115" fmla="*/ 818 h 1783"/>
                <a:gd name="T116" fmla="*/ 1648 w 1675"/>
                <a:gd name="T117" fmla="*/ 839 h 1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5" h="1783">
                  <a:moveTo>
                    <a:pt x="1651" y="711"/>
                  </a:moveTo>
                  <a:lnTo>
                    <a:pt x="1643" y="701"/>
                  </a:lnTo>
                  <a:lnTo>
                    <a:pt x="1630" y="691"/>
                  </a:lnTo>
                  <a:lnTo>
                    <a:pt x="1616" y="682"/>
                  </a:lnTo>
                  <a:lnTo>
                    <a:pt x="1600" y="670"/>
                  </a:lnTo>
                  <a:lnTo>
                    <a:pt x="1582" y="661"/>
                  </a:lnTo>
                  <a:lnTo>
                    <a:pt x="1562" y="651"/>
                  </a:lnTo>
                  <a:lnTo>
                    <a:pt x="1541" y="640"/>
                  </a:lnTo>
                  <a:lnTo>
                    <a:pt x="1520" y="631"/>
                  </a:lnTo>
                  <a:lnTo>
                    <a:pt x="1499" y="622"/>
                  </a:lnTo>
                  <a:lnTo>
                    <a:pt x="1478" y="613"/>
                  </a:lnTo>
                  <a:lnTo>
                    <a:pt x="1459" y="605"/>
                  </a:lnTo>
                  <a:lnTo>
                    <a:pt x="1441" y="598"/>
                  </a:lnTo>
                  <a:lnTo>
                    <a:pt x="1423" y="592"/>
                  </a:lnTo>
                  <a:lnTo>
                    <a:pt x="1409" y="588"/>
                  </a:lnTo>
                  <a:lnTo>
                    <a:pt x="1396" y="584"/>
                  </a:lnTo>
                  <a:lnTo>
                    <a:pt x="1387" y="581"/>
                  </a:lnTo>
                  <a:lnTo>
                    <a:pt x="1378" y="578"/>
                  </a:lnTo>
                  <a:lnTo>
                    <a:pt x="1368" y="576"/>
                  </a:lnTo>
                  <a:lnTo>
                    <a:pt x="1359" y="573"/>
                  </a:lnTo>
                  <a:lnTo>
                    <a:pt x="1349" y="569"/>
                  </a:lnTo>
                  <a:lnTo>
                    <a:pt x="1338" y="566"/>
                  </a:lnTo>
                  <a:lnTo>
                    <a:pt x="1328" y="562"/>
                  </a:lnTo>
                  <a:lnTo>
                    <a:pt x="1318" y="558"/>
                  </a:lnTo>
                  <a:lnTo>
                    <a:pt x="1310" y="555"/>
                  </a:lnTo>
                  <a:lnTo>
                    <a:pt x="1317" y="553"/>
                  </a:lnTo>
                  <a:lnTo>
                    <a:pt x="1324" y="552"/>
                  </a:lnTo>
                  <a:lnTo>
                    <a:pt x="1331" y="551"/>
                  </a:lnTo>
                  <a:lnTo>
                    <a:pt x="1338" y="551"/>
                  </a:lnTo>
                  <a:lnTo>
                    <a:pt x="1345" y="549"/>
                  </a:lnTo>
                  <a:lnTo>
                    <a:pt x="1352" y="548"/>
                  </a:lnTo>
                  <a:lnTo>
                    <a:pt x="1359" y="548"/>
                  </a:lnTo>
                  <a:lnTo>
                    <a:pt x="1366" y="546"/>
                  </a:lnTo>
                  <a:lnTo>
                    <a:pt x="1382" y="545"/>
                  </a:lnTo>
                  <a:lnTo>
                    <a:pt x="1400" y="545"/>
                  </a:lnTo>
                  <a:lnTo>
                    <a:pt x="1419" y="544"/>
                  </a:lnTo>
                  <a:lnTo>
                    <a:pt x="1438" y="544"/>
                  </a:lnTo>
                  <a:lnTo>
                    <a:pt x="1456" y="544"/>
                  </a:lnTo>
                  <a:lnTo>
                    <a:pt x="1476" y="544"/>
                  </a:lnTo>
                  <a:lnTo>
                    <a:pt x="1495" y="544"/>
                  </a:lnTo>
                  <a:lnTo>
                    <a:pt x="1513" y="544"/>
                  </a:lnTo>
                  <a:lnTo>
                    <a:pt x="1531" y="544"/>
                  </a:lnTo>
                  <a:lnTo>
                    <a:pt x="1548" y="542"/>
                  </a:lnTo>
                  <a:lnTo>
                    <a:pt x="1563" y="542"/>
                  </a:lnTo>
                  <a:lnTo>
                    <a:pt x="1579" y="541"/>
                  </a:lnTo>
                  <a:lnTo>
                    <a:pt x="1591" y="539"/>
                  </a:lnTo>
                  <a:lnTo>
                    <a:pt x="1604" y="537"/>
                  </a:lnTo>
                  <a:lnTo>
                    <a:pt x="1614" y="534"/>
                  </a:lnTo>
                  <a:lnTo>
                    <a:pt x="1621" y="531"/>
                  </a:lnTo>
                  <a:lnTo>
                    <a:pt x="1633" y="523"/>
                  </a:lnTo>
                  <a:lnTo>
                    <a:pt x="1644" y="510"/>
                  </a:lnTo>
                  <a:lnTo>
                    <a:pt x="1654" y="496"/>
                  </a:lnTo>
                  <a:lnTo>
                    <a:pt x="1661" y="481"/>
                  </a:lnTo>
                  <a:lnTo>
                    <a:pt x="1664" y="463"/>
                  </a:lnTo>
                  <a:lnTo>
                    <a:pt x="1662" y="445"/>
                  </a:lnTo>
                  <a:lnTo>
                    <a:pt x="1657" y="425"/>
                  </a:lnTo>
                  <a:lnTo>
                    <a:pt x="1646" y="406"/>
                  </a:lnTo>
                  <a:lnTo>
                    <a:pt x="1636" y="396"/>
                  </a:lnTo>
                  <a:lnTo>
                    <a:pt x="1622" y="388"/>
                  </a:lnTo>
                  <a:lnTo>
                    <a:pt x="1605" y="379"/>
                  </a:lnTo>
                  <a:lnTo>
                    <a:pt x="1584" y="372"/>
                  </a:lnTo>
                  <a:lnTo>
                    <a:pt x="1561" y="367"/>
                  </a:lnTo>
                  <a:lnTo>
                    <a:pt x="1533" y="361"/>
                  </a:lnTo>
                  <a:lnTo>
                    <a:pt x="1505" y="355"/>
                  </a:lnTo>
                  <a:lnTo>
                    <a:pt x="1474" y="353"/>
                  </a:lnTo>
                  <a:lnTo>
                    <a:pt x="1442" y="348"/>
                  </a:lnTo>
                  <a:lnTo>
                    <a:pt x="1409" y="347"/>
                  </a:lnTo>
                  <a:lnTo>
                    <a:pt x="1375" y="344"/>
                  </a:lnTo>
                  <a:lnTo>
                    <a:pt x="1342" y="343"/>
                  </a:lnTo>
                  <a:lnTo>
                    <a:pt x="1310" y="343"/>
                  </a:lnTo>
                  <a:lnTo>
                    <a:pt x="1276" y="343"/>
                  </a:lnTo>
                  <a:lnTo>
                    <a:pt x="1246" y="344"/>
                  </a:lnTo>
                  <a:lnTo>
                    <a:pt x="1217" y="346"/>
                  </a:lnTo>
                  <a:lnTo>
                    <a:pt x="1165" y="348"/>
                  </a:lnTo>
                  <a:lnTo>
                    <a:pt x="1125" y="351"/>
                  </a:lnTo>
                  <a:lnTo>
                    <a:pt x="1094" y="354"/>
                  </a:lnTo>
                  <a:lnTo>
                    <a:pt x="1070" y="354"/>
                  </a:lnTo>
                  <a:lnTo>
                    <a:pt x="1053" y="355"/>
                  </a:lnTo>
                  <a:lnTo>
                    <a:pt x="1041" y="354"/>
                  </a:lnTo>
                  <a:lnTo>
                    <a:pt x="1031" y="353"/>
                  </a:lnTo>
                  <a:lnTo>
                    <a:pt x="1024" y="350"/>
                  </a:lnTo>
                  <a:lnTo>
                    <a:pt x="1013" y="339"/>
                  </a:lnTo>
                  <a:lnTo>
                    <a:pt x="1007" y="322"/>
                  </a:lnTo>
                  <a:lnTo>
                    <a:pt x="1005" y="307"/>
                  </a:lnTo>
                  <a:lnTo>
                    <a:pt x="1005" y="301"/>
                  </a:lnTo>
                  <a:lnTo>
                    <a:pt x="1017" y="272"/>
                  </a:lnTo>
                  <a:lnTo>
                    <a:pt x="1031" y="234"/>
                  </a:lnTo>
                  <a:lnTo>
                    <a:pt x="1044" y="190"/>
                  </a:lnTo>
                  <a:lnTo>
                    <a:pt x="1053" y="144"/>
                  </a:lnTo>
                  <a:lnTo>
                    <a:pt x="1056" y="99"/>
                  </a:lnTo>
                  <a:lnTo>
                    <a:pt x="1051" y="59"/>
                  </a:lnTo>
                  <a:lnTo>
                    <a:pt x="1034" y="27"/>
                  </a:lnTo>
                  <a:lnTo>
                    <a:pt x="1005" y="7"/>
                  </a:lnTo>
                  <a:lnTo>
                    <a:pt x="970" y="0"/>
                  </a:lnTo>
                  <a:lnTo>
                    <a:pt x="941" y="6"/>
                  </a:lnTo>
                  <a:lnTo>
                    <a:pt x="916" y="18"/>
                  </a:lnTo>
                  <a:lnTo>
                    <a:pt x="893" y="39"/>
                  </a:lnTo>
                  <a:lnTo>
                    <a:pt x="875" y="64"/>
                  </a:lnTo>
                  <a:lnTo>
                    <a:pt x="861" y="92"/>
                  </a:lnTo>
                  <a:lnTo>
                    <a:pt x="849" y="121"/>
                  </a:lnTo>
                  <a:lnTo>
                    <a:pt x="840" y="151"/>
                  </a:lnTo>
                  <a:lnTo>
                    <a:pt x="832" y="176"/>
                  </a:lnTo>
                  <a:lnTo>
                    <a:pt x="821" y="195"/>
                  </a:lnTo>
                  <a:lnTo>
                    <a:pt x="807" y="212"/>
                  </a:lnTo>
                  <a:lnTo>
                    <a:pt x="787" y="224"/>
                  </a:lnTo>
                  <a:lnTo>
                    <a:pt x="765" y="237"/>
                  </a:lnTo>
                  <a:lnTo>
                    <a:pt x="737" y="248"/>
                  </a:lnTo>
                  <a:lnTo>
                    <a:pt x="702" y="261"/>
                  </a:lnTo>
                  <a:lnTo>
                    <a:pt x="663" y="273"/>
                  </a:lnTo>
                  <a:lnTo>
                    <a:pt x="624" y="287"/>
                  </a:lnTo>
                  <a:lnTo>
                    <a:pt x="589" y="302"/>
                  </a:lnTo>
                  <a:lnTo>
                    <a:pt x="559" y="319"/>
                  </a:lnTo>
                  <a:lnTo>
                    <a:pt x="534" y="336"/>
                  </a:lnTo>
                  <a:lnTo>
                    <a:pt x="513" y="355"/>
                  </a:lnTo>
                  <a:lnTo>
                    <a:pt x="496" y="378"/>
                  </a:lnTo>
                  <a:lnTo>
                    <a:pt x="482" y="401"/>
                  </a:lnTo>
                  <a:lnTo>
                    <a:pt x="471" y="428"/>
                  </a:lnTo>
                  <a:lnTo>
                    <a:pt x="461" y="463"/>
                  </a:lnTo>
                  <a:lnTo>
                    <a:pt x="456" y="489"/>
                  </a:lnTo>
                  <a:lnTo>
                    <a:pt x="454" y="509"/>
                  </a:lnTo>
                  <a:lnTo>
                    <a:pt x="454" y="523"/>
                  </a:lnTo>
                  <a:lnTo>
                    <a:pt x="443" y="530"/>
                  </a:lnTo>
                  <a:lnTo>
                    <a:pt x="428" y="539"/>
                  </a:lnTo>
                  <a:lnTo>
                    <a:pt x="408" y="553"/>
                  </a:lnTo>
                  <a:lnTo>
                    <a:pt x="386" y="570"/>
                  </a:lnTo>
                  <a:lnTo>
                    <a:pt x="360" y="590"/>
                  </a:lnTo>
                  <a:lnTo>
                    <a:pt x="329" y="613"/>
                  </a:lnTo>
                  <a:lnTo>
                    <a:pt x="295" y="640"/>
                  </a:lnTo>
                  <a:lnTo>
                    <a:pt x="259" y="670"/>
                  </a:lnTo>
                  <a:lnTo>
                    <a:pt x="235" y="691"/>
                  </a:lnTo>
                  <a:lnTo>
                    <a:pt x="210" y="714"/>
                  </a:lnTo>
                  <a:lnTo>
                    <a:pt x="187" y="737"/>
                  </a:lnTo>
                  <a:lnTo>
                    <a:pt x="164" y="761"/>
                  </a:lnTo>
                  <a:lnTo>
                    <a:pt x="142" y="785"/>
                  </a:lnTo>
                  <a:lnTo>
                    <a:pt x="120" y="808"/>
                  </a:lnTo>
                  <a:lnTo>
                    <a:pt x="100" y="832"/>
                  </a:lnTo>
                  <a:lnTo>
                    <a:pt x="81" y="854"/>
                  </a:lnTo>
                  <a:lnTo>
                    <a:pt x="64" y="875"/>
                  </a:lnTo>
                  <a:lnTo>
                    <a:pt x="47" y="893"/>
                  </a:lnTo>
                  <a:lnTo>
                    <a:pt x="33" y="912"/>
                  </a:lnTo>
                  <a:lnTo>
                    <a:pt x="22" y="926"/>
                  </a:lnTo>
                  <a:lnTo>
                    <a:pt x="13" y="938"/>
                  </a:lnTo>
                  <a:lnTo>
                    <a:pt x="6" y="946"/>
                  </a:lnTo>
                  <a:lnTo>
                    <a:pt x="1" y="953"/>
                  </a:lnTo>
                  <a:lnTo>
                    <a:pt x="0" y="955"/>
                  </a:lnTo>
                  <a:lnTo>
                    <a:pt x="1" y="953"/>
                  </a:lnTo>
                  <a:lnTo>
                    <a:pt x="7" y="948"/>
                  </a:lnTo>
                  <a:lnTo>
                    <a:pt x="14" y="939"/>
                  </a:lnTo>
                  <a:lnTo>
                    <a:pt x="25" y="930"/>
                  </a:lnTo>
                  <a:lnTo>
                    <a:pt x="39" y="917"/>
                  </a:lnTo>
                  <a:lnTo>
                    <a:pt x="54" y="902"/>
                  </a:lnTo>
                  <a:lnTo>
                    <a:pt x="71" y="885"/>
                  </a:lnTo>
                  <a:lnTo>
                    <a:pt x="91" y="867"/>
                  </a:lnTo>
                  <a:lnTo>
                    <a:pt x="110" y="847"/>
                  </a:lnTo>
                  <a:lnTo>
                    <a:pt x="132" y="827"/>
                  </a:lnTo>
                  <a:lnTo>
                    <a:pt x="155" y="807"/>
                  </a:lnTo>
                  <a:lnTo>
                    <a:pt x="178" y="785"/>
                  </a:lnTo>
                  <a:lnTo>
                    <a:pt x="202" y="765"/>
                  </a:lnTo>
                  <a:lnTo>
                    <a:pt x="227" y="744"/>
                  </a:lnTo>
                  <a:lnTo>
                    <a:pt x="251" y="725"/>
                  </a:lnTo>
                  <a:lnTo>
                    <a:pt x="275" y="705"/>
                  </a:lnTo>
                  <a:lnTo>
                    <a:pt x="298" y="687"/>
                  </a:lnTo>
                  <a:lnTo>
                    <a:pt x="322" y="670"/>
                  </a:lnTo>
                  <a:lnTo>
                    <a:pt x="344" y="654"/>
                  </a:lnTo>
                  <a:lnTo>
                    <a:pt x="368" y="637"/>
                  </a:lnTo>
                  <a:lnTo>
                    <a:pt x="389" y="622"/>
                  </a:lnTo>
                  <a:lnTo>
                    <a:pt x="410" y="608"/>
                  </a:lnTo>
                  <a:lnTo>
                    <a:pt x="429" y="595"/>
                  </a:lnTo>
                  <a:lnTo>
                    <a:pt x="447" y="583"/>
                  </a:lnTo>
                  <a:lnTo>
                    <a:pt x="464" y="572"/>
                  </a:lnTo>
                  <a:lnTo>
                    <a:pt x="479" y="562"/>
                  </a:lnTo>
                  <a:lnTo>
                    <a:pt x="493" y="553"/>
                  </a:lnTo>
                  <a:lnTo>
                    <a:pt x="504" y="546"/>
                  </a:lnTo>
                  <a:lnTo>
                    <a:pt x="513" y="541"/>
                  </a:lnTo>
                  <a:lnTo>
                    <a:pt x="520" y="537"/>
                  </a:lnTo>
                  <a:lnTo>
                    <a:pt x="524" y="535"/>
                  </a:lnTo>
                  <a:lnTo>
                    <a:pt x="525" y="534"/>
                  </a:lnTo>
                  <a:lnTo>
                    <a:pt x="524" y="530"/>
                  </a:lnTo>
                  <a:lnTo>
                    <a:pt x="523" y="516"/>
                  </a:lnTo>
                  <a:lnTo>
                    <a:pt x="521" y="495"/>
                  </a:lnTo>
                  <a:lnTo>
                    <a:pt x="525" y="470"/>
                  </a:lnTo>
                  <a:lnTo>
                    <a:pt x="536" y="439"/>
                  </a:lnTo>
                  <a:lnTo>
                    <a:pt x="556" y="407"/>
                  </a:lnTo>
                  <a:lnTo>
                    <a:pt x="587" y="375"/>
                  </a:lnTo>
                  <a:lnTo>
                    <a:pt x="633" y="343"/>
                  </a:lnTo>
                  <a:lnTo>
                    <a:pt x="658" y="329"/>
                  </a:lnTo>
                  <a:lnTo>
                    <a:pt x="681" y="316"/>
                  </a:lnTo>
                  <a:lnTo>
                    <a:pt x="702" y="307"/>
                  </a:lnTo>
                  <a:lnTo>
                    <a:pt x="720" y="297"/>
                  </a:lnTo>
                  <a:lnTo>
                    <a:pt x="737" y="290"/>
                  </a:lnTo>
                  <a:lnTo>
                    <a:pt x="752" y="283"/>
                  </a:lnTo>
                  <a:lnTo>
                    <a:pt x="766" y="277"/>
                  </a:lnTo>
                  <a:lnTo>
                    <a:pt x="779" y="272"/>
                  </a:lnTo>
                  <a:lnTo>
                    <a:pt x="790" y="266"/>
                  </a:lnTo>
                  <a:lnTo>
                    <a:pt x="801" y="261"/>
                  </a:lnTo>
                  <a:lnTo>
                    <a:pt x="811" y="254"/>
                  </a:lnTo>
                  <a:lnTo>
                    <a:pt x="821" y="247"/>
                  </a:lnTo>
                  <a:lnTo>
                    <a:pt x="831" y="240"/>
                  </a:lnTo>
                  <a:lnTo>
                    <a:pt x="840" y="230"/>
                  </a:lnTo>
                  <a:lnTo>
                    <a:pt x="850" y="219"/>
                  </a:lnTo>
                  <a:lnTo>
                    <a:pt x="860" y="206"/>
                  </a:lnTo>
                  <a:lnTo>
                    <a:pt x="877" y="180"/>
                  </a:lnTo>
                  <a:lnTo>
                    <a:pt x="889" y="153"/>
                  </a:lnTo>
                  <a:lnTo>
                    <a:pt x="899" y="128"/>
                  </a:lnTo>
                  <a:lnTo>
                    <a:pt x="907" y="106"/>
                  </a:lnTo>
                  <a:lnTo>
                    <a:pt x="914" y="86"/>
                  </a:lnTo>
                  <a:lnTo>
                    <a:pt x="924" y="71"/>
                  </a:lnTo>
                  <a:lnTo>
                    <a:pt x="938" y="61"/>
                  </a:lnTo>
                  <a:lnTo>
                    <a:pt x="957" y="56"/>
                  </a:lnTo>
                  <a:lnTo>
                    <a:pt x="978" y="56"/>
                  </a:lnTo>
                  <a:lnTo>
                    <a:pt x="994" y="63"/>
                  </a:lnTo>
                  <a:lnTo>
                    <a:pt x="1006" y="74"/>
                  </a:lnTo>
                  <a:lnTo>
                    <a:pt x="1014" y="91"/>
                  </a:lnTo>
                  <a:lnTo>
                    <a:pt x="1019" y="112"/>
                  </a:lnTo>
                  <a:lnTo>
                    <a:pt x="1020" y="138"/>
                  </a:lnTo>
                  <a:lnTo>
                    <a:pt x="1017" y="169"/>
                  </a:lnTo>
                  <a:lnTo>
                    <a:pt x="1012" y="204"/>
                  </a:lnTo>
                  <a:lnTo>
                    <a:pt x="1002" y="252"/>
                  </a:lnTo>
                  <a:lnTo>
                    <a:pt x="994" y="289"/>
                  </a:lnTo>
                  <a:lnTo>
                    <a:pt x="988" y="316"/>
                  </a:lnTo>
                  <a:lnTo>
                    <a:pt x="987" y="337"/>
                  </a:lnTo>
                  <a:lnTo>
                    <a:pt x="987" y="348"/>
                  </a:lnTo>
                  <a:lnTo>
                    <a:pt x="989" y="360"/>
                  </a:lnTo>
                  <a:lnTo>
                    <a:pt x="996" y="369"/>
                  </a:lnTo>
                  <a:lnTo>
                    <a:pt x="1007" y="378"/>
                  </a:lnTo>
                  <a:lnTo>
                    <a:pt x="1009" y="379"/>
                  </a:lnTo>
                  <a:lnTo>
                    <a:pt x="1009" y="379"/>
                  </a:lnTo>
                  <a:lnTo>
                    <a:pt x="1010" y="381"/>
                  </a:lnTo>
                  <a:lnTo>
                    <a:pt x="1010" y="381"/>
                  </a:lnTo>
                  <a:lnTo>
                    <a:pt x="1010" y="381"/>
                  </a:lnTo>
                  <a:lnTo>
                    <a:pt x="1010" y="379"/>
                  </a:lnTo>
                  <a:lnTo>
                    <a:pt x="1010" y="379"/>
                  </a:lnTo>
                  <a:lnTo>
                    <a:pt x="1009" y="379"/>
                  </a:lnTo>
                  <a:lnTo>
                    <a:pt x="1016" y="382"/>
                  </a:lnTo>
                  <a:lnTo>
                    <a:pt x="1026" y="385"/>
                  </a:lnTo>
                  <a:lnTo>
                    <a:pt x="1035" y="388"/>
                  </a:lnTo>
                  <a:lnTo>
                    <a:pt x="1048" y="389"/>
                  </a:lnTo>
                  <a:lnTo>
                    <a:pt x="1060" y="390"/>
                  </a:lnTo>
                  <a:lnTo>
                    <a:pt x="1076" y="390"/>
                  </a:lnTo>
                  <a:lnTo>
                    <a:pt x="1092" y="389"/>
                  </a:lnTo>
                  <a:lnTo>
                    <a:pt x="1112" y="388"/>
                  </a:lnTo>
                  <a:lnTo>
                    <a:pt x="1134" y="386"/>
                  </a:lnTo>
                  <a:lnTo>
                    <a:pt x="1161" y="385"/>
                  </a:lnTo>
                  <a:lnTo>
                    <a:pt x="1189" y="383"/>
                  </a:lnTo>
                  <a:lnTo>
                    <a:pt x="1218" y="383"/>
                  </a:lnTo>
                  <a:lnTo>
                    <a:pt x="1250" y="385"/>
                  </a:lnTo>
                  <a:lnTo>
                    <a:pt x="1282" y="385"/>
                  </a:lnTo>
                  <a:lnTo>
                    <a:pt x="1314" y="386"/>
                  </a:lnTo>
                  <a:lnTo>
                    <a:pt x="1346" y="389"/>
                  </a:lnTo>
                  <a:lnTo>
                    <a:pt x="1378" y="390"/>
                  </a:lnTo>
                  <a:lnTo>
                    <a:pt x="1407" y="392"/>
                  </a:lnTo>
                  <a:lnTo>
                    <a:pt x="1437" y="394"/>
                  </a:lnTo>
                  <a:lnTo>
                    <a:pt x="1463" y="396"/>
                  </a:lnTo>
                  <a:lnTo>
                    <a:pt x="1488" y="399"/>
                  </a:lnTo>
                  <a:lnTo>
                    <a:pt x="1509" y="400"/>
                  </a:lnTo>
                  <a:lnTo>
                    <a:pt x="1527" y="401"/>
                  </a:lnTo>
                  <a:lnTo>
                    <a:pt x="1541" y="403"/>
                  </a:lnTo>
                  <a:lnTo>
                    <a:pt x="1562" y="407"/>
                  </a:lnTo>
                  <a:lnTo>
                    <a:pt x="1580" y="415"/>
                  </a:lnTo>
                  <a:lnTo>
                    <a:pt x="1593" y="425"/>
                  </a:lnTo>
                  <a:lnTo>
                    <a:pt x="1604" y="438"/>
                  </a:lnTo>
                  <a:lnTo>
                    <a:pt x="1609" y="449"/>
                  </a:lnTo>
                  <a:lnTo>
                    <a:pt x="1612" y="461"/>
                  </a:lnTo>
                  <a:lnTo>
                    <a:pt x="1614" y="473"/>
                  </a:lnTo>
                  <a:lnTo>
                    <a:pt x="1611" y="481"/>
                  </a:lnTo>
                  <a:lnTo>
                    <a:pt x="1605" y="486"/>
                  </a:lnTo>
                  <a:lnTo>
                    <a:pt x="1596" y="489"/>
                  </a:lnTo>
                  <a:lnTo>
                    <a:pt x="1582" y="492"/>
                  </a:lnTo>
                  <a:lnTo>
                    <a:pt x="1562" y="493"/>
                  </a:lnTo>
                  <a:lnTo>
                    <a:pt x="1536" y="495"/>
                  </a:lnTo>
                  <a:lnTo>
                    <a:pt x="1505" y="496"/>
                  </a:lnTo>
                  <a:lnTo>
                    <a:pt x="1465" y="500"/>
                  </a:lnTo>
                  <a:lnTo>
                    <a:pt x="1419" y="506"/>
                  </a:lnTo>
                  <a:lnTo>
                    <a:pt x="1371" y="514"/>
                  </a:lnTo>
                  <a:lnTo>
                    <a:pt x="1328" y="526"/>
                  </a:lnTo>
                  <a:lnTo>
                    <a:pt x="1292" y="538"/>
                  </a:lnTo>
                  <a:lnTo>
                    <a:pt x="1261" y="549"/>
                  </a:lnTo>
                  <a:lnTo>
                    <a:pt x="1236" y="560"/>
                  </a:lnTo>
                  <a:lnTo>
                    <a:pt x="1218" y="570"/>
                  </a:lnTo>
                  <a:lnTo>
                    <a:pt x="1208" y="576"/>
                  </a:lnTo>
                  <a:lnTo>
                    <a:pt x="1204" y="578"/>
                  </a:lnTo>
                  <a:lnTo>
                    <a:pt x="1205" y="578"/>
                  </a:lnTo>
                  <a:lnTo>
                    <a:pt x="1207" y="577"/>
                  </a:lnTo>
                  <a:lnTo>
                    <a:pt x="1211" y="576"/>
                  </a:lnTo>
                  <a:lnTo>
                    <a:pt x="1217" y="574"/>
                  </a:lnTo>
                  <a:lnTo>
                    <a:pt x="1223" y="573"/>
                  </a:lnTo>
                  <a:lnTo>
                    <a:pt x="1232" y="572"/>
                  </a:lnTo>
                  <a:lnTo>
                    <a:pt x="1240" y="569"/>
                  </a:lnTo>
                  <a:lnTo>
                    <a:pt x="1250" y="566"/>
                  </a:lnTo>
                  <a:lnTo>
                    <a:pt x="1254" y="567"/>
                  </a:lnTo>
                  <a:lnTo>
                    <a:pt x="1258" y="569"/>
                  </a:lnTo>
                  <a:lnTo>
                    <a:pt x="1262" y="572"/>
                  </a:lnTo>
                  <a:lnTo>
                    <a:pt x="1268" y="573"/>
                  </a:lnTo>
                  <a:lnTo>
                    <a:pt x="1274" y="576"/>
                  </a:lnTo>
                  <a:lnTo>
                    <a:pt x="1281" y="578"/>
                  </a:lnTo>
                  <a:lnTo>
                    <a:pt x="1288" y="583"/>
                  </a:lnTo>
                  <a:lnTo>
                    <a:pt x="1296" y="585"/>
                  </a:lnTo>
                  <a:lnTo>
                    <a:pt x="1342" y="605"/>
                  </a:lnTo>
                  <a:lnTo>
                    <a:pt x="1378" y="620"/>
                  </a:lnTo>
                  <a:lnTo>
                    <a:pt x="1407" y="633"/>
                  </a:lnTo>
                  <a:lnTo>
                    <a:pt x="1433" y="643"/>
                  </a:lnTo>
                  <a:lnTo>
                    <a:pt x="1453" y="651"/>
                  </a:lnTo>
                  <a:lnTo>
                    <a:pt x="1473" y="658"/>
                  </a:lnTo>
                  <a:lnTo>
                    <a:pt x="1494" y="666"/>
                  </a:lnTo>
                  <a:lnTo>
                    <a:pt x="1516" y="675"/>
                  </a:lnTo>
                  <a:lnTo>
                    <a:pt x="1541" y="686"/>
                  </a:lnTo>
                  <a:lnTo>
                    <a:pt x="1565" y="700"/>
                  </a:lnTo>
                  <a:lnTo>
                    <a:pt x="1586" y="715"/>
                  </a:lnTo>
                  <a:lnTo>
                    <a:pt x="1605" y="730"/>
                  </a:lnTo>
                  <a:lnTo>
                    <a:pt x="1619" y="747"/>
                  </a:lnTo>
                  <a:lnTo>
                    <a:pt x="1629" y="761"/>
                  </a:lnTo>
                  <a:lnTo>
                    <a:pt x="1633" y="775"/>
                  </a:lnTo>
                  <a:lnTo>
                    <a:pt x="1630" y="785"/>
                  </a:lnTo>
                  <a:lnTo>
                    <a:pt x="1622" y="792"/>
                  </a:lnTo>
                  <a:lnTo>
                    <a:pt x="1612" y="793"/>
                  </a:lnTo>
                  <a:lnTo>
                    <a:pt x="1600" y="790"/>
                  </a:lnTo>
                  <a:lnTo>
                    <a:pt x="1582" y="785"/>
                  </a:lnTo>
                  <a:lnTo>
                    <a:pt x="1558" y="778"/>
                  </a:lnTo>
                  <a:lnTo>
                    <a:pt x="1526" y="769"/>
                  </a:lnTo>
                  <a:lnTo>
                    <a:pt x="1485" y="764"/>
                  </a:lnTo>
                  <a:lnTo>
                    <a:pt x="1434" y="758"/>
                  </a:lnTo>
                  <a:lnTo>
                    <a:pt x="1406" y="757"/>
                  </a:lnTo>
                  <a:lnTo>
                    <a:pt x="1380" y="755"/>
                  </a:lnTo>
                  <a:lnTo>
                    <a:pt x="1354" y="755"/>
                  </a:lnTo>
                  <a:lnTo>
                    <a:pt x="1331" y="755"/>
                  </a:lnTo>
                  <a:lnTo>
                    <a:pt x="1308" y="757"/>
                  </a:lnTo>
                  <a:lnTo>
                    <a:pt x="1288" y="757"/>
                  </a:lnTo>
                  <a:lnTo>
                    <a:pt x="1269" y="758"/>
                  </a:lnTo>
                  <a:lnTo>
                    <a:pt x="1251" y="758"/>
                  </a:lnTo>
                  <a:lnTo>
                    <a:pt x="1236" y="760"/>
                  </a:lnTo>
                  <a:lnTo>
                    <a:pt x="1222" y="761"/>
                  </a:lnTo>
                  <a:lnTo>
                    <a:pt x="1210" y="762"/>
                  </a:lnTo>
                  <a:lnTo>
                    <a:pt x="1200" y="762"/>
                  </a:lnTo>
                  <a:lnTo>
                    <a:pt x="1191" y="764"/>
                  </a:lnTo>
                  <a:lnTo>
                    <a:pt x="1186" y="765"/>
                  </a:lnTo>
                  <a:lnTo>
                    <a:pt x="1183" y="765"/>
                  </a:lnTo>
                  <a:lnTo>
                    <a:pt x="1182" y="765"/>
                  </a:lnTo>
                  <a:lnTo>
                    <a:pt x="1183" y="765"/>
                  </a:lnTo>
                  <a:lnTo>
                    <a:pt x="1187" y="767"/>
                  </a:lnTo>
                  <a:lnTo>
                    <a:pt x="1194" y="767"/>
                  </a:lnTo>
                  <a:lnTo>
                    <a:pt x="1204" y="768"/>
                  </a:lnTo>
                  <a:lnTo>
                    <a:pt x="1218" y="769"/>
                  </a:lnTo>
                  <a:lnTo>
                    <a:pt x="1235" y="772"/>
                  </a:lnTo>
                  <a:lnTo>
                    <a:pt x="1254" y="774"/>
                  </a:lnTo>
                  <a:lnTo>
                    <a:pt x="1276" y="776"/>
                  </a:lnTo>
                  <a:lnTo>
                    <a:pt x="1297" y="786"/>
                  </a:lnTo>
                  <a:lnTo>
                    <a:pt x="1320" y="799"/>
                  </a:lnTo>
                  <a:lnTo>
                    <a:pt x="1346" y="813"/>
                  </a:lnTo>
                  <a:lnTo>
                    <a:pt x="1373" y="827"/>
                  </a:lnTo>
                  <a:lnTo>
                    <a:pt x="1399" y="843"/>
                  </a:lnTo>
                  <a:lnTo>
                    <a:pt x="1426" y="859"/>
                  </a:lnTo>
                  <a:lnTo>
                    <a:pt x="1448" y="875"/>
                  </a:lnTo>
                  <a:lnTo>
                    <a:pt x="1469" y="892"/>
                  </a:lnTo>
                  <a:lnTo>
                    <a:pt x="1481" y="905"/>
                  </a:lnTo>
                  <a:lnTo>
                    <a:pt x="1492" y="917"/>
                  </a:lnTo>
                  <a:lnTo>
                    <a:pt x="1499" y="928"/>
                  </a:lnTo>
                  <a:lnTo>
                    <a:pt x="1505" y="939"/>
                  </a:lnTo>
                  <a:lnTo>
                    <a:pt x="1508" y="949"/>
                  </a:lnTo>
                  <a:lnTo>
                    <a:pt x="1508" y="958"/>
                  </a:lnTo>
                  <a:lnTo>
                    <a:pt x="1505" y="966"/>
                  </a:lnTo>
                  <a:lnTo>
                    <a:pt x="1501" y="974"/>
                  </a:lnTo>
                  <a:lnTo>
                    <a:pt x="1494" y="980"/>
                  </a:lnTo>
                  <a:lnTo>
                    <a:pt x="1487" y="984"/>
                  </a:lnTo>
                  <a:lnTo>
                    <a:pt x="1476" y="985"/>
                  </a:lnTo>
                  <a:lnTo>
                    <a:pt x="1463" y="983"/>
                  </a:lnTo>
                  <a:lnTo>
                    <a:pt x="1445" y="978"/>
                  </a:lnTo>
                  <a:lnTo>
                    <a:pt x="1421" y="969"/>
                  </a:lnTo>
                  <a:lnTo>
                    <a:pt x="1391" y="956"/>
                  </a:lnTo>
                  <a:lnTo>
                    <a:pt x="1353" y="939"/>
                  </a:lnTo>
                  <a:lnTo>
                    <a:pt x="1304" y="920"/>
                  </a:lnTo>
                  <a:lnTo>
                    <a:pt x="1261" y="907"/>
                  </a:lnTo>
                  <a:lnTo>
                    <a:pt x="1226" y="900"/>
                  </a:lnTo>
                  <a:lnTo>
                    <a:pt x="1197" y="899"/>
                  </a:lnTo>
                  <a:lnTo>
                    <a:pt x="1175" y="900"/>
                  </a:lnTo>
                  <a:lnTo>
                    <a:pt x="1159" y="903"/>
                  </a:lnTo>
                  <a:lnTo>
                    <a:pt x="1150" y="906"/>
                  </a:lnTo>
                  <a:lnTo>
                    <a:pt x="1147" y="907"/>
                  </a:lnTo>
                  <a:lnTo>
                    <a:pt x="1147" y="907"/>
                  </a:lnTo>
                  <a:lnTo>
                    <a:pt x="1148" y="907"/>
                  </a:lnTo>
                  <a:lnTo>
                    <a:pt x="1150" y="907"/>
                  </a:lnTo>
                  <a:lnTo>
                    <a:pt x="1154" y="909"/>
                  </a:lnTo>
                  <a:lnTo>
                    <a:pt x="1161" y="909"/>
                  </a:lnTo>
                  <a:lnTo>
                    <a:pt x="1171" y="912"/>
                  </a:lnTo>
                  <a:lnTo>
                    <a:pt x="1183" y="913"/>
                  </a:lnTo>
                  <a:lnTo>
                    <a:pt x="1201" y="916"/>
                  </a:lnTo>
                  <a:lnTo>
                    <a:pt x="1205" y="920"/>
                  </a:lnTo>
                  <a:lnTo>
                    <a:pt x="1212" y="924"/>
                  </a:lnTo>
                  <a:lnTo>
                    <a:pt x="1218" y="930"/>
                  </a:lnTo>
                  <a:lnTo>
                    <a:pt x="1226" y="937"/>
                  </a:lnTo>
                  <a:lnTo>
                    <a:pt x="1243" y="949"/>
                  </a:lnTo>
                  <a:lnTo>
                    <a:pt x="1264" y="965"/>
                  </a:lnTo>
                  <a:lnTo>
                    <a:pt x="1285" y="983"/>
                  </a:lnTo>
                  <a:lnTo>
                    <a:pt x="1306" y="999"/>
                  </a:lnTo>
                  <a:lnTo>
                    <a:pt x="1325" y="1018"/>
                  </a:lnTo>
                  <a:lnTo>
                    <a:pt x="1342" y="1034"/>
                  </a:lnTo>
                  <a:lnTo>
                    <a:pt x="1354" y="1048"/>
                  </a:lnTo>
                  <a:lnTo>
                    <a:pt x="1363" y="1059"/>
                  </a:lnTo>
                  <a:lnTo>
                    <a:pt x="1367" y="1068"/>
                  </a:lnTo>
                  <a:lnTo>
                    <a:pt x="1368" y="1076"/>
                  </a:lnTo>
                  <a:lnTo>
                    <a:pt x="1368" y="1083"/>
                  </a:lnTo>
                  <a:lnTo>
                    <a:pt x="1366" y="1087"/>
                  </a:lnTo>
                  <a:lnTo>
                    <a:pt x="1360" y="1091"/>
                  </a:lnTo>
                  <a:lnTo>
                    <a:pt x="1350" y="1093"/>
                  </a:lnTo>
                  <a:lnTo>
                    <a:pt x="1338" y="1093"/>
                  </a:lnTo>
                  <a:lnTo>
                    <a:pt x="1321" y="1091"/>
                  </a:lnTo>
                  <a:lnTo>
                    <a:pt x="1300" y="1086"/>
                  </a:lnTo>
                  <a:lnTo>
                    <a:pt x="1276" y="1077"/>
                  </a:lnTo>
                  <a:lnTo>
                    <a:pt x="1249" y="1068"/>
                  </a:lnTo>
                  <a:lnTo>
                    <a:pt x="1221" y="1057"/>
                  </a:lnTo>
                  <a:lnTo>
                    <a:pt x="1191" y="1045"/>
                  </a:lnTo>
                  <a:lnTo>
                    <a:pt x="1162" y="1036"/>
                  </a:lnTo>
                  <a:lnTo>
                    <a:pt x="1134" y="1027"/>
                  </a:lnTo>
                  <a:lnTo>
                    <a:pt x="1109" y="1022"/>
                  </a:lnTo>
                  <a:lnTo>
                    <a:pt x="1090" y="1019"/>
                  </a:lnTo>
                  <a:lnTo>
                    <a:pt x="1074" y="1018"/>
                  </a:lnTo>
                  <a:lnTo>
                    <a:pt x="1062" y="1019"/>
                  </a:lnTo>
                  <a:lnTo>
                    <a:pt x="1051" y="1020"/>
                  </a:lnTo>
                  <a:lnTo>
                    <a:pt x="1035" y="1023"/>
                  </a:lnTo>
                  <a:lnTo>
                    <a:pt x="1014" y="1027"/>
                  </a:lnTo>
                  <a:lnTo>
                    <a:pt x="985" y="1031"/>
                  </a:lnTo>
                  <a:lnTo>
                    <a:pt x="945" y="1037"/>
                  </a:lnTo>
                  <a:lnTo>
                    <a:pt x="900" y="1040"/>
                  </a:lnTo>
                  <a:lnTo>
                    <a:pt x="860" y="1037"/>
                  </a:lnTo>
                  <a:lnTo>
                    <a:pt x="822" y="1031"/>
                  </a:lnTo>
                  <a:lnTo>
                    <a:pt x="790" y="1023"/>
                  </a:lnTo>
                  <a:lnTo>
                    <a:pt x="764" y="1013"/>
                  </a:lnTo>
                  <a:lnTo>
                    <a:pt x="744" y="1005"/>
                  </a:lnTo>
                  <a:lnTo>
                    <a:pt x="732" y="999"/>
                  </a:lnTo>
                  <a:lnTo>
                    <a:pt x="727" y="997"/>
                  </a:lnTo>
                  <a:lnTo>
                    <a:pt x="729" y="999"/>
                  </a:lnTo>
                  <a:lnTo>
                    <a:pt x="734" y="1006"/>
                  </a:lnTo>
                  <a:lnTo>
                    <a:pt x="744" y="1018"/>
                  </a:lnTo>
                  <a:lnTo>
                    <a:pt x="757" y="1030"/>
                  </a:lnTo>
                  <a:lnTo>
                    <a:pt x="754" y="1037"/>
                  </a:lnTo>
                  <a:lnTo>
                    <a:pt x="748" y="1048"/>
                  </a:lnTo>
                  <a:lnTo>
                    <a:pt x="740" y="1064"/>
                  </a:lnTo>
                  <a:lnTo>
                    <a:pt x="730" y="1082"/>
                  </a:lnTo>
                  <a:lnTo>
                    <a:pt x="718" y="1104"/>
                  </a:lnTo>
                  <a:lnTo>
                    <a:pt x="704" y="1129"/>
                  </a:lnTo>
                  <a:lnTo>
                    <a:pt x="686" y="1157"/>
                  </a:lnTo>
                  <a:lnTo>
                    <a:pt x="666" y="1186"/>
                  </a:lnTo>
                  <a:lnTo>
                    <a:pt x="644" y="1218"/>
                  </a:lnTo>
                  <a:lnTo>
                    <a:pt x="619" y="1253"/>
                  </a:lnTo>
                  <a:lnTo>
                    <a:pt x="591" y="1289"/>
                  </a:lnTo>
                  <a:lnTo>
                    <a:pt x="560" y="1327"/>
                  </a:lnTo>
                  <a:lnTo>
                    <a:pt x="527" y="1366"/>
                  </a:lnTo>
                  <a:lnTo>
                    <a:pt x="491" y="1406"/>
                  </a:lnTo>
                  <a:lnTo>
                    <a:pt x="451" y="1448"/>
                  </a:lnTo>
                  <a:lnTo>
                    <a:pt x="408" y="1490"/>
                  </a:lnTo>
                  <a:lnTo>
                    <a:pt x="376" y="1521"/>
                  </a:lnTo>
                  <a:lnTo>
                    <a:pt x="344" y="1549"/>
                  </a:lnTo>
                  <a:lnTo>
                    <a:pt x="315" y="1576"/>
                  </a:lnTo>
                  <a:lnTo>
                    <a:pt x="287" y="1602"/>
                  </a:lnTo>
                  <a:lnTo>
                    <a:pt x="259" y="1624"/>
                  </a:lnTo>
                  <a:lnTo>
                    <a:pt x="234" y="1646"/>
                  </a:lnTo>
                  <a:lnTo>
                    <a:pt x="209" y="1667"/>
                  </a:lnTo>
                  <a:lnTo>
                    <a:pt x="187" y="1685"/>
                  </a:lnTo>
                  <a:lnTo>
                    <a:pt x="164" y="1702"/>
                  </a:lnTo>
                  <a:lnTo>
                    <a:pt x="145" y="1717"/>
                  </a:lnTo>
                  <a:lnTo>
                    <a:pt x="127" y="1731"/>
                  </a:lnTo>
                  <a:lnTo>
                    <a:pt x="110" y="1745"/>
                  </a:lnTo>
                  <a:lnTo>
                    <a:pt x="93" y="1756"/>
                  </a:lnTo>
                  <a:lnTo>
                    <a:pt x="79" y="1766"/>
                  </a:lnTo>
                  <a:lnTo>
                    <a:pt x="67" y="1776"/>
                  </a:lnTo>
                  <a:lnTo>
                    <a:pt x="56" y="1783"/>
                  </a:lnTo>
                  <a:lnTo>
                    <a:pt x="77" y="1769"/>
                  </a:lnTo>
                  <a:lnTo>
                    <a:pt x="102" y="1753"/>
                  </a:lnTo>
                  <a:lnTo>
                    <a:pt x="130" y="1734"/>
                  </a:lnTo>
                  <a:lnTo>
                    <a:pt x="160" y="1713"/>
                  </a:lnTo>
                  <a:lnTo>
                    <a:pt x="194" y="1691"/>
                  </a:lnTo>
                  <a:lnTo>
                    <a:pt x="229" y="1667"/>
                  </a:lnTo>
                  <a:lnTo>
                    <a:pt x="266" y="1641"/>
                  </a:lnTo>
                  <a:lnTo>
                    <a:pt x="302" y="1614"/>
                  </a:lnTo>
                  <a:lnTo>
                    <a:pt x="340" y="1588"/>
                  </a:lnTo>
                  <a:lnTo>
                    <a:pt x="378" y="1558"/>
                  </a:lnTo>
                  <a:lnTo>
                    <a:pt x="415" y="1530"/>
                  </a:lnTo>
                  <a:lnTo>
                    <a:pt x="450" y="1501"/>
                  </a:lnTo>
                  <a:lnTo>
                    <a:pt x="485" y="1473"/>
                  </a:lnTo>
                  <a:lnTo>
                    <a:pt x="517" y="1445"/>
                  </a:lnTo>
                  <a:lnTo>
                    <a:pt x="546" y="1418"/>
                  </a:lnTo>
                  <a:lnTo>
                    <a:pt x="573" y="1391"/>
                  </a:lnTo>
                  <a:lnTo>
                    <a:pt x="619" y="1338"/>
                  </a:lnTo>
                  <a:lnTo>
                    <a:pt x="659" y="1287"/>
                  </a:lnTo>
                  <a:lnTo>
                    <a:pt x="695" y="1236"/>
                  </a:lnTo>
                  <a:lnTo>
                    <a:pt x="725" y="1190"/>
                  </a:lnTo>
                  <a:lnTo>
                    <a:pt x="750" y="1147"/>
                  </a:lnTo>
                  <a:lnTo>
                    <a:pt x="769" y="1110"/>
                  </a:lnTo>
                  <a:lnTo>
                    <a:pt x="783" y="1079"/>
                  </a:lnTo>
                  <a:lnTo>
                    <a:pt x="793" y="1057"/>
                  </a:lnTo>
                  <a:lnTo>
                    <a:pt x="800" y="1061"/>
                  </a:lnTo>
                  <a:lnTo>
                    <a:pt x="808" y="1065"/>
                  </a:lnTo>
                  <a:lnTo>
                    <a:pt x="817" y="1068"/>
                  </a:lnTo>
                  <a:lnTo>
                    <a:pt x="825" y="1070"/>
                  </a:lnTo>
                  <a:lnTo>
                    <a:pt x="835" y="1073"/>
                  </a:lnTo>
                  <a:lnTo>
                    <a:pt x="843" y="1076"/>
                  </a:lnTo>
                  <a:lnTo>
                    <a:pt x="853" y="1077"/>
                  </a:lnTo>
                  <a:lnTo>
                    <a:pt x="863" y="1079"/>
                  </a:lnTo>
                  <a:lnTo>
                    <a:pt x="896" y="1079"/>
                  </a:lnTo>
                  <a:lnTo>
                    <a:pt x="928" y="1077"/>
                  </a:lnTo>
                  <a:lnTo>
                    <a:pt x="959" y="1075"/>
                  </a:lnTo>
                  <a:lnTo>
                    <a:pt x="987" y="1069"/>
                  </a:lnTo>
                  <a:lnTo>
                    <a:pt x="1010" y="1065"/>
                  </a:lnTo>
                  <a:lnTo>
                    <a:pt x="1028" y="1061"/>
                  </a:lnTo>
                  <a:lnTo>
                    <a:pt x="1040" y="1058"/>
                  </a:lnTo>
                  <a:lnTo>
                    <a:pt x="1044" y="1057"/>
                  </a:lnTo>
                  <a:lnTo>
                    <a:pt x="1044" y="1057"/>
                  </a:lnTo>
                  <a:lnTo>
                    <a:pt x="1047" y="1057"/>
                  </a:lnTo>
                  <a:lnTo>
                    <a:pt x="1051" y="1057"/>
                  </a:lnTo>
                  <a:lnTo>
                    <a:pt x="1059" y="1057"/>
                  </a:lnTo>
                  <a:lnTo>
                    <a:pt x="1072" y="1058"/>
                  </a:lnTo>
                  <a:lnTo>
                    <a:pt x="1090" y="1061"/>
                  </a:lnTo>
                  <a:lnTo>
                    <a:pt x="1113" y="1064"/>
                  </a:lnTo>
                  <a:lnTo>
                    <a:pt x="1144" y="1069"/>
                  </a:lnTo>
                  <a:lnTo>
                    <a:pt x="1161" y="1073"/>
                  </a:lnTo>
                  <a:lnTo>
                    <a:pt x="1179" y="1077"/>
                  </a:lnTo>
                  <a:lnTo>
                    <a:pt x="1197" y="1083"/>
                  </a:lnTo>
                  <a:lnTo>
                    <a:pt x="1215" y="1090"/>
                  </a:lnTo>
                  <a:lnTo>
                    <a:pt x="1232" y="1097"/>
                  </a:lnTo>
                  <a:lnTo>
                    <a:pt x="1250" y="1104"/>
                  </a:lnTo>
                  <a:lnTo>
                    <a:pt x="1267" y="1112"/>
                  </a:lnTo>
                  <a:lnTo>
                    <a:pt x="1282" y="1119"/>
                  </a:lnTo>
                  <a:lnTo>
                    <a:pt x="1297" y="1128"/>
                  </a:lnTo>
                  <a:lnTo>
                    <a:pt x="1313" y="1135"/>
                  </a:lnTo>
                  <a:lnTo>
                    <a:pt x="1327" y="1140"/>
                  </a:lnTo>
                  <a:lnTo>
                    <a:pt x="1339" y="1146"/>
                  </a:lnTo>
                  <a:lnTo>
                    <a:pt x="1350" y="1150"/>
                  </a:lnTo>
                  <a:lnTo>
                    <a:pt x="1361" y="1153"/>
                  </a:lnTo>
                  <a:lnTo>
                    <a:pt x="1370" y="1154"/>
                  </a:lnTo>
                  <a:lnTo>
                    <a:pt x="1377" y="1154"/>
                  </a:lnTo>
                  <a:lnTo>
                    <a:pt x="1389" y="1150"/>
                  </a:lnTo>
                  <a:lnTo>
                    <a:pt x="1402" y="1143"/>
                  </a:lnTo>
                  <a:lnTo>
                    <a:pt x="1412" y="1132"/>
                  </a:lnTo>
                  <a:lnTo>
                    <a:pt x="1420" y="1119"/>
                  </a:lnTo>
                  <a:lnTo>
                    <a:pt x="1424" y="1104"/>
                  </a:lnTo>
                  <a:lnTo>
                    <a:pt x="1424" y="1087"/>
                  </a:lnTo>
                  <a:lnTo>
                    <a:pt x="1420" y="1070"/>
                  </a:lnTo>
                  <a:lnTo>
                    <a:pt x="1409" y="1052"/>
                  </a:lnTo>
                  <a:lnTo>
                    <a:pt x="1398" y="1040"/>
                  </a:lnTo>
                  <a:lnTo>
                    <a:pt x="1384" y="1027"/>
                  </a:lnTo>
                  <a:lnTo>
                    <a:pt x="1368" y="1012"/>
                  </a:lnTo>
                  <a:lnTo>
                    <a:pt x="1350" y="998"/>
                  </a:lnTo>
                  <a:lnTo>
                    <a:pt x="1331" y="983"/>
                  </a:lnTo>
                  <a:lnTo>
                    <a:pt x="1313" y="967"/>
                  </a:lnTo>
                  <a:lnTo>
                    <a:pt x="1293" y="953"/>
                  </a:lnTo>
                  <a:lnTo>
                    <a:pt x="1275" y="939"/>
                  </a:lnTo>
                  <a:lnTo>
                    <a:pt x="1293" y="948"/>
                  </a:lnTo>
                  <a:lnTo>
                    <a:pt x="1311" y="956"/>
                  </a:lnTo>
                  <a:lnTo>
                    <a:pt x="1331" y="965"/>
                  </a:lnTo>
                  <a:lnTo>
                    <a:pt x="1348" y="974"/>
                  </a:lnTo>
                  <a:lnTo>
                    <a:pt x="1366" y="983"/>
                  </a:lnTo>
                  <a:lnTo>
                    <a:pt x="1382" y="992"/>
                  </a:lnTo>
                  <a:lnTo>
                    <a:pt x="1398" y="999"/>
                  </a:lnTo>
                  <a:lnTo>
                    <a:pt x="1412" y="1008"/>
                  </a:lnTo>
                  <a:lnTo>
                    <a:pt x="1434" y="1018"/>
                  </a:lnTo>
                  <a:lnTo>
                    <a:pt x="1458" y="1023"/>
                  </a:lnTo>
                  <a:lnTo>
                    <a:pt x="1481" y="1024"/>
                  </a:lnTo>
                  <a:lnTo>
                    <a:pt x="1502" y="1023"/>
                  </a:lnTo>
                  <a:lnTo>
                    <a:pt x="1522" y="1015"/>
                  </a:lnTo>
                  <a:lnTo>
                    <a:pt x="1536" y="1002"/>
                  </a:lnTo>
                  <a:lnTo>
                    <a:pt x="1545" y="981"/>
                  </a:lnTo>
                  <a:lnTo>
                    <a:pt x="1548" y="955"/>
                  </a:lnTo>
                  <a:lnTo>
                    <a:pt x="1543" y="932"/>
                  </a:lnTo>
                  <a:lnTo>
                    <a:pt x="1530" y="909"/>
                  </a:lnTo>
                  <a:lnTo>
                    <a:pt x="1512" y="885"/>
                  </a:lnTo>
                  <a:lnTo>
                    <a:pt x="1488" y="861"/>
                  </a:lnTo>
                  <a:lnTo>
                    <a:pt x="1463" y="841"/>
                  </a:lnTo>
                  <a:lnTo>
                    <a:pt x="1438" y="820"/>
                  </a:lnTo>
                  <a:lnTo>
                    <a:pt x="1413" y="803"/>
                  </a:lnTo>
                  <a:lnTo>
                    <a:pt x="1391" y="788"/>
                  </a:lnTo>
                  <a:lnTo>
                    <a:pt x="1391" y="788"/>
                  </a:lnTo>
                  <a:lnTo>
                    <a:pt x="1392" y="788"/>
                  </a:lnTo>
                  <a:lnTo>
                    <a:pt x="1392" y="788"/>
                  </a:lnTo>
                  <a:lnTo>
                    <a:pt x="1392" y="788"/>
                  </a:lnTo>
                  <a:lnTo>
                    <a:pt x="1420" y="790"/>
                  </a:lnTo>
                  <a:lnTo>
                    <a:pt x="1444" y="795"/>
                  </a:lnTo>
                  <a:lnTo>
                    <a:pt x="1467" y="799"/>
                  </a:lnTo>
                  <a:lnTo>
                    <a:pt x="1487" y="803"/>
                  </a:lnTo>
                  <a:lnTo>
                    <a:pt x="1506" y="808"/>
                  </a:lnTo>
                  <a:lnTo>
                    <a:pt x="1523" y="813"/>
                  </a:lnTo>
                  <a:lnTo>
                    <a:pt x="1538" y="818"/>
                  </a:lnTo>
                  <a:lnTo>
                    <a:pt x="1552" y="824"/>
                  </a:lnTo>
                  <a:lnTo>
                    <a:pt x="1565" y="828"/>
                  </a:lnTo>
                  <a:lnTo>
                    <a:pt x="1576" y="834"/>
                  </a:lnTo>
                  <a:lnTo>
                    <a:pt x="1587" y="838"/>
                  </a:lnTo>
                  <a:lnTo>
                    <a:pt x="1597" y="841"/>
                  </a:lnTo>
                  <a:lnTo>
                    <a:pt x="1607" y="843"/>
                  </a:lnTo>
                  <a:lnTo>
                    <a:pt x="1615" y="845"/>
                  </a:lnTo>
                  <a:lnTo>
                    <a:pt x="1625" y="845"/>
                  </a:lnTo>
                  <a:lnTo>
                    <a:pt x="1633" y="845"/>
                  </a:lnTo>
                  <a:lnTo>
                    <a:pt x="1648" y="839"/>
                  </a:lnTo>
                  <a:lnTo>
                    <a:pt x="1661" y="828"/>
                  </a:lnTo>
                  <a:lnTo>
                    <a:pt x="1669" y="813"/>
                  </a:lnTo>
                  <a:lnTo>
                    <a:pt x="1675" y="795"/>
                  </a:lnTo>
                  <a:lnTo>
                    <a:pt x="1675" y="774"/>
                  </a:lnTo>
                  <a:lnTo>
                    <a:pt x="1672" y="753"/>
                  </a:lnTo>
                  <a:lnTo>
                    <a:pt x="1664" y="732"/>
                  </a:lnTo>
                  <a:lnTo>
                    <a:pt x="1651" y="7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59" name="Freeform 147"/>
            <p:cNvSpPr>
              <a:spLocks/>
            </p:cNvSpPr>
            <p:nvPr/>
          </p:nvSpPr>
          <p:spPr bwMode="auto">
            <a:xfrm>
              <a:off x="3192" y="621"/>
              <a:ext cx="21" cy="14"/>
            </a:xfrm>
            <a:custGeom>
              <a:avLst/>
              <a:gdLst>
                <a:gd name="T0" fmla="*/ 64 w 64"/>
                <a:gd name="T1" fmla="*/ 0 h 41"/>
                <a:gd name="T2" fmla="*/ 64 w 64"/>
                <a:gd name="T3" fmla="*/ 0 h 41"/>
                <a:gd name="T4" fmla="*/ 61 w 64"/>
                <a:gd name="T5" fmla="*/ 2 h 41"/>
                <a:gd name="T6" fmla="*/ 55 w 64"/>
                <a:gd name="T7" fmla="*/ 5 h 41"/>
                <a:gd name="T8" fmla="*/ 44 w 64"/>
                <a:gd name="T9" fmla="*/ 10 h 41"/>
                <a:gd name="T10" fmla="*/ 37 w 64"/>
                <a:gd name="T11" fmla="*/ 13 h 41"/>
                <a:gd name="T12" fmla="*/ 29 w 64"/>
                <a:gd name="T13" fmla="*/ 14 h 41"/>
                <a:gd name="T14" fmla="*/ 22 w 64"/>
                <a:gd name="T15" fmla="*/ 14 h 41"/>
                <a:gd name="T16" fmla="*/ 15 w 64"/>
                <a:gd name="T17" fmla="*/ 14 h 41"/>
                <a:gd name="T18" fmla="*/ 8 w 64"/>
                <a:gd name="T19" fmla="*/ 14 h 41"/>
                <a:gd name="T20" fmla="*/ 4 w 64"/>
                <a:gd name="T21" fmla="*/ 14 h 41"/>
                <a:gd name="T22" fmla="*/ 1 w 64"/>
                <a:gd name="T23" fmla="*/ 13 h 41"/>
                <a:gd name="T24" fmla="*/ 0 w 64"/>
                <a:gd name="T25" fmla="*/ 13 h 41"/>
                <a:gd name="T26" fmla="*/ 2 w 64"/>
                <a:gd name="T27" fmla="*/ 17 h 41"/>
                <a:gd name="T28" fmla="*/ 8 w 64"/>
                <a:gd name="T29" fmla="*/ 27 h 41"/>
                <a:gd name="T30" fmla="*/ 18 w 64"/>
                <a:gd name="T31" fmla="*/ 37 h 41"/>
                <a:gd name="T32" fmla="*/ 29 w 64"/>
                <a:gd name="T33" fmla="*/ 41 h 41"/>
                <a:gd name="T34" fmla="*/ 41 w 64"/>
                <a:gd name="T35" fmla="*/ 34 h 41"/>
                <a:gd name="T36" fmla="*/ 53 w 64"/>
                <a:gd name="T37" fmla="*/ 20 h 41"/>
                <a:gd name="T38" fmla="*/ 61 w 64"/>
                <a:gd name="T39" fmla="*/ 7 h 41"/>
                <a:gd name="T40" fmla="*/ 64 w 64"/>
                <a:gd name="T41"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 h="41">
                  <a:moveTo>
                    <a:pt x="64" y="0"/>
                  </a:moveTo>
                  <a:lnTo>
                    <a:pt x="64" y="0"/>
                  </a:lnTo>
                  <a:lnTo>
                    <a:pt x="61" y="2"/>
                  </a:lnTo>
                  <a:lnTo>
                    <a:pt x="55" y="5"/>
                  </a:lnTo>
                  <a:lnTo>
                    <a:pt x="44" y="10"/>
                  </a:lnTo>
                  <a:lnTo>
                    <a:pt x="37" y="13"/>
                  </a:lnTo>
                  <a:lnTo>
                    <a:pt x="29" y="14"/>
                  </a:lnTo>
                  <a:lnTo>
                    <a:pt x="22" y="14"/>
                  </a:lnTo>
                  <a:lnTo>
                    <a:pt x="15" y="14"/>
                  </a:lnTo>
                  <a:lnTo>
                    <a:pt x="8" y="14"/>
                  </a:lnTo>
                  <a:lnTo>
                    <a:pt x="4" y="14"/>
                  </a:lnTo>
                  <a:lnTo>
                    <a:pt x="1" y="13"/>
                  </a:lnTo>
                  <a:lnTo>
                    <a:pt x="0" y="13"/>
                  </a:lnTo>
                  <a:lnTo>
                    <a:pt x="2" y="17"/>
                  </a:lnTo>
                  <a:lnTo>
                    <a:pt x="8" y="27"/>
                  </a:lnTo>
                  <a:lnTo>
                    <a:pt x="18" y="37"/>
                  </a:lnTo>
                  <a:lnTo>
                    <a:pt x="29" y="41"/>
                  </a:lnTo>
                  <a:lnTo>
                    <a:pt x="41" y="34"/>
                  </a:lnTo>
                  <a:lnTo>
                    <a:pt x="53" y="20"/>
                  </a:lnTo>
                  <a:lnTo>
                    <a:pt x="61" y="7"/>
                  </a:ln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0" name="Freeform 148"/>
            <p:cNvSpPr>
              <a:spLocks/>
            </p:cNvSpPr>
            <p:nvPr/>
          </p:nvSpPr>
          <p:spPr bwMode="auto">
            <a:xfrm>
              <a:off x="3188" y="673"/>
              <a:ext cx="11" cy="7"/>
            </a:xfrm>
            <a:custGeom>
              <a:avLst/>
              <a:gdLst>
                <a:gd name="T0" fmla="*/ 25 w 32"/>
                <a:gd name="T1" fmla="*/ 22 h 22"/>
                <a:gd name="T2" fmla="*/ 32 w 32"/>
                <a:gd name="T3" fmla="*/ 0 h 22"/>
                <a:gd name="T4" fmla="*/ 0 w 32"/>
                <a:gd name="T5" fmla="*/ 3 h 22"/>
                <a:gd name="T6" fmla="*/ 1 w 32"/>
                <a:gd name="T7" fmla="*/ 7 h 22"/>
                <a:gd name="T8" fmla="*/ 5 w 32"/>
                <a:gd name="T9" fmla="*/ 14 h 22"/>
                <a:gd name="T10" fmla="*/ 14 w 32"/>
                <a:gd name="T11" fmla="*/ 21 h 22"/>
                <a:gd name="T12" fmla="*/ 25 w 32"/>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2" h="22">
                  <a:moveTo>
                    <a:pt x="25" y="22"/>
                  </a:moveTo>
                  <a:lnTo>
                    <a:pt x="32" y="0"/>
                  </a:lnTo>
                  <a:lnTo>
                    <a:pt x="0" y="3"/>
                  </a:lnTo>
                  <a:lnTo>
                    <a:pt x="1" y="7"/>
                  </a:lnTo>
                  <a:lnTo>
                    <a:pt x="5" y="14"/>
                  </a:lnTo>
                  <a:lnTo>
                    <a:pt x="14" y="21"/>
                  </a:lnTo>
                  <a:lnTo>
                    <a:pt x="25"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1" name="Freeform 149"/>
            <p:cNvSpPr>
              <a:spLocks/>
            </p:cNvSpPr>
            <p:nvPr/>
          </p:nvSpPr>
          <p:spPr bwMode="auto">
            <a:xfrm>
              <a:off x="3021" y="666"/>
              <a:ext cx="40" cy="82"/>
            </a:xfrm>
            <a:custGeom>
              <a:avLst/>
              <a:gdLst>
                <a:gd name="T0" fmla="*/ 121 w 121"/>
                <a:gd name="T1" fmla="*/ 209 h 245"/>
                <a:gd name="T2" fmla="*/ 90 w 121"/>
                <a:gd name="T3" fmla="*/ 172 h 245"/>
                <a:gd name="T4" fmla="*/ 65 w 121"/>
                <a:gd name="T5" fmla="*/ 134 h 245"/>
                <a:gd name="T6" fmla="*/ 44 w 121"/>
                <a:gd name="T7" fmla="*/ 98 h 245"/>
                <a:gd name="T8" fmla="*/ 28 w 121"/>
                <a:gd name="T9" fmla="*/ 67 h 245"/>
                <a:gd name="T10" fmla="*/ 15 w 121"/>
                <a:gd name="T11" fmla="*/ 39 h 245"/>
                <a:gd name="T12" fmla="*/ 7 w 121"/>
                <a:gd name="T13" fmla="*/ 18 h 245"/>
                <a:gd name="T14" fmla="*/ 3 w 121"/>
                <a:gd name="T15" fmla="*/ 4 h 245"/>
                <a:gd name="T16" fmla="*/ 1 w 121"/>
                <a:gd name="T17" fmla="*/ 0 h 245"/>
                <a:gd name="T18" fmla="*/ 1 w 121"/>
                <a:gd name="T19" fmla="*/ 6 h 245"/>
                <a:gd name="T20" fmla="*/ 0 w 121"/>
                <a:gd name="T21" fmla="*/ 20 h 245"/>
                <a:gd name="T22" fmla="*/ 1 w 121"/>
                <a:gd name="T23" fmla="*/ 43 h 245"/>
                <a:gd name="T24" fmla="*/ 7 w 121"/>
                <a:gd name="T25" fmla="*/ 74 h 245"/>
                <a:gd name="T26" fmla="*/ 18 w 121"/>
                <a:gd name="T27" fmla="*/ 110 h 245"/>
                <a:gd name="T28" fmla="*/ 37 w 121"/>
                <a:gd name="T29" fmla="*/ 152 h 245"/>
                <a:gd name="T30" fmla="*/ 65 w 121"/>
                <a:gd name="T31" fmla="*/ 197 h 245"/>
                <a:gd name="T32" fmla="*/ 106 w 121"/>
                <a:gd name="T33" fmla="*/ 245 h 245"/>
                <a:gd name="T34" fmla="*/ 110 w 121"/>
                <a:gd name="T35" fmla="*/ 236 h 245"/>
                <a:gd name="T36" fmla="*/ 114 w 121"/>
                <a:gd name="T37" fmla="*/ 226 h 245"/>
                <a:gd name="T38" fmla="*/ 118 w 121"/>
                <a:gd name="T39" fmla="*/ 218 h 245"/>
                <a:gd name="T40" fmla="*/ 121 w 121"/>
                <a:gd name="T41" fmla="*/ 209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245">
                  <a:moveTo>
                    <a:pt x="121" y="209"/>
                  </a:moveTo>
                  <a:lnTo>
                    <a:pt x="90" y="172"/>
                  </a:lnTo>
                  <a:lnTo>
                    <a:pt x="65" y="134"/>
                  </a:lnTo>
                  <a:lnTo>
                    <a:pt x="44" y="98"/>
                  </a:lnTo>
                  <a:lnTo>
                    <a:pt x="28" y="67"/>
                  </a:lnTo>
                  <a:lnTo>
                    <a:pt x="15" y="39"/>
                  </a:lnTo>
                  <a:lnTo>
                    <a:pt x="7" y="18"/>
                  </a:lnTo>
                  <a:lnTo>
                    <a:pt x="3" y="4"/>
                  </a:lnTo>
                  <a:lnTo>
                    <a:pt x="1" y="0"/>
                  </a:lnTo>
                  <a:lnTo>
                    <a:pt x="1" y="6"/>
                  </a:lnTo>
                  <a:lnTo>
                    <a:pt x="0" y="20"/>
                  </a:lnTo>
                  <a:lnTo>
                    <a:pt x="1" y="43"/>
                  </a:lnTo>
                  <a:lnTo>
                    <a:pt x="7" y="74"/>
                  </a:lnTo>
                  <a:lnTo>
                    <a:pt x="18" y="110"/>
                  </a:lnTo>
                  <a:lnTo>
                    <a:pt x="37" y="152"/>
                  </a:lnTo>
                  <a:lnTo>
                    <a:pt x="65" y="197"/>
                  </a:lnTo>
                  <a:lnTo>
                    <a:pt x="106" y="245"/>
                  </a:lnTo>
                  <a:lnTo>
                    <a:pt x="110" y="236"/>
                  </a:lnTo>
                  <a:lnTo>
                    <a:pt x="114" y="226"/>
                  </a:lnTo>
                  <a:lnTo>
                    <a:pt x="118" y="218"/>
                  </a:lnTo>
                  <a:lnTo>
                    <a:pt x="121"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2" name="Freeform 150"/>
            <p:cNvSpPr>
              <a:spLocks/>
            </p:cNvSpPr>
            <p:nvPr/>
          </p:nvSpPr>
          <p:spPr bwMode="auto">
            <a:xfrm>
              <a:off x="3011" y="706"/>
              <a:ext cx="35" cy="73"/>
            </a:xfrm>
            <a:custGeom>
              <a:avLst/>
              <a:gdLst>
                <a:gd name="T0" fmla="*/ 86 w 104"/>
                <a:gd name="T1" fmla="*/ 221 h 221"/>
                <a:gd name="T2" fmla="*/ 92 w 104"/>
                <a:gd name="T3" fmla="*/ 213 h 221"/>
                <a:gd name="T4" fmla="*/ 96 w 104"/>
                <a:gd name="T5" fmla="*/ 205 h 221"/>
                <a:gd name="T6" fmla="*/ 100 w 104"/>
                <a:gd name="T7" fmla="*/ 196 h 221"/>
                <a:gd name="T8" fmla="*/ 104 w 104"/>
                <a:gd name="T9" fmla="*/ 189 h 221"/>
                <a:gd name="T10" fmla="*/ 78 w 104"/>
                <a:gd name="T11" fmla="*/ 154 h 221"/>
                <a:gd name="T12" fmla="*/ 55 w 104"/>
                <a:gd name="T13" fmla="*/ 120 h 221"/>
                <a:gd name="T14" fmla="*/ 37 w 104"/>
                <a:gd name="T15" fmla="*/ 87 h 221"/>
                <a:gd name="T16" fmla="*/ 23 w 104"/>
                <a:gd name="T17" fmla="*/ 58 h 221"/>
                <a:gd name="T18" fmla="*/ 14 w 104"/>
                <a:gd name="T19" fmla="*/ 34 h 221"/>
                <a:gd name="T20" fmla="*/ 7 w 104"/>
                <a:gd name="T21" fmla="*/ 16 h 221"/>
                <a:gd name="T22" fmla="*/ 2 w 104"/>
                <a:gd name="T23" fmla="*/ 4 h 221"/>
                <a:gd name="T24" fmla="*/ 1 w 104"/>
                <a:gd name="T25" fmla="*/ 0 h 221"/>
                <a:gd name="T26" fmla="*/ 1 w 104"/>
                <a:gd name="T27" fmla="*/ 4 h 221"/>
                <a:gd name="T28" fmla="*/ 0 w 104"/>
                <a:gd name="T29" fmla="*/ 18 h 221"/>
                <a:gd name="T30" fmla="*/ 1 w 104"/>
                <a:gd name="T31" fmla="*/ 37 h 221"/>
                <a:gd name="T32" fmla="*/ 7 w 104"/>
                <a:gd name="T33" fmla="*/ 65 h 221"/>
                <a:gd name="T34" fmla="*/ 15 w 104"/>
                <a:gd name="T35" fmla="*/ 97 h 221"/>
                <a:gd name="T36" fmla="*/ 30 w 104"/>
                <a:gd name="T37" fmla="*/ 135 h 221"/>
                <a:gd name="T38" fmla="*/ 54 w 104"/>
                <a:gd name="T39" fmla="*/ 177 h 221"/>
                <a:gd name="T40" fmla="*/ 86 w 104"/>
                <a:gd name="T41"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4" h="221">
                  <a:moveTo>
                    <a:pt x="86" y="221"/>
                  </a:moveTo>
                  <a:lnTo>
                    <a:pt x="92" y="213"/>
                  </a:lnTo>
                  <a:lnTo>
                    <a:pt x="96" y="205"/>
                  </a:lnTo>
                  <a:lnTo>
                    <a:pt x="100" y="196"/>
                  </a:lnTo>
                  <a:lnTo>
                    <a:pt x="104" y="189"/>
                  </a:lnTo>
                  <a:lnTo>
                    <a:pt x="78" y="154"/>
                  </a:lnTo>
                  <a:lnTo>
                    <a:pt x="55" y="120"/>
                  </a:lnTo>
                  <a:lnTo>
                    <a:pt x="37" y="87"/>
                  </a:lnTo>
                  <a:lnTo>
                    <a:pt x="23" y="58"/>
                  </a:lnTo>
                  <a:lnTo>
                    <a:pt x="14" y="34"/>
                  </a:lnTo>
                  <a:lnTo>
                    <a:pt x="7" y="16"/>
                  </a:lnTo>
                  <a:lnTo>
                    <a:pt x="2" y="4"/>
                  </a:lnTo>
                  <a:lnTo>
                    <a:pt x="1" y="0"/>
                  </a:lnTo>
                  <a:lnTo>
                    <a:pt x="1" y="4"/>
                  </a:lnTo>
                  <a:lnTo>
                    <a:pt x="0" y="18"/>
                  </a:lnTo>
                  <a:lnTo>
                    <a:pt x="1" y="37"/>
                  </a:lnTo>
                  <a:lnTo>
                    <a:pt x="7" y="65"/>
                  </a:lnTo>
                  <a:lnTo>
                    <a:pt x="15" y="97"/>
                  </a:lnTo>
                  <a:lnTo>
                    <a:pt x="30" y="135"/>
                  </a:lnTo>
                  <a:lnTo>
                    <a:pt x="54" y="177"/>
                  </a:lnTo>
                  <a:lnTo>
                    <a:pt x="86"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3" name="Freeform 151"/>
            <p:cNvSpPr>
              <a:spLocks/>
            </p:cNvSpPr>
            <p:nvPr/>
          </p:nvSpPr>
          <p:spPr bwMode="auto">
            <a:xfrm>
              <a:off x="3002" y="745"/>
              <a:ext cx="26" cy="61"/>
            </a:xfrm>
            <a:custGeom>
              <a:avLst/>
              <a:gdLst>
                <a:gd name="T0" fmla="*/ 57 w 78"/>
                <a:gd name="T1" fmla="*/ 183 h 183"/>
                <a:gd name="T2" fmla="*/ 62 w 78"/>
                <a:gd name="T3" fmla="*/ 176 h 183"/>
                <a:gd name="T4" fmla="*/ 68 w 78"/>
                <a:gd name="T5" fmla="*/ 169 h 183"/>
                <a:gd name="T6" fmla="*/ 72 w 78"/>
                <a:gd name="T7" fmla="*/ 162 h 183"/>
                <a:gd name="T8" fmla="*/ 78 w 78"/>
                <a:gd name="T9" fmla="*/ 155 h 183"/>
                <a:gd name="T10" fmla="*/ 58 w 78"/>
                <a:gd name="T11" fmla="*/ 124 h 183"/>
                <a:gd name="T12" fmla="*/ 43 w 78"/>
                <a:gd name="T13" fmla="*/ 96 h 183"/>
                <a:gd name="T14" fmla="*/ 29 w 78"/>
                <a:gd name="T15" fmla="*/ 70 h 183"/>
                <a:gd name="T16" fmla="*/ 19 w 78"/>
                <a:gd name="T17" fmla="*/ 46 h 183"/>
                <a:gd name="T18" fmla="*/ 11 w 78"/>
                <a:gd name="T19" fmla="*/ 28 h 183"/>
                <a:gd name="T20" fmla="*/ 5 w 78"/>
                <a:gd name="T21" fmla="*/ 13 h 183"/>
                <a:gd name="T22" fmla="*/ 3 w 78"/>
                <a:gd name="T23" fmla="*/ 3 h 183"/>
                <a:gd name="T24" fmla="*/ 1 w 78"/>
                <a:gd name="T25" fmla="*/ 0 h 183"/>
                <a:gd name="T26" fmla="*/ 1 w 78"/>
                <a:gd name="T27" fmla="*/ 4 h 183"/>
                <a:gd name="T28" fmla="*/ 0 w 78"/>
                <a:gd name="T29" fmla="*/ 14 h 183"/>
                <a:gd name="T30" fmla="*/ 1 w 78"/>
                <a:gd name="T31" fmla="*/ 31 h 183"/>
                <a:gd name="T32" fmla="*/ 4 w 78"/>
                <a:gd name="T33" fmla="*/ 53 h 183"/>
                <a:gd name="T34" fmla="*/ 9 w 78"/>
                <a:gd name="T35" fmla="*/ 80 h 183"/>
                <a:gd name="T36" fmla="*/ 19 w 78"/>
                <a:gd name="T37" fmla="*/ 112 h 183"/>
                <a:gd name="T38" fmla="*/ 35 w 78"/>
                <a:gd name="T39" fmla="*/ 145 h 183"/>
                <a:gd name="T40" fmla="*/ 57 w 78"/>
                <a:gd name="T41"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83">
                  <a:moveTo>
                    <a:pt x="57" y="183"/>
                  </a:moveTo>
                  <a:lnTo>
                    <a:pt x="62" y="176"/>
                  </a:lnTo>
                  <a:lnTo>
                    <a:pt x="68" y="169"/>
                  </a:lnTo>
                  <a:lnTo>
                    <a:pt x="72" y="162"/>
                  </a:lnTo>
                  <a:lnTo>
                    <a:pt x="78" y="155"/>
                  </a:lnTo>
                  <a:lnTo>
                    <a:pt x="58" y="124"/>
                  </a:lnTo>
                  <a:lnTo>
                    <a:pt x="43" y="96"/>
                  </a:lnTo>
                  <a:lnTo>
                    <a:pt x="29" y="70"/>
                  </a:lnTo>
                  <a:lnTo>
                    <a:pt x="19" y="46"/>
                  </a:lnTo>
                  <a:lnTo>
                    <a:pt x="11" y="28"/>
                  </a:lnTo>
                  <a:lnTo>
                    <a:pt x="5" y="13"/>
                  </a:lnTo>
                  <a:lnTo>
                    <a:pt x="3" y="3"/>
                  </a:lnTo>
                  <a:lnTo>
                    <a:pt x="1" y="0"/>
                  </a:lnTo>
                  <a:lnTo>
                    <a:pt x="1" y="4"/>
                  </a:lnTo>
                  <a:lnTo>
                    <a:pt x="0" y="14"/>
                  </a:lnTo>
                  <a:lnTo>
                    <a:pt x="1" y="31"/>
                  </a:lnTo>
                  <a:lnTo>
                    <a:pt x="4" y="53"/>
                  </a:lnTo>
                  <a:lnTo>
                    <a:pt x="9" y="80"/>
                  </a:lnTo>
                  <a:lnTo>
                    <a:pt x="19" y="112"/>
                  </a:lnTo>
                  <a:lnTo>
                    <a:pt x="35" y="145"/>
                  </a:lnTo>
                  <a:lnTo>
                    <a:pt x="57" y="1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4" name="Freeform 152"/>
            <p:cNvSpPr>
              <a:spLocks/>
            </p:cNvSpPr>
            <p:nvPr/>
          </p:nvSpPr>
          <p:spPr bwMode="auto">
            <a:xfrm>
              <a:off x="2992" y="785"/>
              <a:ext cx="16" cy="43"/>
            </a:xfrm>
            <a:custGeom>
              <a:avLst/>
              <a:gdLst>
                <a:gd name="T0" fmla="*/ 28 w 49"/>
                <a:gd name="T1" fmla="*/ 129 h 129"/>
                <a:gd name="T2" fmla="*/ 33 w 49"/>
                <a:gd name="T3" fmla="*/ 125 h 129"/>
                <a:gd name="T4" fmla="*/ 37 w 49"/>
                <a:gd name="T5" fmla="*/ 121 h 129"/>
                <a:gd name="T6" fmla="*/ 41 w 49"/>
                <a:gd name="T7" fmla="*/ 117 h 129"/>
                <a:gd name="T8" fmla="*/ 45 w 49"/>
                <a:gd name="T9" fmla="*/ 111 h 129"/>
                <a:gd name="T10" fmla="*/ 46 w 49"/>
                <a:gd name="T11" fmla="*/ 110 h 129"/>
                <a:gd name="T12" fmla="*/ 48 w 49"/>
                <a:gd name="T13" fmla="*/ 108 h 129"/>
                <a:gd name="T14" fmla="*/ 48 w 49"/>
                <a:gd name="T15" fmla="*/ 108 h 129"/>
                <a:gd name="T16" fmla="*/ 49 w 49"/>
                <a:gd name="T17" fmla="*/ 107 h 129"/>
                <a:gd name="T18" fmla="*/ 38 w 49"/>
                <a:gd name="T19" fmla="*/ 85 h 129"/>
                <a:gd name="T20" fmla="*/ 28 w 49"/>
                <a:gd name="T21" fmla="*/ 65 h 129"/>
                <a:gd name="T22" fmla="*/ 20 w 49"/>
                <a:gd name="T23" fmla="*/ 47 h 129"/>
                <a:gd name="T24" fmla="*/ 13 w 49"/>
                <a:gd name="T25" fmla="*/ 30 h 129"/>
                <a:gd name="T26" fmla="*/ 7 w 49"/>
                <a:gd name="T27" fmla="*/ 18 h 129"/>
                <a:gd name="T28" fmla="*/ 5 w 49"/>
                <a:gd name="T29" fmla="*/ 8 h 129"/>
                <a:gd name="T30" fmla="*/ 2 w 49"/>
                <a:gd name="T31" fmla="*/ 2 h 129"/>
                <a:gd name="T32" fmla="*/ 2 w 49"/>
                <a:gd name="T33" fmla="*/ 0 h 129"/>
                <a:gd name="T34" fmla="*/ 0 w 49"/>
                <a:gd name="T35" fmla="*/ 9 h 129"/>
                <a:gd name="T36" fmla="*/ 2 w 49"/>
                <a:gd name="T37" fmla="*/ 36 h 129"/>
                <a:gd name="T38" fmla="*/ 9 w 49"/>
                <a:gd name="T39" fmla="*/ 78 h 129"/>
                <a:gd name="T40" fmla="*/ 28 w 49"/>
                <a:gd name="T4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29">
                  <a:moveTo>
                    <a:pt x="28" y="129"/>
                  </a:moveTo>
                  <a:lnTo>
                    <a:pt x="33" y="125"/>
                  </a:lnTo>
                  <a:lnTo>
                    <a:pt x="37" y="121"/>
                  </a:lnTo>
                  <a:lnTo>
                    <a:pt x="41" y="117"/>
                  </a:lnTo>
                  <a:lnTo>
                    <a:pt x="45" y="111"/>
                  </a:lnTo>
                  <a:lnTo>
                    <a:pt x="46" y="110"/>
                  </a:lnTo>
                  <a:lnTo>
                    <a:pt x="48" y="108"/>
                  </a:lnTo>
                  <a:lnTo>
                    <a:pt x="48" y="108"/>
                  </a:lnTo>
                  <a:lnTo>
                    <a:pt x="49" y="107"/>
                  </a:lnTo>
                  <a:lnTo>
                    <a:pt x="38" y="85"/>
                  </a:lnTo>
                  <a:lnTo>
                    <a:pt x="28" y="65"/>
                  </a:lnTo>
                  <a:lnTo>
                    <a:pt x="20" y="47"/>
                  </a:lnTo>
                  <a:lnTo>
                    <a:pt x="13" y="30"/>
                  </a:lnTo>
                  <a:lnTo>
                    <a:pt x="7" y="18"/>
                  </a:lnTo>
                  <a:lnTo>
                    <a:pt x="5" y="8"/>
                  </a:lnTo>
                  <a:lnTo>
                    <a:pt x="2" y="2"/>
                  </a:lnTo>
                  <a:lnTo>
                    <a:pt x="2" y="0"/>
                  </a:lnTo>
                  <a:lnTo>
                    <a:pt x="0" y="9"/>
                  </a:lnTo>
                  <a:lnTo>
                    <a:pt x="2" y="36"/>
                  </a:lnTo>
                  <a:lnTo>
                    <a:pt x="9" y="78"/>
                  </a:lnTo>
                  <a:lnTo>
                    <a:pt x="28"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5" name="Freeform 153"/>
            <p:cNvSpPr>
              <a:spLocks/>
            </p:cNvSpPr>
            <p:nvPr/>
          </p:nvSpPr>
          <p:spPr bwMode="auto">
            <a:xfrm>
              <a:off x="2983" y="824"/>
              <a:ext cx="6" cy="21"/>
            </a:xfrm>
            <a:custGeom>
              <a:avLst/>
              <a:gdLst>
                <a:gd name="T0" fmla="*/ 1 w 19"/>
                <a:gd name="T1" fmla="*/ 0 h 62"/>
                <a:gd name="T2" fmla="*/ 1 w 19"/>
                <a:gd name="T3" fmla="*/ 5 h 62"/>
                <a:gd name="T4" fmla="*/ 0 w 19"/>
                <a:gd name="T5" fmla="*/ 16 h 62"/>
                <a:gd name="T6" fmla="*/ 1 w 19"/>
                <a:gd name="T7" fmla="*/ 35 h 62"/>
                <a:gd name="T8" fmla="*/ 5 w 19"/>
                <a:gd name="T9" fmla="*/ 62 h 62"/>
                <a:gd name="T10" fmla="*/ 8 w 19"/>
                <a:gd name="T11" fmla="*/ 58 h 62"/>
                <a:gd name="T12" fmla="*/ 12 w 19"/>
                <a:gd name="T13" fmla="*/ 55 h 62"/>
                <a:gd name="T14" fmla="*/ 15 w 19"/>
                <a:gd name="T15" fmla="*/ 51 h 62"/>
                <a:gd name="T16" fmla="*/ 19 w 19"/>
                <a:gd name="T17" fmla="*/ 48 h 62"/>
                <a:gd name="T18" fmla="*/ 11 w 19"/>
                <a:gd name="T19" fmla="*/ 28 h 62"/>
                <a:gd name="T20" fmla="*/ 5 w 19"/>
                <a:gd name="T21" fmla="*/ 13 h 62"/>
                <a:gd name="T22" fmla="*/ 2 w 19"/>
                <a:gd name="T23" fmla="*/ 3 h 62"/>
                <a:gd name="T24" fmla="*/ 1 w 19"/>
                <a:gd name="T2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62">
                  <a:moveTo>
                    <a:pt x="1" y="0"/>
                  </a:moveTo>
                  <a:lnTo>
                    <a:pt x="1" y="5"/>
                  </a:lnTo>
                  <a:lnTo>
                    <a:pt x="0" y="16"/>
                  </a:lnTo>
                  <a:lnTo>
                    <a:pt x="1" y="35"/>
                  </a:lnTo>
                  <a:lnTo>
                    <a:pt x="5" y="62"/>
                  </a:lnTo>
                  <a:lnTo>
                    <a:pt x="8" y="58"/>
                  </a:lnTo>
                  <a:lnTo>
                    <a:pt x="12" y="55"/>
                  </a:lnTo>
                  <a:lnTo>
                    <a:pt x="15" y="51"/>
                  </a:lnTo>
                  <a:lnTo>
                    <a:pt x="19" y="48"/>
                  </a:lnTo>
                  <a:lnTo>
                    <a:pt x="11" y="28"/>
                  </a:lnTo>
                  <a:lnTo>
                    <a:pt x="5" y="13"/>
                  </a:lnTo>
                  <a:lnTo>
                    <a:pt x="2" y="3"/>
                  </a:lnTo>
                  <a:lnTo>
                    <a:pt x="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6" name="Freeform 154"/>
            <p:cNvSpPr>
              <a:spLocks/>
            </p:cNvSpPr>
            <p:nvPr/>
          </p:nvSpPr>
          <p:spPr bwMode="auto">
            <a:xfrm>
              <a:off x="1901" y="2082"/>
              <a:ext cx="883" cy="881"/>
            </a:xfrm>
            <a:custGeom>
              <a:avLst/>
              <a:gdLst>
                <a:gd name="T0" fmla="*/ 2439 w 2648"/>
                <a:gd name="T1" fmla="*/ 610 h 2645"/>
                <a:gd name="T2" fmla="*/ 2362 w 2648"/>
                <a:gd name="T3" fmla="*/ 502 h 2645"/>
                <a:gd name="T4" fmla="*/ 2274 w 2648"/>
                <a:gd name="T5" fmla="*/ 401 h 2645"/>
                <a:gd name="T6" fmla="*/ 2176 w 2648"/>
                <a:gd name="T7" fmla="*/ 311 h 2645"/>
                <a:gd name="T8" fmla="*/ 2071 w 2648"/>
                <a:gd name="T9" fmla="*/ 231 h 2645"/>
                <a:gd name="T10" fmla="*/ 1959 w 2648"/>
                <a:gd name="T11" fmla="*/ 161 h 2645"/>
                <a:gd name="T12" fmla="*/ 1842 w 2648"/>
                <a:gd name="T13" fmla="*/ 105 h 2645"/>
                <a:gd name="T14" fmla="*/ 1720 w 2648"/>
                <a:gd name="T15" fmla="*/ 59 h 2645"/>
                <a:gd name="T16" fmla="*/ 1592 w 2648"/>
                <a:gd name="T17" fmla="*/ 27 h 2645"/>
                <a:gd name="T18" fmla="*/ 1460 w 2648"/>
                <a:gd name="T19" fmla="*/ 7 h 2645"/>
                <a:gd name="T20" fmla="*/ 1323 w 2648"/>
                <a:gd name="T21" fmla="*/ 0 h 2645"/>
                <a:gd name="T22" fmla="*/ 1151 w 2648"/>
                <a:gd name="T23" fmla="*/ 11 h 2645"/>
                <a:gd name="T24" fmla="*/ 985 w 2648"/>
                <a:gd name="T25" fmla="*/ 44 h 2645"/>
                <a:gd name="T26" fmla="*/ 827 w 2648"/>
                <a:gd name="T27" fmla="*/ 96 h 2645"/>
                <a:gd name="T28" fmla="*/ 678 w 2648"/>
                <a:gd name="T29" fmla="*/ 167 h 2645"/>
                <a:gd name="T30" fmla="*/ 540 w 2648"/>
                <a:gd name="T31" fmla="*/ 255 h 2645"/>
                <a:gd name="T32" fmla="*/ 431 w 2648"/>
                <a:gd name="T33" fmla="*/ 346 h 2645"/>
                <a:gd name="T34" fmla="*/ 337 w 2648"/>
                <a:gd name="T35" fmla="*/ 441 h 2645"/>
                <a:gd name="T36" fmla="*/ 253 w 2648"/>
                <a:gd name="T37" fmla="*/ 545 h 2645"/>
                <a:gd name="T38" fmla="*/ 179 w 2648"/>
                <a:gd name="T39" fmla="*/ 657 h 2645"/>
                <a:gd name="T40" fmla="*/ 117 w 2648"/>
                <a:gd name="T41" fmla="*/ 776 h 2645"/>
                <a:gd name="T42" fmla="*/ 64 w 2648"/>
                <a:gd name="T43" fmla="*/ 914 h 2645"/>
                <a:gd name="T44" fmla="*/ 21 w 2648"/>
                <a:gd name="T45" fmla="*/ 1084 h 2645"/>
                <a:gd name="T46" fmla="*/ 2 w 2648"/>
                <a:gd name="T47" fmla="*/ 1260 h 2645"/>
                <a:gd name="T48" fmla="*/ 11 w 2648"/>
                <a:gd name="T49" fmla="*/ 1492 h 2645"/>
                <a:gd name="T50" fmla="*/ 66 w 2648"/>
                <a:gd name="T51" fmla="*/ 1736 h 2645"/>
                <a:gd name="T52" fmla="*/ 164 w 2648"/>
                <a:gd name="T53" fmla="*/ 1959 h 2645"/>
                <a:gd name="T54" fmla="*/ 300 w 2648"/>
                <a:gd name="T55" fmla="*/ 2159 h 2645"/>
                <a:gd name="T56" fmla="*/ 469 w 2648"/>
                <a:gd name="T57" fmla="*/ 2331 h 2645"/>
                <a:gd name="T58" fmla="*/ 638 w 2648"/>
                <a:gd name="T59" fmla="*/ 2453 h 2645"/>
                <a:gd name="T60" fmla="*/ 762 w 2648"/>
                <a:gd name="T61" fmla="*/ 2520 h 2645"/>
                <a:gd name="T62" fmla="*/ 893 w 2648"/>
                <a:gd name="T63" fmla="*/ 2574 h 2645"/>
                <a:gd name="T64" fmla="*/ 1032 w 2648"/>
                <a:gd name="T65" fmla="*/ 2612 h 2645"/>
                <a:gd name="T66" fmla="*/ 1176 w 2648"/>
                <a:gd name="T67" fmla="*/ 2636 h 2645"/>
                <a:gd name="T68" fmla="*/ 1323 w 2648"/>
                <a:gd name="T69" fmla="*/ 2645 h 2645"/>
                <a:gd name="T70" fmla="*/ 1393 w 2648"/>
                <a:gd name="T71" fmla="*/ 2644 h 2645"/>
                <a:gd name="T72" fmla="*/ 1463 w 2648"/>
                <a:gd name="T73" fmla="*/ 2638 h 2645"/>
                <a:gd name="T74" fmla="*/ 1531 w 2648"/>
                <a:gd name="T75" fmla="*/ 2629 h 2645"/>
                <a:gd name="T76" fmla="*/ 1598 w 2648"/>
                <a:gd name="T77" fmla="*/ 2617 h 2645"/>
                <a:gd name="T78" fmla="*/ 1664 w 2648"/>
                <a:gd name="T79" fmla="*/ 2601 h 2645"/>
                <a:gd name="T80" fmla="*/ 1750 w 2648"/>
                <a:gd name="T81" fmla="*/ 2575 h 2645"/>
                <a:gd name="T82" fmla="*/ 1844 w 2648"/>
                <a:gd name="T83" fmla="*/ 2538 h 2645"/>
                <a:gd name="T84" fmla="*/ 1933 w 2648"/>
                <a:gd name="T85" fmla="*/ 2496 h 2645"/>
                <a:gd name="T86" fmla="*/ 2020 w 2648"/>
                <a:gd name="T87" fmla="*/ 2448 h 2645"/>
                <a:gd name="T88" fmla="*/ 2101 w 2648"/>
                <a:gd name="T89" fmla="*/ 2392 h 2645"/>
                <a:gd name="T90" fmla="*/ 2182 w 2648"/>
                <a:gd name="T91" fmla="*/ 2328 h 2645"/>
                <a:gd name="T92" fmla="*/ 2266 w 2648"/>
                <a:gd name="T93" fmla="*/ 2252 h 2645"/>
                <a:gd name="T94" fmla="*/ 2341 w 2648"/>
                <a:gd name="T95" fmla="*/ 2168 h 2645"/>
                <a:gd name="T96" fmla="*/ 2409 w 2648"/>
                <a:gd name="T97" fmla="*/ 2078 h 2645"/>
                <a:gd name="T98" fmla="*/ 2470 w 2648"/>
                <a:gd name="T99" fmla="*/ 1982 h 2645"/>
                <a:gd name="T100" fmla="*/ 2523 w 2648"/>
                <a:gd name="T101" fmla="*/ 1881 h 2645"/>
                <a:gd name="T102" fmla="*/ 2597 w 2648"/>
                <a:gd name="T103" fmla="*/ 1682 h 2645"/>
                <a:gd name="T104" fmla="*/ 2639 w 2648"/>
                <a:gd name="T105" fmla="*/ 1469 h 2645"/>
                <a:gd name="T106" fmla="*/ 2645 w 2648"/>
                <a:gd name="T107" fmla="*/ 1236 h 2645"/>
                <a:gd name="T108" fmla="*/ 2605 w 2648"/>
                <a:gd name="T109" fmla="*/ 989 h 2645"/>
                <a:gd name="T110" fmla="*/ 2522 w 2648"/>
                <a:gd name="T111" fmla="*/ 759 h 2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48" h="2645">
                  <a:moveTo>
                    <a:pt x="2485" y="687"/>
                  </a:moveTo>
                  <a:lnTo>
                    <a:pt x="2463" y="648"/>
                  </a:lnTo>
                  <a:lnTo>
                    <a:pt x="2439" y="610"/>
                  </a:lnTo>
                  <a:lnTo>
                    <a:pt x="2415" y="573"/>
                  </a:lnTo>
                  <a:lnTo>
                    <a:pt x="2389" y="536"/>
                  </a:lnTo>
                  <a:lnTo>
                    <a:pt x="2362" y="502"/>
                  </a:lnTo>
                  <a:lnTo>
                    <a:pt x="2334" y="467"/>
                  </a:lnTo>
                  <a:lnTo>
                    <a:pt x="2304" y="434"/>
                  </a:lnTo>
                  <a:lnTo>
                    <a:pt x="2274" y="401"/>
                  </a:lnTo>
                  <a:lnTo>
                    <a:pt x="2243" y="370"/>
                  </a:lnTo>
                  <a:lnTo>
                    <a:pt x="2210" y="340"/>
                  </a:lnTo>
                  <a:lnTo>
                    <a:pt x="2176" y="311"/>
                  </a:lnTo>
                  <a:lnTo>
                    <a:pt x="2142" y="284"/>
                  </a:lnTo>
                  <a:lnTo>
                    <a:pt x="2106" y="257"/>
                  </a:lnTo>
                  <a:lnTo>
                    <a:pt x="2071" y="231"/>
                  </a:lnTo>
                  <a:lnTo>
                    <a:pt x="2034" y="205"/>
                  </a:lnTo>
                  <a:lnTo>
                    <a:pt x="1996" y="183"/>
                  </a:lnTo>
                  <a:lnTo>
                    <a:pt x="1959" y="161"/>
                  </a:lnTo>
                  <a:lnTo>
                    <a:pt x="1920" y="142"/>
                  </a:lnTo>
                  <a:lnTo>
                    <a:pt x="1882" y="123"/>
                  </a:lnTo>
                  <a:lnTo>
                    <a:pt x="1842" y="105"/>
                  </a:lnTo>
                  <a:lnTo>
                    <a:pt x="1802" y="89"/>
                  </a:lnTo>
                  <a:lnTo>
                    <a:pt x="1761" y="73"/>
                  </a:lnTo>
                  <a:lnTo>
                    <a:pt x="1720" y="59"/>
                  </a:lnTo>
                  <a:lnTo>
                    <a:pt x="1679" y="48"/>
                  </a:lnTo>
                  <a:lnTo>
                    <a:pt x="1636" y="36"/>
                  </a:lnTo>
                  <a:lnTo>
                    <a:pt x="1592" y="27"/>
                  </a:lnTo>
                  <a:lnTo>
                    <a:pt x="1549" y="18"/>
                  </a:lnTo>
                  <a:lnTo>
                    <a:pt x="1504" y="12"/>
                  </a:lnTo>
                  <a:lnTo>
                    <a:pt x="1460" y="7"/>
                  </a:lnTo>
                  <a:lnTo>
                    <a:pt x="1414" y="2"/>
                  </a:lnTo>
                  <a:lnTo>
                    <a:pt x="1369" y="1"/>
                  </a:lnTo>
                  <a:lnTo>
                    <a:pt x="1323" y="0"/>
                  </a:lnTo>
                  <a:lnTo>
                    <a:pt x="1265" y="1"/>
                  </a:lnTo>
                  <a:lnTo>
                    <a:pt x="1208" y="5"/>
                  </a:lnTo>
                  <a:lnTo>
                    <a:pt x="1151" y="11"/>
                  </a:lnTo>
                  <a:lnTo>
                    <a:pt x="1095" y="19"/>
                  </a:lnTo>
                  <a:lnTo>
                    <a:pt x="1039" y="31"/>
                  </a:lnTo>
                  <a:lnTo>
                    <a:pt x="985" y="44"/>
                  </a:lnTo>
                  <a:lnTo>
                    <a:pt x="931" y="59"/>
                  </a:lnTo>
                  <a:lnTo>
                    <a:pt x="878" y="76"/>
                  </a:lnTo>
                  <a:lnTo>
                    <a:pt x="827" y="96"/>
                  </a:lnTo>
                  <a:lnTo>
                    <a:pt x="776" y="117"/>
                  </a:lnTo>
                  <a:lnTo>
                    <a:pt x="728" y="142"/>
                  </a:lnTo>
                  <a:lnTo>
                    <a:pt x="678" y="167"/>
                  </a:lnTo>
                  <a:lnTo>
                    <a:pt x="631" y="194"/>
                  </a:lnTo>
                  <a:lnTo>
                    <a:pt x="586" y="224"/>
                  </a:lnTo>
                  <a:lnTo>
                    <a:pt x="540" y="255"/>
                  </a:lnTo>
                  <a:lnTo>
                    <a:pt x="498" y="288"/>
                  </a:lnTo>
                  <a:lnTo>
                    <a:pt x="463" y="316"/>
                  </a:lnTo>
                  <a:lnTo>
                    <a:pt x="431" y="346"/>
                  </a:lnTo>
                  <a:lnTo>
                    <a:pt x="398" y="376"/>
                  </a:lnTo>
                  <a:lnTo>
                    <a:pt x="367" y="408"/>
                  </a:lnTo>
                  <a:lnTo>
                    <a:pt x="337" y="441"/>
                  </a:lnTo>
                  <a:lnTo>
                    <a:pt x="307" y="474"/>
                  </a:lnTo>
                  <a:lnTo>
                    <a:pt x="280" y="509"/>
                  </a:lnTo>
                  <a:lnTo>
                    <a:pt x="253" y="545"/>
                  </a:lnTo>
                  <a:lnTo>
                    <a:pt x="228" y="582"/>
                  </a:lnTo>
                  <a:lnTo>
                    <a:pt x="202" y="619"/>
                  </a:lnTo>
                  <a:lnTo>
                    <a:pt x="179" y="657"/>
                  </a:lnTo>
                  <a:lnTo>
                    <a:pt x="158" y="695"/>
                  </a:lnTo>
                  <a:lnTo>
                    <a:pt x="137" y="735"/>
                  </a:lnTo>
                  <a:lnTo>
                    <a:pt x="117" y="776"/>
                  </a:lnTo>
                  <a:lnTo>
                    <a:pt x="100" y="817"/>
                  </a:lnTo>
                  <a:lnTo>
                    <a:pt x="83" y="860"/>
                  </a:lnTo>
                  <a:lnTo>
                    <a:pt x="64" y="914"/>
                  </a:lnTo>
                  <a:lnTo>
                    <a:pt x="47" y="969"/>
                  </a:lnTo>
                  <a:lnTo>
                    <a:pt x="33" y="1026"/>
                  </a:lnTo>
                  <a:lnTo>
                    <a:pt x="21" y="1084"/>
                  </a:lnTo>
                  <a:lnTo>
                    <a:pt x="11" y="1143"/>
                  </a:lnTo>
                  <a:lnTo>
                    <a:pt x="6" y="1201"/>
                  </a:lnTo>
                  <a:lnTo>
                    <a:pt x="2" y="1260"/>
                  </a:lnTo>
                  <a:lnTo>
                    <a:pt x="0" y="1322"/>
                  </a:lnTo>
                  <a:lnTo>
                    <a:pt x="3" y="1408"/>
                  </a:lnTo>
                  <a:lnTo>
                    <a:pt x="11" y="1492"/>
                  </a:lnTo>
                  <a:lnTo>
                    <a:pt x="24" y="1576"/>
                  </a:lnTo>
                  <a:lnTo>
                    <a:pt x="43" y="1657"/>
                  </a:lnTo>
                  <a:lnTo>
                    <a:pt x="66" y="1736"/>
                  </a:lnTo>
                  <a:lnTo>
                    <a:pt x="94" y="1813"/>
                  </a:lnTo>
                  <a:lnTo>
                    <a:pt x="127" y="1888"/>
                  </a:lnTo>
                  <a:lnTo>
                    <a:pt x="164" y="1959"/>
                  </a:lnTo>
                  <a:lnTo>
                    <a:pt x="205" y="2030"/>
                  </a:lnTo>
                  <a:lnTo>
                    <a:pt x="250" y="2097"/>
                  </a:lnTo>
                  <a:lnTo>
                    <a:pt x="300" y="2159"/>
                  </a:lnTo>
                  <a:lnTo>
                    <a:pt x="353" y="2220"/>
                  </a:lnTo>
                  <a:lnTo>
                    <a:pt x="409" y="2277"/>
                  </a:lnTo>
                  <a:lnTo>
                    <a:pt x="469" y="2331"/>
                  </a:lnTo>
                  <a:lnTo>
                    <a:pt x="532" y="2381"/>
                  </a:lnTo>
                  <a:lnTo>
                    <a:pt x="598" y="2428"/>
                  </a:lnTo>
                  <a:lnTo>
                    <a:pt x="638" y="2453"/>
                  </a:lnTo>
                  <a:lnTo>
                    <a:pt x="678" y="2476"/>
                  </a:lnTo>
                  <a:lnTo>
                    <a:pt x="719" y="2499"/>
                  </a:lnTo>
                  <a:lnTo>
                    <a:pt x="762" y="2520"/>
                  </a:lnTo>
                  <a:lnTo>
                    <a:pt x="805" y="2538"/>
                  </a:lnTo>
                  <a:lnTo>
                    <a:pt x="849" y="2557"/>
                  </a:lnTo>
                  <a:lnTo>
                    <a:pt x="893" y="2574"/>
                  </a:lnTo>
                  <a:lnTo>
                    <a:pt x="938" y="2588"/>
                  </a:lnTo>
                  <a:lnTo>
                    <a:pt x="985" y="2601"/>
                  </a:lnTo>
                  <a:lnTo>
                    <a:pt x="1032" y="2612"/>
                  </a:lnTo>
                  <a:lnTo>
                    <a:pt x="1079" y="2622"/>
                  </a:lnTo>
                  <a:lnTo>
                    <a:pt x="1127" y="2631"/>
                  </a:lnTo>
                  <a:lnTo>
                    <a:pt x="1176" y="2636"/>
                  </a:lnTo>
                  <a:lnTo>
                    <a:pt x="1224" y="2641"/>
                  </a:lnTo>
                  <a:lnTo>
                    <a:pt x="1274" y="2644"/>
                  </a:lnTo>
                  <a:lnTo>
                    <a:pt x="1323" y="2645"/>
                  </a:lnTo>
                  <a:lnTo>
                    <a:pt x="1346" y="2645"/>
                  </a:lnTo>
                  <a:lnTo>
                    <a:pt x="1370" y="2644"/>
                  </a:lnTo>
                  <a:lnTo>
                    <a:pt x="1393" y="2644"/>
                  </a:lnTo>
                  <a:lnTo>
                    <a:pt x="1417" y="2642"/>
                  </a:lnTo>
                  <a:lnTo>
                    <a:pt x="1440" y="2641"/>
                  </a:lnTo>
                  <a:lnTo>
                    <a:pt x="1463" y="2638"/>
                  </a:lnTo>
                  <a:lnTo>
                    <a:pt x="1485" y="2635"/>
                  </a:lnTo>
                  <a:lnTo>
                    <a:pt x="1508" y="2632"/>
                  </a:lnTo>
                  <a:lnTo>
                    <a:pt x="1531" y="2629"/>
                  </a:lnTo>
                  <a:lnTo>
                    <a:pt x="1554" y="2625"/>
                  </a:lnTo>
                  <a:lnTo>
                    <a:pt x="1576" y="2621"/>
                  </a:lnTo>
                  <a:lnTo>
                    <a:pt x="1598" y="2617"/>
                  </a:lnTo>
                  <a:lnTo>
                    <a:pt x="1620" y="2612"/>
                  </a:lnTo>
                  <a:lnTo>
                    <a:pt x="1642" y="2607"/>
                  </a:lnTo>
                  <a:lnTo>
                    <a:pt x="1664" y="2601"/>
                  </a:lnTo>
                  <a:lnTo>
                    <a:pt x="1686" y="2595"/>
                  </a:lnTo>
                  <a:lnTo>
                    <a:pt x="1718" y="2585"/>
                  </a:lnTo>
                  <a:lnTo>
                    <a:pt x="1750" y="2575"/>
                  </a:lnTo>
                  <a:lnTo>
                    <a:pt x="1781" y="2564"/>
                  </a:lnTo>
                  <a:lnTo>
                    <a:pt x="1812" y="2551"/>
                  </a:lnTo>
                  <a:lnTo>
                    <a:pt x="1844" y="2538"/>
                  </a:lnTo>
                  <a:lnTo>
                    <a:pt x="1873" y="2526"/>
                  </a:lnTo>
                  <a:lnTo>
                    <a:pt x="1903" y="2511"/>
                  </a:lnTo>
                  <a:lnTo>
                    <a:pt x="1933" y="2496"/>
                  </a:lnTo>
                  <a:lnTo>
                    <a:pt x="1962" y="2480"/>
                  </a:lnTo>
                  <a:lnTo>
                    <a:pt x="1991" y="2465"/>
                  </a:lnTo>
                  <a:lnTo>
                    <a:pt x="2020" y="2448"/>
                  </a:lnTo>
                  <a:lnTo>
                    <a:pt x="2047" y="2429"/>
                  </a:lnTo>
                  <a:lnTo>
                    <a:pt x="2074" y="2411"/>
                  </a:lnTo>
                  <a:lnTo>
                    <a:pt x="2101" y="2392"/>
                  </a:lnTo>
                  <a:lnTo>
                    <a:pt x="2128" y="2372"/>
                  </a:lnTo>
                  <a:lnTo>
                    <a:pt x="2153" y="2352"/>
                  </a:lnTo>
                  <a:lnTo>
                    <a:pt x="2182" y="2328"/>
                  </a:lnTo>
                  <a:lnTo>
                    <a:pt x="2210" y="2304"/>
                  </a:lnTo>
                  <a:lnTo>
                    <a:pt x="2239" y="2277"/>
                  </a:lnTo>
                  <a:lnTo>
                    <a:pt x="2266" y="2252"/>
                  </a:lnTo>
                  <a:lnTo>
                    <a:pt x="2291" y="2225"/>
                  </a:lnTo>
                  <a:lnTo>
                    <a:pt x="2317" y="2196"/>
                  </a:lnTo>
                  <a:lnTo>
                    <a:pt x="2341" y="2168"/>
                  </a:lnTo>
                  <a:lnTo>
                    <a:pt x="2365" y="2138"/>
                  </a:lnTo>
                  <a:lnTo>
                    <a:pt x="2388" y="2108"/>
                  </a:lnTo>
                  <a:lnTo>
                    <a:pt x="2409" y="2078"/>
                  </a:lnTo>
                  <a:lnTo>
                    <a:pt x="2431" y="2047"/>
                  </a:lnTo>
                  <a:lnTo>
                    <a:pt x="2452" y="2014"/>
                  </a:lnTo>
                  <a:lnTo>
                    <a:pt x="2470" y="1982"/>
                  </a:lnTo>
                  <a:lnTo>
                    <a:pt x="2489" y="1949"/>
                  </a:lnTo>
                  <a:lnTo>
                    <a:pt x="2506" y="1915"/>
                  </a:lnTo>
                  <a:lnTo>
                    <a:pt x="2523" y="1881"/>
                  </a:lnTo>
                  <a:lnTo>
                    <a:pt x="2551" y="1816"/>
                  </a:lnTo>
                  <a:lnTo>
                    <a:pt x="2576" y="1750"/>
                  </a:lnTo>
                  <a:lnTo>
                    <a:pt x="2597" y="1682"/>
                  </a:lnTo>
                  <a:lnTo>
                    <a:pt x="2615" y="1613"/>
                  </a:lnTo>
                  <a:lnTo>
                    <a:pt x="2630" y="1542"/>
                  </a:lnTo>
                  <a:lnTo>
                    <a:pt x="2639" y="1469"/>
                  </a:lnTo>
                  <a:lnTo>
                    <a:pt x="2647" y="1395"/>
                  </a:lnTo>
                  <a:lnTo>
                    <a:pt x="2648" y="1322"/>
                  </a:lnTo>
                  <a:lnTo>
                    <a:pt x="2645" y="1236"/>
                  </a:lnTo>
                  <a:lnTo>
                    <a:pt x="2637" y="1153"/>
                  </a:lnTo>
                  <a:lnTo>
                    <a:pt x="2624" y="1070"/>
                  </a:lnTo>
                  <a:lnTo>
                    <a:pt x="2605" y="989"/>
                  </a:lnTo>
                  <a:lnTo>
                    <a:pt x="2581" y="910"/>
                  </a:lnTo>
                  <a:lnTo>
                    <a:pt x="2554" y="833"/>
                  </a:lnTo>
                  <a:lnTo>
                    <a:pt x="2522" y="759"/>
                  </a:lnTo>
                  <a:lnTo>
                    <a:pt x="2485" y="687"/>
                  </a:lnTo>
                  <a:close/>
                </a:path>
              </a:pathLst>
            </a:custGeom>
            <a:solidFill>
              <a:srgbClr val="56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7" name="Freeform 155"/>
            <p:cNvSpPr>
              <a:spLocks/>
            </p:cNvSpPr>
            <p:nvPr/>
          </p:nvSpPr>
          <p:spPr bwMode="auto">
            <a:xfrm>
              <a:off x="1901" y="2484"/>
              <a:ext cx="883" cy="479"/>
            </a:xfrm>
            <a:custGeom>
              <a:avLst/>
              <a:gdLst>
                <a:gd name="T0" fmla="*/ 1 w 2648"/>
                <a:gd name="T1" fmla="*/ 176 h 1438"/>
                <a:gd name="T2" fmla="*/ 12 w 2648"/>
                <a:gd name="T3" fmla="*/ 295 h 1438"/>
                <a:gd name="T4" fmla="*/ 337 w 2648"/>
                <a:gd name="T5" fmla="*/ 353 h 1438"/>
                <a:gd name="T6" fmla="*/ 349 w 2648"/>
                <a:gd name="T7" fmla="*/ 1009 h 1438"/>
                <a:gd name="T8" fmla="*/ 374 w 2648"/>
                <a:gd name="T9" fmla="*/ 1036 h 1438"/>
                <a:gd name="T10" fmla="*/ 399 w 2648"/>
                <a:gd name="T11" fmla="*/ 1062 h 1438"/>
                <a:gd name="T12" fmla="*/ 426 w 2648"/>
                <a:gd name="T13" fmla="*/ 1086 h 1438"/>
                <a:gd name="T14" fmla="*/ 439 w 2648"/>
                <a:gd name="T15" fmla="*/ 353 h 1438"/>
                <a:gd name="T16" fmla="*/ 831 w 2648"/>
                <a:gd name="T17" fmla="*/ 1343 h 1438"/>
                <a:gd name="T18" fmla="*/ 855 w 2648"/>
                <a:gd name="T19" fmla="*/ 1353 h 1438"/>
                <a:gd name="T20" fmla="*/ 881 w 2648"/>
                <a:gd name="T21" fmla="*/ 1361 h 1438"/>
                <a:gd name="T22" fmla="*/ 906 w 2648"/>
                <a:gd name="T23" fmla="*/ 1370 h 1438"/>
                <a:gd name="T24" fmla="*/ 933 w 2648"/>
                <a:gd name="T25" fmla="*/ 1378 h 1438"/>
                <a:gd name="T26" fmla="*/ 1324 w 2648"/>
                <a:gd name="T27" fmla="*/ 353 h 1438"/>
                <a:gd name="T28" fmla="*/ 1337 w 2648"/>
                <a:gd name="T29" fmla="*/ 1438 h 1438"/>
                <a:gd name="T30" fmla="*/ 1363 w 2648"/>
                <a:gd name="T31" fmla="*/ 1438 h 1438"/>
                <a:gd name="T32" fmla="*/ 1388 w 2648"/>
                <a:gd name="T33" fmla="*/ 1437 h 1438"/>
                <a:gd name="T34" fmla="*/ 1412 w 2648"/>
                <a:gd name="T35" fmla="*/ 1435 h 1438"/>
                <a:gd name="T36" fmla="*/ 1425 w 2648"/>
                <a:gd name="T37" fmla="*/ 353 h 1438"/>
                <a:gd name="T38" fmla="*/ 1818 w 2648"/>
                <a:gd name="T39" fmla="*/ 1341 h 1438"/>
                <a:gd name="T40" fmla="*/ 1845 w 2648"/>
                <a:gd name="T41" fmla="*/ 1330 h 1438"/>
                <a:gd name="T42" fmla="*/ 1870 w 2648"/>
                <a:gd name="T43" fmla="*/ 1320 h 1438"/>
                <a:gd name="T44" fmla="*/ 1896 w 2648"/>
                <a:gd name="T45" fmla="*/ 1309 h 1438"/>
                <a:gd name="T46" fmla="*/ 1920 w 2648"/>
                <a:gd name="T47" fmla="*/ 1296 h 1438"/>
                <a:gd name="T48" fmla="*/ 2312 w 2648"/>
                <a:gd name="T49" fmla="*/ 353 h 1438"/>
                <a:gd name="T50" fmla="*/ 2326 w 2648"/>
                <a:gd name="T51" fmla="*/ 978 h 1438"/>
                <a:gd name="T52" fmla="*/ 2352 w 2648"/>
                <a:gd name="T53" fmla="*/ 947 h 1438"/>
                <a:gd name="T54" fmla="*/ 2378 w 2648"/>
                <a:gd name="T55" fmla="*/ 914 h 1438"/>
                <a:gd name="T56" fmla="*/ 2403 w 2648"/>
                <a:gd name="T57" fmla="*/ 881 h 1438"/>
                <a:gd name="T58" fmla="*/ 2414 w 2648"/>
                <a:gd name="T59" fmla="*/ 353 h 1438"/>
                <a:gd name="T60" fmla="*/ 2636 w 2648"/>
                <a:gd name="T61" fmla="*/ 295 h 1438"/>
                <a:gd name="T62" fmla="*/ 2646 w 2648"/>
                <a:gd name="T63" fmla="*/ 176 h 1438"/>
                <a:gd name="T64" fmla="*/ 2648 w 2648"/>
                <a:gd name="T65" fmla="*/ 86 h 1438"/>
                <a:gd name="T66" fmla="*/ 2645 w 2648"/>
                <a:gd name="T67" fmla="*/ 28 h 1438"/>
                <a:gd name="T68" fmla="*/ 5 w 2648"/>
                <a:gd name="T69" fmla="*/ 0 h 1438"/>
                <a:gd name="T70" fmla="*/ 1 w 2648"/>
                <a:gd name="T71" fmla="*/ 56 h 1438"/>
                <a:gd name="T72" fmla="*/ 0 w 2648"/>
                <a:gd name="T73" fmla="*/ 115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48" h="1438">
                  <a:moveTo>
                    <a:pt x="0" y="115"/>
                  </a:moveTo>
                  <a:lnTo>
                    <a:pt x="1" y="176"/>
                  </a:lnTo>
                  <a:lnTo>
                    <a:pt x="5" y="235"/>
                  </a:lnTo>
                  <a:lnTo>
                    <a:pt x="12" y="295"/>
                  </a:lnTo>
                  <a:lnTo>
                    <a:pt x="22" y="353"/>
                  </a:lnTo>
                  <a:lnTo>
                    <a:pt x="337" y="353"/>
                  </a:lnTo>
                  <a:lnTo>
                    <a:pt x="337" y="996"/>
                  </a:lnTo>
                  <a:lnTo>
                    <a:pt x="349" y="1009"/>
                  </a:lnTo>
                  <a:lnTo>
                    <a:pt x="361" y="1023"/>
                  </a:lnTo>
                  <a:lnTo>
                    <a:pt x="374" y="1036"/>
                  </a:lnTo>
                  <a:lnTo>
                    <a:pt x="386" y="1049"/>
                  </a:lnTo>
                  <a:lnTo>
                    <a:pt x="399" y="1062"/>
                  </a:lnTo>
                  <a:lnTo>
                    <a:pt x="412" y="1074"/>
                  </a:lnTo>
                  <a:lnTo>
                    <a:pt x="426" y="1086"/>
                  </a:lnTo>
                  <a:lnTo>
                    <a:pt x="439" y="1099"/>
                  </a:lnTo>
                  <a:lnTo>
                    <a:pt x="439" y="353"/>
                  </a:lnTo>
                  <a:lnTo>
                    <a:pt x="831" y="353"/>
                  </a:lnTo>
                  <a:lnTo>
                    <a:pt x="831" y="1343"/>
                  </a:lnTo>
                  <a:lnTo>
                    <a:pt x="844" y="1347"/>
                  </a:lnTo>
                  <a:lnTo>
                    <a:pt x="855" y="1353"/>
                  </a:lnTo>
                  <a:lnTo>
                    <a:pt x="868" y="1357"/>
                  </a:lnTo>
                  <a:lnTo>
                    <a:pt x="881" y="1361"/>
                  </a:lnTo>
                  <a:lnTo>
                    <a:pt x="894" y="1366"/>
                  </a:lnTo>
                  <a:lnTo>
                    <a:pt x="906" y="1370"/>
                  </a:lnTo>
                  <a:lnTo>
                    <a:pt x="921" y="1374"/>
                  </a:lnTo>
                  <a:lnTo>
                    <a:pt x="933" y="1378"/>
                  </a:lnTo>
                  <a:lnTo>
                    <a:pt x="933" y="353"/>
                  </a:lnTo>
                  <a:lnTo>
                    <a:pt x="1324" y="353"/>
                  </a:lnTo>
                  <a:lnTo>
                    <a:pt x="1324" y="1438"/>
                  </a:lnTo>
                  <a:lnTo>
                    <a:pt x="1337" y="1438"/>
                  </a:lnTo>
                  <a:lnTo>
                    <a:pt x="1350" y="1438"/>
                  </a:lnTo>
                  <a:lnTo>
                    <a:pt x="1363" y="1438"/>
                  </a:lnTo>
                  <a:lnTo>
                    <a:pt x="1376" y="1437"/>
                  </a:lnTo>
                  <a:lnTo>
                    <a:pt x="1388" y="1437"/>
                  </a:lnTo>
                  <a:lnTo>
                    <a:pt x="1401" y="1435"/>
                  </a:lnTo>
                  <a:lnTo>
                    <a:pt x="1412" y="1435"/>
                  </a:lnTo>
                  <a:lnTo>
                    <a:pt x="1425" y="1434"/>
                  </a:lnTo>
                  <a:lnTo>
                    <a:pt x="1425" y="353"/>
                  </a:lnTo>
                  <a:lnTo>
                    <a:pt x="1818" y="353"/>
                  </a:lnTo>
                  <a:lnTo>
                    <a:pt x="1818" y="1341"/>
                  </a:lnTo>
                  <a:lnTo>
                    <a:pt x="1830" y="1336"/>
                  </a:lnTo>
                  <a:lnTo>
                    <a:pt x="1845" y="1330"/>
                  </a:lnTo>
                  <a:lnTo>
                    <a:pt x="1857" y="1326"/>
                  </a:lnTo>
                  <a:lnTo>
                    <a:pt x="1870" y="1320"/>
                  </a:lnTo>
                  <a:lnTo>
                    <a:pt x="1883" y="1314"/>
                  </a:lnTo>
                  <a:lnTo>
                    <a:pt x="1896" y="1309"/>
                  </a:lnTo>
                  <a:lnTo>
                    <a:pt x="1907" y="1302"/>
                  </a:lnTo>
                  <a:lnTo>
                    <a:pt x="1920" y="1296"/>
                  </a:lnTo>
                  <a:lnTo>
                    <a:pt x="1920" y="353"/>
                  </a:lnTo>
                  <a:lnTo>
                    <a:pt x="2312" y="353"/>
                  </a:lnTo>
                  <a:lnTo>
                    <a:pt x="2312" y="994"/>
                  </a:lnTo>
                  <a:lnTo>
                    <a:pt x="2326" y="978"/>
                  </a:lnTo>
                  <a:lnTo>
                    <a:pt x="2339" y="962"/>
                  </a:lnTo>
                  <a:lnTo>
                    <a:pt x="2352" y="947"/>
                  </a:lnTo>
                  <a:lnTo>
                    <a:pt x="2366" y="931"/>
                  </a:lnTo>
                  <a:lnTo>
                    <a:pt x="2378" y="914"/>
                  </a:lnTo>
                  <a:lnTo>
                    <a:pt x="2390" y="898"/>
                  </a:lnTo>
                  <a:lnTo>
                    <a:pt x="2403" y="881"/>
                  </a:lnTo>
                  <a:lnTo>
                    <a:pt x="2414" y="864"/>
                  </a:lnTo>
                  <a:lnTo>
                    <a:pt x="2414" y="353"/>
                  </a:lnTo>
                  <a:lnTo>
                    <a:pt x="2626" y="353"/>
                  </a:lnTo>
                  <a:lnTo>
                    <a:pt x="2636" y="295"/>
                  </a:lnTo>
                  <a:lnTo>
                    <a:pt x="2642" y="235"/>
                  </a:lnTo>
                  <a:lnTo>
                    <a:pt x="2646" y="176"/>
                  </a:lnTo>
                  <a:lnTo>
                    <a:pt x="2648" y="115"/>
                  </a:lnTo>
                  <a:lnTo>
                    <a:pt x="2648" y="86"/>
                  </a:lnTo>
                  <a:lnTo>
                    <a:pt x="2646" y="56"/>
                  </a:lnTo>
                  <a:lnTo>
                    <a:pt x="2645" y="28"/>
                  </a:lnTo>
                  <a:lnTo>
                    <a:pt x="2642" y="0"/>
                  </a:lnTo>
                  <a:lnTo>
                    <a:pt x="5" y="0"/>
                  </a:lnTo>
                  <a:lnTo>
                    <a:pt x="4" y="28"/>
                  </a:lnTo>
                  <a:lnTo>
                    <a:pt x="1" y="56"/>
                  </a:lnTo>
                  <a:lnTo>
                    <a:pt x="0" y="86"/>
                  </a:lnTo>
                  <a:lnTo>
                    <a:pt x="0" y="115"/>
                  </a:lnTo>
                  <a:close/>
                </a:path>
              </a:pathLst>
            </a:custGeom>
            <a:solidFill>
              <a:srgbClr val="B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8" name="Freeform 156"/>
            <p:cNvSpPr>
              <a:spLocks/>
            </p:cNvSpPr>
            <p:nvPr/>
          </p:nvSpPr>
          <p:spPr bwMode="auto">
            <a:xfrm>
              <a:off x="1872" y="2651"/>
              <a:ext cx="844" cy="318"/>
            </a:xfrm>
            <a:custGeom>
              <a:avLst/>
              <a:gdLst>
                <a:gd name="T0" fmla="*/ 2520 w 2533"/>
                <a:gd name="T1" fmla="*/ 896 h 953"/>
                <a:gd name="T2" fmla="*/ 2466 w 2533"/>
                <a:gd name="T3" fmla="*/ 875 h 953"/>
                <a:gd name="T4" fmla="*/ 2372 w 2533"/>
                <a:gd name="T5" fmla="*/ 841 h 953"/>
                <a:gd name="T6" fmla="*/ 2240 w 2533"/>
                <a:gd name="T7" fmla="*/ 793 h 953"/>
                <a:gd name="T8" fmla="*/ 2204 w 2533"/>
                <a:gd name="T9" fmla="*/ 756 h 953"/>
                <a:gd name="T10" fmla="*/ 2169 w 2533"/>
                <a:gd name="T11" fmla="*/ 635 h 953"/>
                <a:gd name="T12" fmla="*/ 2041 w 2533"/>
                <a:gd name="T13" fmla="*/ 548 h 953"/>
                <a:gd name="T14" fmla="*/ 1973 w 2533"/>
                <a:gd name="T15" fmla="*/ 545 h 953"/>
                <a:gd name="T16" fmla="*/ 1940 w 2533"/>
                <a:gd name="T17" fmla="*/ 554 h 953"/>
                <a:gd name="T18" fmla="*/ 1880 w 2533"/>
                <a:gd name="T19" fmla="*/ 493 h 953"/>
                <a:gd name="T20" fmla="*/ 1779 w 2533"/>
                <a:gd name="T21" fmla="*/ 447 h 953"/>
                <a:gd name="T22" fmla="*/ 1723 w 2533"/>
                <a:gd name="T23" fmla="*/ 447 h 953"/>
                <a:gd name="T24" fmla="*/ 1690 w 2533"/>
                <a:gd name="T25" fmla="*/ 455 h 953"/>
                <a:gd name="T26" fmla="*/ 1630 w 2533"/>
                <a:gd name="T27" fmla="*/ 394 h 953"/>
                <a:gd name="T28" fmla="*/ 1529 w 2533"/>
                <a:gd name="T29" fmla="*/ 348 h 953"/>
                <a:gd name="T30" fmla="*/ 1411 w 2533"/>
                <a:gd name="T31" fmla="*/ 367 h 953"/>
                <a:gd name="T32" fmla="*/ 1327 w 2533"/>
                <a:gd name="T33" fmla="*/ 445 h 953"/>
                <a:gd name="T34" fmla="*/ 1241 w 2533"/>
                <a:gd name="T35" fmla="*/ 445 h 953"/>
                <a:gd name="T36" fmla="*/ 1144 w 2533"/>
                <a:gd name="T37" fmla="*/ 412 h 953"/>
                <a:gd name="T38" fmla="*/ 1047 w 2533"/>
                <a:gd name="T39" fmla="*/ 378 h 953"/>
                <a:gd name="T40" fmla="*/ 952 w 2533"/>
                <a:gd name="T41" fmla="*/ 345 h 953"/>
                <a:gd name="T42" fmla="*/ 935 w 2533"/>
                <a:gd name="T43" fmla="*/ 297 h 953"/>
                <a:gd name="T44" fmla="*/ 901 w 2533"/>
                <a:gd name="T45" fmla="*/ 168 h 953"/>
                <a:gd name="T46" fmla="*/ 772 w 2533"/>
                <a:gd name="T47" fmla="*/ 83 h 953"/>
                <a:gd name="T48" fmla="*/ 644 w 2533"/>
                <a:gd name="T49" fmla="*/ 98 h 953"/>
                <a:gd name="T50" fmla="*/ 559 w 2533"/>
                <a:gd name="T51" fmla="*/ 173 h 953"/>
                <a:gd name="T52" fmla="*/ 377 w 2533"/>
                <a:gd name="T53" fmla="*/ 138 h 953"/>
                <a:gd name="T54" fmla="*/ 192 w 2533"/>
                <a:gd name="T55" fmla="*/ 71 h 953"/>
                <a:gd name="T56" fmla="*/ 63 w 2533"/>
                <a:gd name="T57" fmla="*/ 23 h 953"/>
                <a:gd name="T58" fmla="*/ 3 w 2533"/>
                <a:gd name="T59" fmla="*/ 2 h 953"/>
                <a:gd name="T60" fmla="*/ 18 w 2533"/>
                <a:gd name="T61" fmla="*/ 9 h 953"/>
                <a:gd name="T62" fmla="*/ 102 w 2533"/>
                <a:gd name="T63" fmla="*/ 46 h 953"/>
                <a:gd name="T64" fmla="*/ 253 w 2533"/>
                <a:gd name="T65" fmla="*/ 108 h 953"/>
                <a:gd name="T66" fmla="*/ 469 w 2533"/>
                <a:gd name="T67" fmla="*/ 198 h 953"/>
                <a:gd name="T68" fmla="*/ 526 w 2533"/>
                <a:gd name="T69" fmla="*/ 267 h 953"/>
                <a:gd name="T70" fmla="*/ 561 w 2533"/>
                <a:gd name="T71" fmla="*/ 396 h 953"/>
                <a:gd name="T72" fmla="*/ 689 w 2533"/>
                <a:gd name="T73" fmla="*/ 483 h 953"/>
                <a:gd name="T74" fmla="*/ 817 w 2533"/>
                <a:gd name="T75" fmla="*/ 469 h 953"/>
                <a:gd name="T76" fmla="*/ 901 w 2533"/>
                <a:gd name="T77" fmla="*/ 395 h 953"/>
                <a:gd name="T78" fmla="*/ 961 w 2533"/>
                <a:gd name="T79" fmla="*/ 388 h 953"/>
                <a:gd name="T80" fmla="*/ 1025 w 2533"/>
                <a:gd name="T81" fmla="*/ 412 h 953"/>
                <a:gd name="T82" fmla="*/ 1089 w 2533"/>
                <a:gd name="T83" fmla="*/ 435 h 953"/>
                <a:gd name="T84" fmla="*/ 1154 w 2533"/>
                <a:gd name="T85" fmla="*/ 460 h 953"/>
                <a:gd name="T86" fmla="*/ 1221 w 2533"/>
                <a:gd name="T87" fmla="*/ 484 h 953"/>
                <a:gd name="T88" fmla="*/ 1285 w 2533"/>
                <a:gd name="T89" fmla="*/ 507 h 953"/>
                <a:gd name="T90" fmla="*/ 1296 w 2533"/>
                <a:gd name="T91" fmla="*/ 541 h 953"/>
                <a:gd name="T92" fmla="*/ 1330 w 2533"/>
                <a:gd name="T93" fmla="*/ 666 h 953"/>
                <a:gd name="T94" fmla="*/ 1458 w 2533"/>
                <a:gd name="T95" fmla="*/ 751 h 953"/>
                <a:gd name="T96" fmla="*/ 1526 w 2533"/>
                <a:gd name="T97" fmla="*/ 754 h 953"/>
                <a:gd name="T98" fmla="*/ 1559 w 2533"/>
                <a:gd name="T99" fmla="*/ 747 h 953"/>
                <a:gd name="T100" fmla="*/ 1619 w 2533"/>
                <a:gd name="T101" fmla="*/ 808 h 953"/>
                <a:gd name="T102" fmla="*/ 1720 w 2533"/>
                <a:gd name="T103" fmla="*/ 854 h 953"/>
                <a:gd name="T104" fmla="*/ 1777 w 2533"/>
                <a:gd name="T105" fmla="*/ 854 h 953"/>
                <a:gd name="T106" fmla="*/ 1809 w 2533"/>
                <a:gd name="T107" fmla="*/ 847 h 953"/>
                <a:gd name="T108" fmla="*/ 1869 w 2533"/>
                <a:gd name="T109" fmla="*/ 908 h 953"/>
                <a:gd name="T110" fmla="*/ 1970 w 2533"/>
                <a:gd name="T111" fmla="*/ 952 h 953"/>
                <a:gd name="T112" fmla="*/ 2095 w 2533"/>
                <a:gd name="T113" fmla="*/ 929 h 953"/>
                <a:gd name="T114" fmla="*/ 2185 w 2533"/>
                <a:gd name="T115" fmla="*/ 838 h 953"/>
                <a:gd name="T116" fmla="*/ 2305 w 2533"/>
                <a:gd name="T117" fmla="*/ 838 h 953"/>
                <a:gd name="T118" fmla="*/ 2420 w 2533"/>
                <a:gd name="T119" fmla="*/ 871 h 953"/>
                <a:gd name="T120" fmla="*/ 2497 w 2533"/>
                <a:gd name="T121" fmla="*/ 892 h 953"/>
                <a:gd name="T122" fmla="*/ 2531 w 2533"/>
                <a:gd name="T123" fmla="*/ 900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533" h="953">
                  <a:moveTo>
                    <a:pt x="2533" y="900"/>
                  </a:moveTo>
                  <a:lnTo>
                    <a:pt x="2531" y="900"/>
                  </a:lnTo>
                  <a:lnTo>
                    <a:pt x="2527" y="899"/>
                  </a:lnTo>
                  <a:lnTo>
                    <a:pt x="2520" y="896"/>
                  </a:lnTo>
                  <a:lnTo>
                    <a:pt x="2511" y="892"/>
                  </a:lnTo>
                  <a:lnTo>
                    <a:pt x="2499" y="888"/>
                  </a:lnTo>
                  <a:lnTo>
                    <a:pt x="2484" y="882"/>
                  </a:lnTo>
                  <a:lnTo>
                    <a:pt x="2466" y="875"/>
                  </a:lnTo>
                  <a:lnTo>
                    <a:pt x="2446" y="868"/>
                  </a:lnTo>
                  <a:lnTo>
                    <a:pt x="2425" y="859"/>
                  </a:lnTo>
                  <a:lnTo>
                    <a:pt x="2399" y="851"/>
                  </a:lnTo>
                  <a:lnTo>
                    <a:pt x="2372" y="841"/>
                  </a:lnTo>
                  <a:lnTo>
                    <a:pt x="2342" y="829"/>
                  </a:lnTo>
                  <a:lnTo>
                    <a:pt x="2311" y="818"/>
                  </a:lnTo>
                  <a:lnTo>
                    <a:pt x="2277" y="805"/>
                  </a:lnTo>
                  <a:lnTo>
                    <a:pt x="2240" y="793"/>
                  </a:lnTo>
                  <a:lnTo>
                    <a:pt x="2202" y="778"/>
                  </a:lnTo>
                  <a:lnTo>
                    <a:pt x="2203" y="771"/>
                  </a:lnTo>
                  <a:lnTo>
                    <a:pt x="2203" y="763"/>
                  </a:lnTo>
                  <a:lnTo>
                    <a:pt x="2204" y="756"/>
                  </a:lnTo>
                  <a:lnTo>
                    <a:pt x="2204" y="749"/>
                  </a:lnTo>
                  <a:lnTo>
                    <a:pt x="2200" y="707"/>
                  </a:lnTo>
                  <a:lnTo>
                    <a:pt x="2189" y="669"/>
                  </a:lnTo>
                  <a:lnTo>
                    <a:pt x="2169" y="635"/>
                  </a:lnTo>
                  <a:lnTo>
                    <a:pt x="2145" y="604"/>
                  </a:lnTo>
                  <a:lnTo>
                    <a:pt x="2113" y="580"/>
                  </a:lnTo>
                  <a:lnTo>
                    <a:pt x="2079" y="560"/>
                  </a:lnTo>
                  <a:lnTo>
                    <a:pt x="2041" y="548"/>
                  </a:lnTo>
                  <a:lnTo>
                    <a:pt x="2000" y="544"/>
                  </a:lnTo>
                  <a:lnTo>
                    <a:pt x="1991" y="544"/>
                  </a:lnTo>
                  <a:lnTo>
                    <a:pt x="1981" y="545"/>
                  </a:lnTo>
                  <a:lnTo>
                    <a:pt x="1973" y="545"/>
                  </a:lnTo>
                  <a:lnTo>
                    <a:pt x="1964" y="547"/>
                  </a:lnTo>
                  <a:lnTo>
                    <a:pt x="1956" y="550"/>
                  </a:lnTo>
                  <a:lnTo>
                    <a:pt x="1947" y="551"/>
                  </a:lnTo>
                  <a:lnTo>
                    <a:pt x="1940" y="554"/>
                  </a:lnTo>
                  <a:lnTo>
                    <a:pt x="1932" y="557"/>
                  </a:lnTo>
                  <a:lnTo>
                    <a:pt x="1917" y="533"/>
                  </a:lnTo>
                  <a:lnTo>
                    <a:pt x="1900" y="511"/>
                  </a:lnTo>
                  <a:lnTo>
                    <a:pt x="1880" y="493"/>
                  </a:lnTo>
                  <a:lnTo>
                    <a:pt x="1858" y="476"/>
                  </a:lnTo>
                  <a:lnTo>
                    <a:pt x="1833" y="463"/>
                  </a:lnTo>
                  <a:lnTo>
                    <a:pt x="1806" y="455"/>
                  </a:lnTo>
                  <a:lnTo>
                    <a:pt x="1779" y="447"/>
                  </a:lnTo>
                  <a:lnTo>
                    <a:pt x="1750" y="446"/>
                  </a:lnTo>
                  <a:lnTo>
                    <a:pt x="1741" y="446"/>
                  </a:lnTo>
                  <a:lnTo>
                    <a:pt x="1731" y="447"/>
                  </a:lnTo>
                  <a:lnTo>
                    <a:pt x="1723" y="447"/>
                  </a:lnTo>
                  <a:lnTo>
                    <a:pt x="1714" y="449"/>
                  </a:lnTo>
                  <a:lnTo>
                    <a:pt x="1706" y="450"/>
                  </a:lnTo>
                  <a:lnTo>
                    <a:pt x="1697" y="453"/>
                  </a:lnTo>
                  <a:lnTo>
                    <a:pt x="1690" y="455"/>
                  </a:lnTo>
                  <a:lnTo>
                    <a:pt x="1681" y="457"/>
                  </a:lnTo>
                  <a:lnTo>
                    <a:pt x="1667" y="433"/>
                  </a:lnTo>
                  <a:lnTo>
                    <a:pt x="1650" y="412"/>
                  </a:lnTo>
                  <a:lnTo>
                    <a:pt x="1630" y="394"/>
                  </a:lnTo>
                  <a:lnTo>
                    <a:pt x="1607" y="378"/>
                  </a:lnTo>
                  <a:lnTo>
                    <a:pt x="1583" y="365"/>
                  </a:lnTo>
                  <a:lnTo>
                    <a:pt x="1556" y="355"/>
                  </a:lnTo>
                  <a:lnTo>
                    <a:pt x="1529" y="348"/>
                  </a:lnTo>
                  <a:lnTo>
                    <a:pt x="1499" y="347"/>
                  </a:lnTo>
                  <a:lnTo>
                    <a:pt x="1468" y="350"/>
                  </a:lnTo>
                  <a:lnTo>
                    <a:pt x="1440" y="355"/>
                  </a:lnTo>
                  <a:lnTo>
                    <a:pt x="1411" y="367"/>
                  </a:lnTo>
                  <a:lnTo>
                    <a:pt x="1387" y="381"/>
                  </a:lnTo>
                  <a:lnTo>
                    <a:pt x="1364" y="399"/>
                  </a:lnTo>
                  <a:lnTo>
                    <a:pt x="1343" y="421"/>
                  </a:lnTo>
                  <a:lnTo>
                    <a:pt x="1327" y="445"/>
                  </a:lnTo>
                  <a:lnTo>
                    <a:pt x="1313" y="470"/>
                  </a:lnTo>
                  <a:lnTo>
                    <a:pt x="1289" y="462"/>
                  </a:lnTo>
                  <a:lnTo>
                    <a:pt x="1265" y="453"/>
                  </a:lnTo>
                  <a:lnTo>
                    <a:pt x="1241" y="445"/>
                  </a:lnTo>
                  <a:lnTo>
                    <a:pt x="1217" y="438"/>
                  </a:lnTo>
                  <a:lnTo>
                    <a:pt x="1192" y="429"/>
                  </a:lnTo>
                  <a:lnTo>
                    <a:pt x="1168" y="421"/>
                  </a:lnTo>
                  <a:lnTo>
                    <a:pt x="1144" y="412"/>
                  </a:lnTo>
                  <a:lnTo>
                    <a:pt x="1120" y="403"/>
                  </a:lnTo>
                  <a:lnTo>
                    <a:pt x="1096" y="395"/>
                  </a:lnTo>
                  <a:lnTo>
                    <a:pt x="1072" y="386"/>
                  </a:lnTo>
                  <a:lnTo>
                    <a:pt x="1047" y="378"/>
                  </a:lnTo>
                  <a:lnTo>
                    <a:pt x="1023" y="369"/>
                  </a:lnTo>
                  <a:lnTo>
                    <a:pt x="999" y="362"/>
                  </a:lnTo>
                  <a:lnTo>
                    <a:pt x="976" y="354"/>
                  </a:lnTo>
                  <a:lnTo>
                    <a:pt x="952" y="345"/>
                  </a:lnTo>
                  <a:lnTo>
                    <a:pt x="928" y="337"/>
                  </a:lnTo>
                  <a:lnTo>
                    <a:pt x="931" y="324"/>
                  </a:lnTo>
                  <a:lnTo>
                    <a:pt x="934" y="310"/>
                  </a:lnTo>
                  <a:lnTo>
                    <a:pt x="935" y="297"/>
                  </a:lnTo>
                  <a:lnTo>
                    <a:pt x="935" y="283"/>
                  </a:lnTo>
                  <a:lnTo>
                    <a:pt x="931" y="242"/>
                  </a:lnTo>
                  <a:lnTo>
                    <a:pt x="920" y="203"/>
                  </a:lnTo>
                  <a:lnTo>
                    <a:pt x="901" y="168"/>
                  </a:lnTo>
                  <a:lnTo>
                    <a:pt x="876" y="138"/>
                  </a:lnTo>
                  <a:lnTo>
                    <a:pt x="846" y="112"/>
                  </a:lnTo>
                  <a:lnTo>
                    <a:pt x="810" y="94"/>
                  </a:lnTo>
                  <a:lnTo>
                    <a:pt x="772" y="83"/>
                  </a:lnTo>
                  <a:lnTo>
                    <a:pt x="731" y="78"/>
                  </a:lnTo>
                  <a:lnTo>
                    <a:pt x="701" y="81"/>
                  </a:lnTo>
                  <a:lnTo>
                    <a:pt x="671" y="87"/>
                  </a:lnTo>
                  <a:lnTo>
                    <a:pt x="644" y="98"/>
                  </a:lnTo>
                  <a:lnTo>
                    <a:pt x="618" y="112"/>
                  </a:lnTo>
                  <a:lnTo>
                    <a:pt x="596" y="129"/>
                  </a:lnTo>
                  <a:lnTo>
                    <a:pt x="576" y="151"/>
                  </a:lnTo>
                  <a:lnTo>
                    <a:pt x="559" y="173"/>
                  </a:lnTo>
                  <a:lnTo>
                    <a:pt x="544" y="199"/>
                  </a:lnTo>
                  <a:lnTo>
                    <a:pt x="486" y="178"/>
                  </a:lnTo>
                  <a:lnTo>
                    <a:pt x="431" y="158"/>
                  </a:lnTo>
                  <a:lnTo>
                    <a:pt x="377" y="138"/>
                  </a:lnTo>
                  <a:lnTo>
                    <a:pt x="327" y="119"/>
                  </a:lnTo>
                  <a:lnTo>
                    <a:pt x="279" y="102"/>
                  </a:lnTo>
                  <a:lnTo>
                    <a:pt x="233" y="87"/>
                  </a:lnTo>
                  <a:lnTo>
                    <a:pt x="192" y="71"/>
                  </a:lnTo>
                  <a:lnTo>
                    <a:pt x="154" y="57"/>
                  </a:lnTo>
                  <a:lnTo>
                    <a:pt x="119" y="44"/>
                  </a:lnTo>
                  <a:lnTo>
                    <a:pt x="90" y="33"/>
                  </a:lnTo>
                  <a:lnTo>
                    <a:pt x="63" y="23"/>
                  </a:lnTo>
                  <a:lnTo>
                    <a:pt x="41" y="16"/>
                  </a:lnTo>
                  <a:lnTo>
                    <a:pt x="23" y="9"/>
                  </a:lnTo>
                  <a:lnTo>
                    <a:pt x="10" y="4"/>
                  </a:lnTo>
                  <a:lnTo>
                    <a:pt x="3" y="2"/>
                  </a:lnTo>
                  <a:lnTo>
                    <a:pt x="0" y="0"/>
                  </a:lnTo>
                  <a:lnTo>
                    <a:pt x="1" y="2"/>
                  </a:lnTo>
                  <a:lnTo>
                    <a:pt x="9" y="4"/>
                  </a:lnTo>
                  <a:lnTo>
                    <a:pt x="18" y="9"/>
                  </a:lnTo>
                  <a:lnTo>
                    <a:pt x="33" y="14"/>
                  </a:lnTo>
                  <a:lnTo>
                    <a:pt x="53" y="23"/>
                  </a:lnTo>
                  <a:lnTo>
                    <a:pt x="75" y="33"/>
                  </a:lnTo>
                  <a:lnTo>
                    <a:pt x="102" y="46"/>
                  </a:lnTo>
                  <a:lnTo>
                    <a:pt x="134" y="58"/>
                  </a:lnTo>
                  <a:lnTo>
                    <a:pt x="169" y="74"/>
                  </a:lnTo>
                  <a:lnTo>
                    <a:pt x="209" y="90"/>
                  </a:lnTo>
                  <a:lnTo>
                    <a:pt x="253" y="108"/>
                  </a:lnTo>
                  <a:lnTo>
                    <a:pt x="300" y="128"/>
                  </a:lnTo>
                  <a:lnTo>
                    <a:pt x="352" y="149"/>
                  </a:lnTo>
                  <a:lnTo>
                    <a:pt x="409" y="173"/>
                  </a:lnTo>
                  <a:lnTo>
                    <a:pt x="469" y="198"/>
                  </a:lnTo>
                  <a:lnTo>
                    <a:pt x="534" y="223"/>
                  </a:lnTo>
                  <a:lnTo>
                    <a:pt x="530" y="237"/>
                  </a:lnTo>
                  <a:lnTo>
                    <a:pt x="529" y="252"/>
                  </a:lnTo>
                  <a:lnTo>
                    <a:pt x="526" y="267"/>
                  </a:lnTo>
                  <a:lnTo>
                    <a:pt x="526" y="283"/>
                  </a:lnTo>
                  <a:lnTo>
                    <a:pt x="530" y="324"/>
                  </a:lnTo>
                  <a:lnTo>
                    <a:pt x="542" y="362"/>
                  </a:lnTo>
                  <a:lnTo>
                    <a:pt x="561" y="396"/>
                  </a:lnTo>
                  <a:lnTo>
                    <a:pt x="586" y="428"/>
                  </a:lnTo>
                  <a:lnTo>
                    <a:pt x="617" y="452"/>
                  </a:lnTo>
                  <a:lnTo>
                    <a:pt x="651" y="472"/>
                  </a:lnTo>
                  <a:lnTo>
                    <a:pt x="689" y="483"/>
                  </a:lnTo>
                  <a:lnTo>
                    <a:pt x="731" y="487"/>
                  </a:lnTo>
                  <a:lnTo>
                    <a:pt x="760" y="484"/>
                  </a:lnTo>
                  <a:lnTo>
                    <a:pt x="790" y="479"/>
                  </a:lnTo>
                  <a:lnTo>
                    <a:pt x="817" y="469"/>
                  </a:lnTo>
                  <a:lnTo>
                    <a:pt x="841" y="455"/>
                  </a:lnTo>
                  <a:lnTo>
                    <a:pt x="864" y="438"/>
                  </a:lnTo>
                  <a:lnTo>
                    <a:pt x="884" y="418"/>
                  </a:lnTo>
                  <a:lnTo>
                    <a:pt x="901" y="395"/>
                  </a:lnTo>
                  <a:lnTo>
                    <a:pt x="915" y="371"/>
                  </a:lnTo>
                  <a:lnTo>
                    <a:pt x="931" y="376"/>
                  </a:lnTo>
                  <a:lnTo>
                    <a:pt x="947" y="382"/>
                  </a:lnTo>
                  <a:lnTo>
                    <a:pt x="961" y="388"/>
                  </a:lnTo>
                  <a:lnTo>
                    <a:pt x="976" y="394"/>
                  </a:lnTo>
                  <a:lnTo>
                    <a:pt x="992" y="399"/>
                  </a:lnTo>
                  <a:lnTo>
                    <a:pt x="1008" y="405"/>
                  </a:lnTo>
                  <a:lnTo>
                    <a:pt x="1025" y="412"/>
                  </a:lnTo>
                  <a:lnTo>
                    <a:pt x="1040" y="418"/>
                  </a:lnTo>
                  <a:lnTo>
                    <a:pt x="1056" y="423"/>
                  </a:lnTo>
                  <a:lnTo>
                    <a:pt x="1072" y="429"/>
                  </a:lnTo>
                  <a:lnTo>
                    <a:pt x="1089" y="435"/>
                  </a:lnTo>
                  <a:lnTo>
                    <a:pt x="1104" y="442"/>
                  </a:lnTo>
                  <a:lnTo>
                    <a:pt x="1121" y="447"/>
                  </a:lnTo>
                  <a:lnTo>
                    <a:pt x="1138" y="453"/>
                  </a:lnTo>
                  <a:lnTo>
                    <a:pt x="1154" y="460"/>
                  </a:lnTo>
                  <a:lnTo>
                    <a:pt x="1171" y="466"/>
                  </a:lnTo>
                  <a:lnTo>
                    <a:pt x="1188" y="472"/>
                  </a:lnTo>
                  <a:lnTo>
                    <a:pt x="1204" y="479"/>
                  </a:lnTo>
                  <a:lnTo>
                    <a:pt x="1221" y="484"/>
                  </a:lnTo>
                  <a:lnTo>
                    <a:pt x="1237" y="490"/>
                  </a:lnTo>
                  <a:lnTo>
                    <a:pt x="1252" y="496"/>
                  </a:lnTo>
                  <a:lnTo>
                    <a:pt x="1268" y="501"/>
                  </a:lnTo>
                  <a:lnTo>
                    <a:pt x="1285" y="507"/>
                  </a:lnTo>
                  <a:lnTo>
                    <a:pt x="1300" y="513"/>
                  </a:lnTo>
                  <a:lnTo>
                    <a:pt x="1299" y="523"/>
                  </a:lnTo>
                  <a:lnTo>
                    <a:pt x="1298" y="531"/>
                  </a:lnTo>
                  <a:lnTo>
                    <a:pt x="1296" y="541"/>
                  </a:lnTo>
                  <a:lnTo>
                    <a:pt x="1296" y="551"/>
                  </a:lnTo>
                  <a:lnTo>
                    <a:pt x="1300" y="592"/>
                  </a:lnTo>
                  <a:lnTo>
                    <a:pt x="1312" y="631"/>
                  </a:lnTo>
                  <a:lnTo>
                    <a:pt x="1330" y="666"/>
                  </a:lnTo>
                  <a:lnTo>
                    <a:pt x="1356" y="696"/>
                  </a:lnTo>
                  <a:lnTo>
                    <a:pt x="1386" y="722"/>
                  </a:lnTo>
                  <a:lnTo>
                    <a:pt x="1420" y="740"/>
                  </a:lnTo>
                  <a:lnTo>
                    <a:pt x="1458" y="751"/>
                  </a:lnTo>
                  <a:lnTo>
                    <a:pt x="1499" y="756"/>
                  </a:lnTo>
                  <a:lnTo>
                    <a:pt x="1508" y="756"/>
                  </a:lnTo>
                  <a:lnTo>
                    <a:pt x="1518" y="754"/>
                  </a:lnTo>
                  <a:lnTo>
                    <a:pt x="1526" y="754"/>
                  </a:lnTo>
                  <a:lnTo>
                    <a:pt x="1535" y="753"/>
                  </a:lnTo>
                  <a:lnTo>
                    <a:pt x="1544" y="751"/>
                  </a:lnTo>
                  <a:lnTo>
                    <a:pt x="1552" y="749"/>
                  </a:lnTo>
                  <a:lnTo>
                    <a:pt x="1559" y="747"/>
                  </a:lnTo>
                  <a:lnTo>
                    <a:pt x="1568" y="744"/>
                  </a:lnTo>
                  <a:lnTo>
                    <a:pt x="1582" y="768"/>
                  </a:lnTo>
                  <a:lnTo>
                    <a:pt x="1599" y="790"/>
                  </a:lnTo>
                  <a:lnTo>
                    <a:pt x="1619" y="808"/>
                  </a:lnTo>
                  <a:lnTo>
                    <a:pt x="1642" y="824"/>
                  </a:lnTo>
                  <a:lnTo>
                    <a:pt x="1666" y="837"/>
                  </a:lnTo>
                  <a:lnTo>
                    <a:pt x="1693" y="847"/>
                  </a:lnTo>
                  <a:lnTo>
                    <a:pt x="1720" y="854"/>
                  </a:lnTo>
                  <a:lnTo>
                    <a:pt x="1750" y="855"/>
                  </a:lnTo>
                  <a:lnTo>
                    <a:pt x="1758" y="855"/>
                  </a:lnTo>
                  <a:lnTo>
                    <a:pt x="1768" y="854"/>
                  </a:lnTo>
                  <a:lnTo>
                    <a:pt x="1777" y="854"/>
                  </a:lnTo>
                  <a:lnTo>
                    <a:pt x="1785" y="852"/>
                  </a:lnTo>
                  <a:lnTo>
                    <a:pt x="1794" y="851"/>
                  </a:lnTo>
                  <a:lnTo>
                    <a:pt x="1802" y="848"/>
                  </a:lnTo>
                  <a:lnTo>
                    <a:pt x="1809" y="847"/>
                  </a:lnTo>
                  <a:lnTo>
                    <a:pt x="1818" y="844"/>
                  </a:lnTo>
                  <a:lnTo>
                    <a:pt x="1832" y="868"/>
                  </a:lnTo>
                  <a:lnTo>
                    <a:pt x="1849" y="888"/>
                  </a:lnTo>
                  <a:lnTo>
                    <a:pt x="1869" y="908"/>
                  </a:lnTo>
                  <a:lnTo>
                    <a:pt x="1892" y="923"/>
                  </a:lnTo>
                  <a:lnTo>
                    <a:pt x="1916" y="936"/>
                  </a:lnTo>
                  <a:lnTo>
                    <a:pt x="1943" y="944"/>
                  </a:lnTo>
                  <a:lnTo>
                    <a:pt x="1970" y="952"/>
                  </a:lnTo>
                  <a:lnTo>
                    <a:pt x="2000" y="953"/>
                  </a:lnTo>
                  <a:lnTo>
                    <a:pt x="2034" y="950"/>
                  </a:lnTo>
                  <a:lnTo>
                    <a:pt x="2065" y="942"/>
                  </a:lnTo>
                  <a:lnTo>
                    <a:pt x="2095" y="929"/>
                  </a:lnTo>
                  <a:lnTo>
                    <a:pt x="2123" y="912"/>
                  </a:lnTo>
                  <a:lnTo>
                    <a:pt x="2148" y="891"/>
                  </a:lnTo>
                  <a:lnTo>
                    <a:pt x="2167" y="865"/>
                  </a:lnTo>
                  <a:lnTo>
                    <a:pt x="2185" y="838"/>
                  </a:lnTo>
                  <a:lnTo>
                    <a:pt x="2196" y="807"/>
                  </a:lnTo>
                  <a:lnTo>
                    <a:pt x="2234" y="818"/>
                  </a:lnTo>
                  <a:lnTo>
                    <a:pt x="2271" y="828"/>
                  </a:lnTo>
                  <a:lnTo>
                    <a:pt x="2305" y="838"/>
                  </a:lnTo>
                  <a:lnTo>
                    <a:pt x="2338" y="848"/>
                  </a:lnTo>
                  <a:lnTo>
                    <a:pt x="2368" y="856"/>
                  </a:lnTo>
                  <a:lnTo>
                    <a:pt x="2395" y="864"/>
                  </a:lnTo>
                  <a:lnTo>
                    <a:pt x="2420" y="871"/>
                  </a:lnTo>
                  <a:lnTo>
                    <a:pt x="2443" y="876"/>
                  </a:lnTo>
                  <a:lnTo>
                    <a:pt x="2465" y="882"/>
                  </a:lnTo>
                  <a:lnTo>
                    <a:pt x="2482" y="888"/>
                  </a:lnTo>
                  <a:lnTo>
                    <a:pt x="2497" y="892"/>
                  </a:lnTo>
                  <a:lnTo>
                    <a:pt x="2510" y="895"/>
                  </a:lnTo>
                  <a:lnTo>
                    <a:pt x="2520" y="898"/>
                  </a:lnTo>
                  <a:lnTo>
                    <a:pt x="2527" y="899"/>
                  </a:lnTo>
                  <a:lnTo>
                    <a:pt x="2531" y="900"/>
                  </a:lnTo>
                  <a:lnTo>
                    <a:pt x="2533" y="9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69" name="Freeform 157"/>
            <p:cNvSpPr>
              <a:spLocks/>
            </p:cNvSpPr>
            <p:nvPr/>
          </p:nvSpPr>
          <p:spPr bwMode="auto">
            <a:xfrm>
              <a:off x="2060" y="2690"/>
              <a:ext cx="111" cy="111"/>
            </a:xfrm>
            <a:custGeom>
              <a:avLst/>
              <a:gdLst>
                <a:gd name="T0" fmla="*/ 330 w 335"/>
                <a:gd name="T1" fmla="*/ 209 h 334"/>
                <a:gd name="T2" fmla="*/ 318 w 335"/>
                <a:gd name="T3" fmla="*/ 205 h 334"/>
                <a:gd name="T4" fmla="*/ 307 w 335"/>
                <a:gd name="T5" fmla="*/ 202 h 334"/>
                <a:gd name="T6" fmla="*/ 295 w 335"/>
                <a:gd name="T7" fmla="*/ 198 h 334"/>
                <a:gd name="T8" fmla="*/ 286 w 335"/>
                <a:gd name="T9" fmla="*/ 193 h 334"/>
                <a:gd name="T10" fmla="*/ 274 w 335"/>
                <a:gd name="T11" fmla="*/ 189 h 334"/>
                <a:gd name="T12" fmla="*/ 263 w 335"/>
                <a:gd name="T13" fmla="*/ 185 h 334"/>
                <a:gd name="T14" fmla="*/ 251 w 335"/>
                <a:gd name="T15" fmla="*/ 182 h 334"/>
                <a:gd name="T16" fmla="*/ 240 w 335"/>
                <a:gd name="T17" fmla="*/ 178 h 334"/>
                <a:gd name="T18" fmla="*/ 234 w 335"/>
                <a:gd name="T19" fmla="*/ 178 h 334"/>
                <a:gd name="T20" fmla="*/ 227 w 335"/>
                <a:gd name="T21" fmla="*/ 179 h 334"/>
                <a:gd name="T22" fmla="*/ 222 w 335"/>
                <a:gd name="T23" fmla="*/ 183 h 334"/>
                <a:gd name="T24" fmla="*/ 219 w 335"/>
                <a:gd name="T25" fmla="*/ 189 h 334"/>
                <a:gd name="T26" fmla="*/ 219 w 335"/>
                <a:gd name="T27" fmla="*/ 195 h 334"/>
                <a:gd name="T28" fmla="*/ 219 w 335"/>
                <a:gd name="T29" fmla="*/ 199 h 334"/>
                <a:gd name="T30" fmla="*/ 222 w 335"/>
                <a:gd name="T31" fmla="*/ 203 h 334"/>
                <a:gd name="T32" fmla="*/ 223 w 335"/>
                <a:gd name="T33" fmla="*/ 206 h 334"/>
                <a:gd name="T34" fmla="*/ 234 w 335"/>
                <a:gd name="T35" fmla="*/ 210 h 334"/>
                <a:gd name="T36" fmla="*/ 247 w 335"/>
                <a:gd name="T37" fmla="*/ 215 h 334"/>
                <a:gd name="T38" fmla="*/ 259 w 335"/>
                <a:gd name="T39" fmla="*/ 219 h 334"/>
                <a:gd name="T40" fmla="*/ 270 w 335"/>
                <a:gd name="T41" fmla="*/ 223 h 334"/>
                <a:gd name="T42" fmla="*/ 281 w 335"/>
                <a:gd name="T43" fmla="*/ 229 h 334"/>
                <a:gd name="T44" fmla="*/ 294 w 335"/>
                <a:gd name="T45" fmla="*/ 233 h 334"/>
                <a:gd name="T46" fmla="*/ 305 w 335"/>
                <a:gd name="T47" fmla="*/ 237 h 334"/>
                <a:gd name="T48" fmla="*/ 318 w 335"/>
                <a:gd name="T49" fmla="*/ 242 h 334"/>
                <a:gd name="T50" fmla="*/ 307 w 335"/>
                <a:gd name="T51" fmla="*/ 261 h 334"/>
                <a:gd name="T52" fmla="*/ 291 w 335"/>
                <a:gd name="T53" fmla="*/ 280 h 334"/>
                <a:gd name="T54" fmla="*/ 276 w 335"/>
                <a:gd name="T55" fmla="*/ 296 h 334"/>
                <a:gd name="T56" fmla="*/ 257 w 335"/>
                <a:gd name="T57" fmla="*/ 308 h 334"/>
                <a:gd name="T58" fmla="*/ 236 w 335"/>
                <a:gd name="T59" fmla="*/ 320 h 334"/>
                <a:gd name="T60" fmla="*/ 214 w 335"/>
                <a:gd name="T61" fmla="*/ 327 h 334"/>
                <a:gd name="T62" fmla="*/ 192 w 335"/>
                <a:gd name="T63" fmla="*/ 332 h 334"/>
                <a:gd name="T64" fmla="*/ 168 w 335"/>
                <a:gd name="T65" fmla="*/ 334 h 334"/>
                <a:gd name="T66" fmla="*/ 133 w 335"/>
                <a:gd name="T67" fmla="*/ 331 h 334"/>
                <a:gd name="T68" fmla="*/ 102 w 335"/>
                <a:gd name="T69" fmla="*/ 321 h 334"/>
                <a:gd name="T70" fmla="*/ 74 w 335"/>
                <a:gd name="T71" fmla="*/ 306 h 334"/>
                <a:gd name="T72" fmla="*/ 50 w 335"/>
                <a:gd name="T73" fmla="*/ 286 h 334"/>
                <a:gd name="T74" fmla="*/ 28 w 335"/>
                <a:gd name="T75" fmla="*/ 261 h 334"/>
                <a:gd name="T76" fmla="*/ 13 w 335"/>
                <a:gd name="T77" fmla="*/ 233 h 334"/>
                <a:gd name="T78" fmla="*/ 3 w 335"/>
                <a:gd name="T79" fmla="*/ 202 h 334"/>
                <a:gd name="T80" fmla="*/ 0 w 335"/>
                <a:gd name="T81" fmla="*/ 168 h 334"/>
                <a:gd name="T82" fmla="*/ 3 w 335"/>
                <a:gd name="T83" fmla="*/ 134 h 334"/>
                <a:gd name="T84" fmla="*/ 13 w 335"/>
                <a:gd name="T85" fmla="*/ 102 h 334"/>
                <a:gd name="T86" fmla="*/ 28 w 335"/>
                <a:gd name="T87" fmla="*/ 74 h 334"/>
                <a:gd name="T88" fmla="*/ 50 w 335"/>
                <a:gd name="T89" fmla="*/ 50 h 334"/>
                <a:gd name="T90" fmla="*/ 74 w 335"/>
                <a:gd name="T91" fmla="*/ 29 h 334"/>
                <a:gd name="T92" fmla="*/ 102 w 335"/>
                <a:gd name="T93" fmla="*/ 13 h 334"/>
                <a:gd name="T94" fmla="*/ 133 w 335"/>
                <a:gd name="T95" fmla="*/ 3 h 334"/>
                <a:gd name="T96" fmla="*/ 168 w 335"/>
                <a:gd name="T97" fmla="*/ 0 h 334"/>
                <a:gd name="T98" fmla="*/ 202 w 335"/>
                <a:gd name="T99" fmla="*/ 3 h 334"/>
                <a:gd name="T100" fmla="*/ 233 w 335"/>
                <a:gd name="T101" fmla="*/ 13 h 334"/>
                <a:gd name="T102" fmla="*/ 261 w 335"/>
                <a:gd name="T103" fmla="*/ 29 h 334"/>
                <a:gd name="T104" fmla="*/ 286 w 335"/>
                <a:gd name="T105" fmla="*/ 50 h 334"/>
                <a:gd name="T106" fmla="*/ 307 w 335"/>
                <a:gd name="T107" fmla="*/ 74 h 334"/>
                <a:gd name="T108" fmla="*/ 322 w 335"/>
                <a:gd name="T109" fmla="*/ 102 h 334"/>
                <a:gd name="T110" fmla="*/ 332 w 335"/>
                <a:gd name="T111" fmla="*/ 134 h 334"/>
                <a:gd name="T112" fmla="*/ 335 w 335"/>
                <a:gd name="T113" fmla="*/ 168 h 334"/>
                <a:gd name="T114" fmla="*/ 335 w 335"/>
                <a:gd name="T115" fmla="*/ 178 h 334"/>
                <a:gd name="T116" fmla="*/ 334 w 335"/>
                <a:gd name="T117" fmla="*/ 189 h 334"/>
                <a:gd name="T118" fmla="*/ 332 w 335"/>
                <a:gd name="T119" fmla="*/ 199 h 334"/>
                <a:gd name="T120" fmla="*/ 330 w 335"/>
                <a:gd name="T121" fmla="*/ 20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5" h="334">
                  <a:moveTo>
                    <a:pt x="330" y="209"/>
                  </a:moveTo>
                  <a:lnTo>
                    <a:pt x="318" y="205"/>
                  </a:lnTo>
                  <a:lnTo>
                    <a:pt x="307" y="202"/>
                  </a:lnTo>
                  <a:lnTo>
                    <a:pt x="295" y="198"/>
                  </a:lnTo>
                  <a:lnTo>
                    <a:pt x="286" y="193"/>
                  </a:lnTo>
                  <a:lnTo>
                    <a:pt x="274" y="189"/>
                  </a:lnTo>
                  <a:lnTo>
                    <a:pt x="263" y="185"/>
                  </a:lnTo>
                  <a:lnTo>
                    <a:pt x="251" y="182"/>
                  </a:lnTo>
                  <a:lnTo>
                    <a:pt x="240" y="178"/>
                  </a:lnTo>
                  <a:lnTo>
                    <a:pt x="234" y="178"/>
                  </a:lnTo>
                  <a:lnTo>
                    <a:pt x="227" y="179"/>
                  </a:lnTo>
                  <a:lnTo>
                    <a:pt x="222" y="183"/>
                  </a:lnTo>
                  <a:lnTo>
                    <a:pt x="219" y="189"/>
                  </a:lnTo>
                  <a:lnTo>
                    <a:pt x="219" y="195"/>
                  </a:lnTo>
                  <a:lnTo>
                    <a:pt x="219" y="199"/>
                  </a:lnTo>
                  <a:lnTo>
                    <a:pt x="222" y="203"/>
                  </a:lnTo>
                  <a:lnTo>
                    <a:pt x="223" y="206"/>
                  </a:lnTo>
                  <a:lnTo>
                    <a:pt x="234" y="210"/>
                  </a:lnTo>
                  <a:lnTo>
                    <a:pt x="247" y="215"/>
                  </a:lnTo>
                  <a:lnTo>
                    <a:pt x="259" y="219"/>
                  </a:lnTo>
                  <a:lnTo>
                    <a:pt x="270" y="223"/>
                  </a:lnTo>
                  <a:lnTo>
                    <a:pt x="281" y="229"/>
                  </a:lnTo>
                  <a:lnTo>
                    <a:pt x="294" y="233"/>
                  </a:lnTo>
                  <a:lnTo>
                    <a:pt x="305" y="237"/>
                  </a:lnTo>
                  <a:lnTo>
                    <a:pt x="318" y="242"/>
                  </a:lnTo>
                  <a:lnTo>
                    <a:pt x="307" y="261"/>
                  </a:lnTo>
                  <a:lnTo>
                    <a:pt x="291" y="280"/>
                  </a:lnTo>
                  <a:lnTo>
                    <a:pt x="276" y="296"/>
                  </a:lnTo>
                  <a:lnTo>
                    <a:pt x="257" y="308"/>
                  </a:lnTo>
                  <a:lnTo>
                    <a:pt x="236" y="320"/>
                  </a:lnTo>
                  <a:lnTo>
                    <a:pt x="214" y="327"/>
                  </a:lnTo>
                  <a:lnTo>
                    <a:pt x="192" y="332"/>
                  </a:lnTo>
                  <a:lnTo>
                    <a:pt x="168" y="334"/>
                  </a:lnTo>
                  <a:lnTo>
                    <a:pt x="133" y="331"/>
                  </a:lnTo>
                  <a:lnTo>
                    <a:pt x="102" y="321"/>
                  </a:lnTo>
                  <a:lnTo>
                    <a:pt x="74" y="306"/>
                  </a:lnTo>
                  <a:lnTo>
                    <a:pt x="50" y="286"/>
                  </a:lnTo>
                  <a:lnTo>
                    <a:pt x="28" y="261"/>
                  </a:lnTo>
                  <a:lnTo>
                    <a:pt x="13" y="233"/>
                  </a:lnTo>
                  <a:lnTo>
                    <a:pt x="3" y="202"/>
                  </a:lnTo>
                  <a:lnTo>
                    <a:pt x="0" y="168"/>
                  </a:lnTo>
                  <a:lnTo>
                    <a:pt x="3" y="134"/>
                  </a:lnTo>
                  <a:lnTo>
                    <a:pt x="13" y="102"/>
                  </a:lnTo>
                  <a:lnTo>
                    <a:pt x="28" y="74"/>
                  </a:lnTo>
                  <a:lnTo>
                    <a:pt x="50" y="50"/>
                  </a:lnTo>
                  <a:lnTo>
                    <a:pt x="74" y="29"/>
                  </a:lnTo>
                  <a:lnTo>
                    <a:pt x="102" y="13"/>
                  </a:lnTo>
                  <a:lnTo>
                    <a:pt x="133" y="3"/>
                  </a:lnTo>
                  <a:lnTo>
                    <a:pt x="168" y="0"/>
                  </a:lnTo>
                  <a:lnTo>
                    <a:pt x="202" y="3"/>
                  </a:lnTo>
                  <a:lnTo>
                    <a:pt x="233" y="13"/>
                  </a:lnTo>
                  <a:lnTo>
                    <a:pt x="261" y="29"/>
                  </a:lnTo>
                  <a:lnTo>
                    <a:pt x="286" y="50"/>
                  </a:lnTo>
                  <a:lnTo>
                    <a:pt x="307" y="74"/>
                  </a:lnTo>
                  <a:lnTo>
                    <a:pt x="322" y="102"/>
                  </a:lnTo>
                  <a:lnTo>
                    <a:pt x="332" y="134"/>
                  </a:lnTo>
                  <a:lnTo>
                    <a:pt x="335" y="168"/>
                  </a:lnTo>
                  <a:lnTo>
                    <a:pt x="335" y="178"/>
                  </a:lnTo>
                  <a:lnTo>
                    <a:pt x="334" y="189"/>
                  </a:lnTo>
                  <a:lnTo>
                    <a:pt x="332" y="199"/>
                  </a:lnTo>
                  <a:lnTo>
                    <a:pt x="330" y="20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0" name="Freeform 158"/>
            <p:cNvSpPr>
              <a:spLocks/>
            </p:cNvSpPr>
            <p:nvPr/>
          </p:nvSpPr>
          <p:spPr bwMode="auto">
            <a:xfrm>
              <a:off x="2316" y="2780"/>
              <a:ext cx="105" cy="111"/>
            </a:xfrm>
            <a:custGeom>
              <a:avLst/>
              <a:gdLst>
                <a:gd name="T0" fmla="*/ 229 w 314"/>
                <a:gd name="T1" fmla="*/ 170 h 334"/>
                <a:gd name="T2" fmla="*/ 220 w 314"/>
                <a:gd name="T3" fmla="*/ 168 h 334"/>
                <a:gd name="T4" fmla="*/ 208 w 314"/>
                <a:gd name="T5" fmla="*/ 168 h 334"/>
                <a:gd name="T6" fmla="*/ 192 w 314"/>
                <a:gd name="T7" fmla="*/ 176 h 334"/>
                <a:gd name="T8" fmla="*/ 189 w 314"/>
                <a:gd name="T9" fmla="*/ 192 h 334"/>
                <a:gd name="T10" fmla="*/ 199 w 314"/>
                <a:gd name="T11" fmla="*/ 207 h 334"/>
                <a:gd name="T12" fmla="*/ 206 w 314"/>
                <a:gd name="T13" fmla="*/ 213 h 334"/>
                <a:gd name="T14" fmla="*/ 215 w 314"/>
                <a:gd name="T15" fmla="*/ 214 h 334"/>
                <a:gd name="T16" fmla="*/ 215 w 314"/>
                <a:gd name="T17" fmla="*/ 227 h 334"/>
                <a:gd name="T18" fmla="*/ 212 w 314"/>
                <a:gd name="T19" fmla="*/ 253 h 334"/>
                <a:gd name="T20" fmla="*/ 212 w 314"/>
                <a:gd name="T21" fmla="*/ 281 h 334"/>
                <a:gd name="T22" fmla="*/ 216 w 314"/>
                <a:gd name="T23" fmla="*/ 311 h 334"/>
                <a:gd name="T24" fmla="*/ 213 w 314"/>
                <a:gd name="T25" fmla="*/ 327 h 334"/>
                <a:gd name="T26" fmla="*/ 201 w 314"/>
                <a:gd name="T27" fmla="*/ 331 h 334"/>
                <a:gd name="T28" fmla="*/ 188 w 314"/>
                <a:gd name="T29" fmla="*/ 332 h 334"/>
                <a:gd name="T30" fmla="*/ 174 w 314"/>
                <a:gd name="T31" fmla="*/ 334 h 334"/>
                <a:gd name="T32" fmla="*/ 132 w 314"/>
                <a:gd name="T33" fmla="*/ 331 h 334"/>
                <a:gd name="T34" fmla="*/ 73 w 314"/>
                <a:gd name="T35" fmla="*/ 305 h 334"/>
                <a:gd name="T36" fmla="*/ 29 w 314"/>
                <a:gd name="T37" fmla="*/ 260 h 334"/>
                <a:gd name="T38" fmla="*/ 3 w 314"/>
                <a:gd name="T39" fmla="*/ 200 h 334"/>
                <a:gd name="T40" fmla="*/ 3 w 314"/>
                <a:gd name="T41" fmla="*/ 132 h 334"/>
                <a:gd name="T42" fmla="*/ 29 w 314"/>
                <a:gd name="T43" fmla="*/ 72 h 334"/>
                <a:gd name="T44" fmla="*/ 73 w 314"/>
                <a:gd name="T45" fmla="*/ 28 h 334"/>
                <a:gd name="T46" fmla="*/ 132 w 314"/>
                <a:gd name="T47" fmla="*/ 3 h 334"/>
                <a:gd name="T48" fmla="*/ 191 w 314"/>
                <a:gd name="T49" fmla="*/ 1 h 334"/>
                <a:gd name="T50" fmla="*/ 233 w 314"/>
                <a:gd name="T51" fmla="*/ 14 h 334"/>
                <a:gd name="T52" fmla="*/ 272 w 314"/>
                <a:gd name="T53" fmla="*/ 37 h 334"/>
                <a:gd name="T54" fmla="*/ 303 w 314"/>
                <a:gd name="T55" fmla="*/ 70 h 334"/>
                <a:gd name="T56" fmla="*/ 301 w 314"/>
                <a:gd name="T57" fmla="*/ 97 h 334"/>
                <a:gd name="T58" fmla="*/ 279 w 314"/>
                <a:gd name="T59" fmla="*/ 114 h 334"/>
                <a:gd name="T60" fmla="*/ 259 w 314"/>
                <a:gd name="T61" fmla="*/ 135 h 334"/>
                <a:gd name="T62" fmla="*/ 242 w 314"/>
                <a:gd name="T63" fmla="*/ 159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4" h="334">
                  <a:moveTo>
                    <a:pt x="235" y="172"/>
                  </a:moveTo>
                  <a:lnTo>
                    <a:pt x="229" y="170"/>
                  </a:lnTo>
                  <a:lnTo>
                    <a:pt x="225" y="169"/>
                  </a:lnTo>
                  <a:lnTo>
                    <a:pt x="220" y="168"/>
                  </a:lnTo>
                  <a:lnTo>
                    <a:pt x="215" y="166"/>
                  </a:lnTo>
                  <a:lnTo>
                    <a:pt x="208" y="168"/>
                  </a:lnTo>
                  <a:lnTo>
                    <a:pt x="199" y="172"/>
                  </a:lnTo>
                  <a:lnTo>
                    <a:pt x="192" y="176"/>
                  </a:lnTo>
                  <a:lnTo>
                    <a:pt x="188" y="183"/>
                  </a:lnTo>
                  <a:lnTo>
                    <a:pt x="189" y="192"/>
                  </a:lnTo>
                  <a:lnTo>
                    <a:pt x="193" y="199"/>
                  </a:lnTo>
                  <a:lnTo>
                    <a:pt x="199" y="207"/>
                  </a:lnTo>
                  <a:lnTo>
                    <a:pt x="203" y="212"/>
                  </a:lnTo>
                  <a:lnTo>
                    <a:pt x="206" y="213"/>
                  </a:lnTo>
                  <a:lnTo>
                    <a:pt x="211" y="213"/>
                  </a:lnTo>
                  <a:lnTo>
                    <a:pt x="215" y="214"/>
                  </a:lnTo>
                  <a:lnTo>
                    <a:pt x="218" y="216"/>
                  </a:lnTo>
                  <a:lnTo>
                    <a:pt x="215" y="227"/>
                  </a:lnTo>
                  <a:lnTo>
                    <a:pt x="213" y="240"/>
                  </a:lnTo>
                  <a:lnTo>
                    <a:pt x="212" y="253"/>
                  </a:lnTo>
                  <a:lnTo>
                    <a:pt x="212" y="266"/>
                  </a:lnTo>
                  <a:lnTo>
                    <a:pt x="212" y="281"/>
                  </a:lnTo>
                  <a:lnTo>
                    <a:pt x="215" y="295"/>
                  </a:lnTo>
                  <a:lnTo>
                    <a:pt x="216" y="311"/>
                  </a:lnTo>
                  <a:lnTo>
                    <a:pt x="220" y="325"/>
                  </a:lnTo>
                  <a:lnTo>
                    <a:pt x="213" y="327"/>
                  </a:lnTo>
                  <a:lnTo>
                    <a:pt x="208" y="329"/>
                  </a:lnTo>
                  <a:lnTo>
                    <a:pt x="201" y="331"/>
                  </a:lnTo>
                  <a:lnTo>
                    <a:pt x="193" y="331"/>
                  </a:lnTo>
                  <a:lnTo>
                    <a:pt x="188" y="332"/>
                  </a:lnTo>
                  <a:lnTo>
                    <a:pt x="181" y="334"/>
                  </a:lnTo>
                  <a:lnTo>
                    <a:pt x="174" y="334"/>
                  </a:lnTo>
                  <a:lnTo>
                    <a:pt x="166" y="334"/>
                  </a:lnTo>
                  <a:lnTo>
                    <a:pt x="132" y="331"/>
                  </a:lnTo>
                  <a:lnTo>
                    <a:pt x="101" y="321"/>
                  </a:lnTo>
                  <a:lnTo>
                    <a:pt x="73" y="305"/>
                  </a:lnTo>
                  <a:lnTo>
                    <a:pt x="49" y="285"/>
                  </a:lnTo>
                  <a:lnTo>
                    <a:pt x="29" y="260"/>
                  </a:lnTo>
                  <a:lnTo>
                    <a:pt x="13" y="231"/>
                  </a:lnTo>
                  <a:lnTo>
                    <a:pt x="3" y="200"/>
                  </a:lnTo>
                  <a:lnTo>
                    <a:pt x="0" y="166"/>
                  </a:lnTo>
                  <a:lnTo>
                    <a:pt x="3" y="132"/>
                  </a:lnTo>
                  <a:lnTo>
                    <a:pt x="13" y="101"/>
                  </a:lnTo>
                  <a:lnTo>
                    <a:pt x="29" y="72"/>
                  </a:lnTo>
                  <a:lnTo>
                    <a:pt x="49" y="48"/>
                  </a:lnTo>
                  <a:lnTo>
                    <a:pt x="73" y="28"/>
                  </a:lnTo>
                  <a:lnTo>
                    <a:pt x="101" y="13"/>
                  </a:lnTo>
                  <a:lnTo>
                    <a:pt x="132" y="3"/>
                  </a:lnTo>
                  <a:lnTo>
                    <a:pt x="166" y="0"/>
                  </a:lnTo>
                  <a:lnTo>
                    <a:pt x="191" y="1"/>
                  </a:lnTo>
                  <a:lnTo>
                    <a:pt x="212" y="6"/>
                  </a:lnTo>
                  <a:lnTo>
                    <a:pt x="233" y="14"/>
                  </a:lnTo>
                  <a:lnTo>
                    <a:pt x="253" y="24"/>
                  </a:lnTo>
                  <a:lnTo>
                    <a:pt x="272" y="37"/>
                  </a:lnTo>
                  <a:lnTo>
                    <a:pt x="289" y="53"/>
                  </a:lnTo>
                  <a:lnTo>
                    <a:pt x="303" y="70"/>
                  </a:lnTo>
                  <a:lnTo>
                    <a:pt x="314" y="88"/>
                  </a:lnTo>
                  <a:lnTo>
                    <a:pt x="301" y="97"/>
                  </a:lnTo>
                  <a:lnTo>
                    <a:pt x="290" y="105"/>
                  </a:lnTo>
                  <a:lnTo>
                    <a:pt x="279" y="114"/>
                  </a:lnTo>
                  <a:lnTo>
                    <a:pt x="269" y="125"/>
                  </a:lnTo>
                  <a:lnTo>
                    <a:pt x="259" y="135"/>
                  </a:lnTo>
                  <a:lnTo>
                    <a:pt x="249" y="148"/>
                  </a:lnTo>
                  <a:lnTo>
                    <a:pt x="242" y="159"/>
                  </a:lnTo>
                  <a:lnTo>
                    <a:pt x="235" y="172"/>
                  </a:lnTo>
                  <a:close/>
                </a:path>
              </a:pathLst>
            </a:custGeom>
            <a:solidFill>
              <a:srgbClr val="FFA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1" name="Freeform 159"/>
            <p:cNvSpPr>
              <a:spLocks/>
            </p:cNvSpPr>
            <p:nvPr/>
          </p:nvSpPr>
          <p:spPr bwMode="auto">
            <a:xfrm>
              <a:off x="2399" y="2812"/>
              <a:ext cx="105" cy="112"/>
            </a:xfrm>
            <a:custGeom>
              <a:avLst/>
              <a:gdLst>
                <a:gd name="T0" fmla="*/ 223 w 315"/>
                <a:gd name="T1" fmla="*/ 158 h 335"/>
                <a:gd name="T2" fmla="*/ 209 w 315"/>
                <a:gd name="T3" fmla="*/ 165 h 335"/>
                <a:gd name="T4" fmla="*/ 203 w 315"/>
                <a:gd name="T5" fmla="*/ 186 h 335"/>
                <a:gd name="T6" fmla="*/ 210 w 315"/>
                <a:gd name="T7" fmla="*/ 197 h 335"/>
                <a:gd name="T8" fmla="*/ 212 w 315"/>
                <a:gd name="T9" fmla="*/ 199 h 335"/>
                <a:gd name="T10" fmla="*/ 217 w 315"/>
                <a:gd name="T11" fmla="*/ 200 h 335"/>
                <a:gd name="T12" fmla="*/ 223 w 315"/>
                <a:gd name="T13" fmla="*/ 203 h 335"/>
                <a:gd name="T14" fmla="*/ 216 w 315"/>
                <a:gd name="T15" fmla="*/ 234 h 335"/>
                <a:gd name="T16" fmla="*/ 213 w 315"/>
                <a:gd name="T17" fmla="*/ 266 h 335"/>
                <a:gd name="T18" fmla="*/ 216 w 315"/>
                <a:gd name="T19" fmla="*/ 297 h 335"/>
                <a:gd name="T20" fmla="*/ 222 w 315"/>
                <a:gd name="T21" fmla="*/ 325 h 335"/>
                <a:gd name="T22" fmla="*/ 209 w 315"/>
                <a:gd name="T23" fmla="*/ 329 h 335"/>
                <a:gd name="T24" fmla="*/ 195 w 315"/>
                <a:gd name="T25" fmla="*/ 332 h 335"/>
                <a:gd name="T26" fmla="*/ 182 w 315"/>
                <a:gd name="T27" fmla="*/ 334 h 335"/>
                <a:gd name="T28" fmla="*/ 168 w 315"/>
                <a:gd name="T29" fmla="*/ 335 h 335"/>
                <a:gd name="T30" fmla="*/ 102 w 315"/>
                <a:gd name="T31" fmla="*/ 322 h 335"/>
                <a:gd name="T32" fmla="*/ 50 w 315"/>
                <a:gd name="T33" fmla="*/ 285 h 335"/>
                <a:gd name="T34" fmla="*/ 13 w 315"/>
                <a:gd name="T35" fmla="*/ 233 h 335"/>
                <a:gd name="T36" fmla="*/ 0 w 315"/>
                <a:gd name="T37" fmla="*/ 168 h 335"/>
                <a:gd name="T38" fmla="*/ 13 w 315"/>
                <a:gd name="T39" fmla="*/ 102 h 335"/>
                <a:gd name="T40" fmla="*/ 50 w 315"/>
                <a:gd name="T41" fmla="*/ 50 h 335"/>
                <a:gd name="T42" fmla="*/ 102 w 315"/>
                <a:gd name="T43" fmla="*/ 13 h 335"/>
                <a:gd name="T44" fmla="*/ 168 w 315"/>
                <a:gd name="T45" fmla="*/ 0 h 335"/>
                <a:gd name="T46" fmla="*/ 213 w 315"/>
                <a:gd name="T47" fmla="*/ 6 h 335"/>
                <a:gd name="T48" fmla="*/ 254 w 315"/>
                <a:gd name="T49" fmla="*/ 24 h 335"/>
                <a:gd name="T50" fmla="*/ 290 w 315"/>
                <a:gd name="T51" fmla="*/ 53 h 335"/>
                <a:gd name="T52" fmla="*/ 315 w 315"/>
                <a:gd name="T53" fmla="*/ 89 h 335"/>
                <a:gd name="T54" fmla="*/ 293 w 315"/>
                <a:gd name="T55" fmla="*/ 104 h 335"/>
                <a:gd name="T56" fmla="*/ 273 w 315"/>
                <a:gd name="T57" fmla="*/ 121 h 335"/>
                <a:gd name="T58" fmla="*/ 256 w 315"/>
                <a:gd name="T59" fmla="*/ 141 h 335"/>
                <a:gd name="T60" fmla="*/ 242 w 315"/>
                <a:gd name="T61" fmla="*/ 162 h 335"/>
                <a:gd name="T62" fmla="*/ 234 w 315"/>
                <a:gd name="T63" fmla="*/ 159 h 335"/>
                <a:gd name="T64" fmla="*/ 227 w 315"/>
                <a:gd name="T65" fmla="*/ 15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5" h="335">
                  <a:moveTo>
                    <a:pt x="227" y="158"/>
                  </a:moveTo>
                  <a:lnTo>
                    <a:pt x="223" y="158"/>
                  </a:lnTo>
                  <a:lnTo>
                    <a:pt x="216" y="159"/>
                  </a:lnTo>
                  <a:lnTo>
                    <a:pt x="209" y="165"/>
                  </a:lnTo>
                  <a:lnTo>
                    <a:pt x="203" y="175"/>
                  </a:lnTo>
                  <a:lnTo>
                    <a:pt x="203" y="186"/>
                  </a:lnTo>
                  <a:lnTo>
                    <a:pt x="206" y="193"/>
                  </a:lnTo>
                  <a:lnTo>
                    <a:pt x="210" y="197"/>
                  </a:lnTo>
                  <a:lnTo>
                    <a:pt x="212" y="199"/>
                  </a:lnTo>
                  <a:lnTo>
                    <a:pt x="212" y="199"/>
                  </a:lnTo>
                  <a:lnTo>
                    <a:pt x="215" y="200"/>
                  </a:lnTo>
                  <a:lnTo>
                    <a:pt x="217" y="200"/>
                  </a:lnTo>
                  <a:lnTo>
                    <a:pt x="220" y="202"/>
                  </a:lnTo>
                  <a:lnTo>
                    <a:pt x="223" y="203"/>
                  </a:lnTo>
                  <a:lnTo>
                    <a:pt x="219" y="219"/>
                  </a:lnTo>
                  <a:lnTo>
                    <a:pt x="216" y="234"/>
                  </a:lnTo>
                  <a:lnTo>
                    <a:pt x="213" y="250"/>
                  </a:lnTo>
                  <a:lnTo>
                    <a:pt x="213" y="266"/>
                  </a:lnTo>
                  <a:lnTo>
                    <a:pt x="213" y="281"/>
                  </a:lnTo>
                  <a:lnTo>
                    <a:pt x="216" y="297"/>
                  </a:lnTo>
                  <a:lnTo>
                    <a:pt x="217" y="311"/>
                  </a:lnTo>
                  <a:lnTo>
                    <a:pt x="222" y="325"/>
                  </a:lnTo>
                  <a:lnTo>
                    <a:pt x="215" y="327"/>
                  </a:lnTo>
                  <a:lnTo>
                    <a:pt x="209" y="329"/>
                  </a:lnTo>
                  <a:lnTo>
                    <a:pt x="202" y="331"/>
                  </a:lnTo>
                  <a:lnTo>
                    <a:pt x="195" y="332"/>
                  </a:lnTo>
                  <a:lnTo>
                    <a:pt x="189" y="334"/>
                  </a:lnTo>
                  <a:lnTo>
                    <a:pt x="182" y="334"/>
                  </a:lnTo>
                  <a:lnTo>
                    <a:pt x="175" y="335"/>
                  </a:lnTo>
                  <a:lnTo>
                    <a:pt x="168" y="335"/>
                  </a:lnTo>
                  <a:lnTo>
                    <a:pt x="134" y="332"/>
                  </a:lnTo>
                  <a:lnTo>
                    <a:pt x="102" y="322"/>
                  </a:lnTo>
                  <a:lnTo>
                    <a:pt x="74" y="307"/>
                  </a:lnTo>
                  <a:lnTo>
                    <a:pt x="50" y="285"/>
                  </a:lnTo>
                  <a:lnTo>
                    <a:pt x="28" y="261"/>
                  </a:lnTo>
                  <a:lnTo>
                    <a:pt x="13" y="233"/>
                  </a:lnTo>
                  <a:lnTo>
                    <a:pt x="3" y="202"/>
                  </a:lnTo>
                  <a:lnTo>
                    <a:pt x="0" y="168"/>
                  </a:lnTo>
                  <a:lnTo>
                    <a:pt x="3" y="133"/>
                  </a:lnTo>
                  <a:lnTo>
                    <a:pt x="13" y="102"/>
                  </a:lnTo>
                  <a:lnTo>
                    <a:pt x="28" y="74"/>
                  </a:lnTo>
                  <a:lnTo>
                    <a:pt x="50" y="50"/>
                  </a:lnTo>
                  <a:lnTo>
                    <a:pt x="74" y="28"/>
                  </a:lnTo>
                  <a:lnTo>
                    <a:pt x="102" y="13"/>
                  </a:lnTo>
                  <a:lnTo>
                    <a:pt x="134" y="3"/>
                  </a:lnTo>
                  <a:lnTo>
                    <a:pt x="168" y="0"/>
                  </a:lnTo>
                  <a:lnTo>
                    <a:pt x="192" y="1"/>
                  </a:lnTo>
                  <a:lnTo>
                    <a:pt x="213" y="6"/>
                  </a:lnTo>
                  <a:lnTo>
                    <a:pt x="234" y="14"/>
                  </a:lnTo>
                  <a:lnTo>
                    <a:pt x="254" y="24"/>
                  </a:lnTo>
                  <a:lnTo>
                    <a:pt x="273" y="37"/>
                  </a:lnTo>
                  <a:lnTo>
                    <a:pt x="290" y="53"/>
                  </a:lnTo>
                  <a:lnTo>
                    <a:pt x="304" y="70"/>
                  </a:lnTo>
                  <a:lnTo>
                    <a:pt x="315" y="89"/>
                  </a:lnTo>
                  <a:lnTo>
                    <a:pt x="304" y="97"/>
                  </a:lnTo>
                  <a:lnTo>
                    <a:pt x="293" y="104"/>
                  </a:lnTo>
                  <a:lnTo>
                    <a:pt x="283" y="112"/>
                  </a:lnTo>
                  <a:lnTo>
                    <a:pt x="273" y="121"/>
                  </a:lnTo>
                  <a:lnTo>
                    <a:pt x="264" y="131"/>
                  </a:lnTo>
                  <a:lnTo>
                    <a:pt x="256" y="141"/>
                  </a:lnTo>
                  <a:lnTo>
                    <a:pt x="249" y="151"/>
                  </a:lnTo>
                  <a:lnTo>
                    <a:pt x="242" y="162"/>
                  </a:lnTo>
                  <a:lnTo>
                    <a:pt x="239" y="160"/>
                  </a:lnTo>
                  <a:lnTo>
                    <a:pt x="234" y="159"/>
                  </a:lnTo>
                  <a:lnTo>
                    <a:pt x="230" y="159"/>
                  </a:lnTo>
                  <a:lnTo>
                    <a:pt x="227" y="158"/>
                  </a:lnTo>
                  <a:close/>
                </a:path>
              </a:pathLst>
            </a:custGeom>
            <a:solidFill>
              <a:srgbClr val="00F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2" name="Freeform 160"/>
            <p:cNvSpPr>
              <a:spLocks/>
            </p:cNvSpPr>
            <p:nvPr/>
          </p:nvSpPr>
          <p:spPr bwMode="auto">
            <a:xfrm>
              <a:off x="2483" y="2845"/>
              <a:ext cx="111" cy="112"/>
            </a:xfrm>
            <a:custGeom>
              <a:avLst/>
              <a:gdLst>
                <a:gd name="T0" fmla="*/ 168 w 335"/>
                <a:gd name="T1" fmla="*/ 335 h 335"/>
                <a:gd name="T2" fmla="*/ 134 w 335"/>
                <a:gd name="T3" fmla="*/ 332 h 335"/>
                <a:gd name="T4" fmla="*/ 102 w 335"/>
                <a:gd name="T5" fmla="*/ 322 h 335"/>
                <a:gd name="T6" fmla="*/ 74 w 335"/>
                <a:gd name="T7" fmla="*/ 307 h 335"/>
                <a:gd name="T8" fmla="*/ 50 w 335"/>
                <a:gd name="T9" fmla="*/ 285 h 335"/>
                <a:gd name="T10" fmla="*/ 28 w 335"/>
                <a:gd name="T11" fmla="*/ 261 h 335"/>
                <a:gd name="T12" fmla="*/ 13 w 335"/>
                <a:gd name="T13" fmla="*/ 233 h 335"/>
                <a:gd name="T14" fmla="*/ 3 w 335"/>
                <a:gd name="T15" fmla="*/ 202 h 335"/>
                <a:gd name="T16" fmla="*/ 0 w 335"/>
                <a:gd name="T17" fmla="*/ 168 h 335"/>
                <a:gd name="T18" fmla="*/ 3 w 335"/>
                <a:gd name="T19" fmla="*/ 133 h 335"/>
                <a:gd name="T20" fmla="*/ 13 w 335"/>
                <a:gd name="T21" fmla="*/ 102 h 335"/>
                <a:gd name="T22" fmla="*/ 28 w 335"/>
                <a:gd name="T23" fmla="*/ 74 h 335"/>
                <a:gd name="T24" fmla="*/ 50 w 335"/>
                <a:gd name="T25" fmla="*/ 50 h 335"/>
                <a:gd name="T26" fmla="*/ 74 w 335"/>
                <a:gd name="T27" fmla="*/ 28 h 335"/>
                <a:gd name="T28" fmla="*/ 102 w 335"/>
                <a:gd name="T29" fmla="*/ 13 h 335"/>
                <a:gd name="T30" fmla="*/ 134 w 335"/>
                <a:gd name="T31" fmla="*/ 3 h 335"/>
                <a:gd name="T32" fmla="*/ 168 w 335"/>
                <a:gd name="T33" fmla="*/ 0 h 335"/>
                <a:gd name="T34" fmla="*/ 202 w 335"/>
                <a:gd name="T35" fmla="*/ 3 h 335"/>
                <a:gd name="T36" fmla="*/ 233 w 335"/>
                <a:gd name="T37" fmla="*/ 13 h 335"/>
                <a:gd name="T38" fmla="*/ 262 w 335"/>
                <a:gd name="T39" fmla="*/ 28 h 335"/>
                <a:gd name="T40" fmla="*/ 286 w 335"/>
                <a:gd name="T41" fmla="*/ 50 h 335"/>
                <a:gd name="T42" fmla="*/ 307 w 335"/>
                <a:gd name="T43" fmla="*/ 74 h 335"/>
                <a:gd name="T44" fmla="*/ 323 w 335"/>
                <a:gd name="T45" fmla="*/ 102 h 335"/>
                <a:gd name="T46" fmla="*/ 333 w 335"/>
                <a:gd name="T47" fmla="*/ 133 h 335"/>
                <a:gd name="T48" fmla="*/ 335 w 335"/>
                <a:gd name="T49" fmla="*/ 168 h 335"/>
                <a:gd name="T50" fmla="*/ 335 w 335"/>
                <a:gd name="T51" fmla="*/ 172 h 335"/>
                <a:gd name="T52" fmla="*/ 335 w 335"/>
                <a:gd name="T53" fmla="*/ 176 h 335"/>
                <a:gd name="T54" fmla="*/ 334 w 335"/>
                <a:gd name="T55" fmla="*/ 180 h 335"/>
                <a:gd name="T56" fmla="*/ 334 w 335"/>
                <a:gd name="T57" fmla="*/ 185 h 335"/>
                <a:gd name="T58" fmla="*/ 326 w 335"/>
                <a:gd name="T59" fmla="*/ 182 h 335"/>
                <a:gd name="T60" fmla="*/ 316 w 335"/>
                <a:gd name="T61" fmla="*/ 177 h 335"/>
                <a:gd name="T62" fmla="*/ 307 w 335"/>
                <a:gd name="T63" fmla="*/ 175 h 335"/>
                <a:gd name="T64" fmla="*/ 297 w 335"/>
                <a:gd name="T65" fmla="*/ 172 h 335"/>
                <a:gd name="T66" fmla="*/ 289 w 335"/>
                <a:gd name="T67" fmla="*/ 169 h 335"/>
                <a:gd name="T68" fmla="*/ 279 w 335"/>
                <a:gd name="T69" fmla="*/ 165 h 335"/>
                <a:gd name="T70" fmla="*/ 270 w 335"/>
                <a:gd name="T71" fmla="*/ 162 h 335"/>
                <a:gd name="T72" fmla="*/ 260 w 335"/>
                <a:gd name="T73" fmla="*/ 159 h 335"/>
                <a:gd name="T74" fmla="*/ 257 w 335"/>
                <a:gd name="T75" fmla="*/ 160 h 335"/>
                <a:gd name="T76" fmla="*/ 253 w 335"/>
                <a:gd name="T77" fmla="*/ 162 h 335"/>
                <a:gd name="T78" fmla="*/ 249 w 335"/>
                <a:gd name="T79" fmla="*/ 168 h 335"/>
                <a:gd name="T80" fmla="*/ 246 w 335"/>
                <a:gd name="T81" fmla="*/ 175 h 335"/>
                <a:gd name="T82" fmla="*/ 245 w 335"/>
                <a:gd name="T83" fmla="*/ 186 h 335"/>
                <a:gd name="T84" fmla="*/ 249 w 335"/>
                <a:gd name="T85" fmla="*/ 190 h 335"/>
                <a:gd name="T86" fmla="*/ 253 w 335"/>
                <a:gd name="T87" fmla="*/ 193 h 335"/>
                <a:gd name="T88" fmla="*/ 254 w 335"/>
                <a:gd name="T89" fmla="*/ 193 h 335"/>
                <a:gd name="T90" fmla="*/ 254 w 335"/>
                <a:gd name="T91" fmla="*/ 193 h 335"/>
                <a:gd name="T92" fmla="*/ 264 w 335"/>
                <a:gd name="T93" fmla="*/ 196 h 335"/>
                <a:gd name="T94" fmla="*/ 273 w 335"/>
                <a:gd name="T95" fmla="*/ 199 h 335"/>
                <a:gd name="T96" fmla="*/ 283 w 335"/>
                <a:gd name="T97" fmla="*/ 202 h 335"/>
                <a:gd name="T98" fmla="*/ 291 w 335"/>
                <a:gd name="T99" fmla="*/ 204 h 335"/>
                <a:gd name="T100" fmla="*/ 301 w 335"/>
                <a:gd name="T101" fmla="*/ 207 h 335"/>
                <a:gd name="T102" fmla="*/ 310 w 335"/>
                <a:gd name="T103" fmla="*/ 210 h 335"/>
                <a:gd name="T104" fmla="*/ 320 w 335"/>
                <a:gd name="T105" fmla="*/ 213 h 335"/>
                <a:gd name="T106" fmla="*/ 328 w 335"/>
                <a:gd name="T107" fmla="*/ 216 h 335"/>
                <a:gd name="T108" fmla="*/ 318 w 335"/>
                <a:gd name="T109" fmla="*/ 240 h 335"/>
                <a:gd name="T110" fmla="*/ 304 w 335"/>
                <a:gd name="T111" fmla="*/ 263 h 335"/>
                <a:gd name="T112" fmla="*/ 289 w 335"/>
                <a:gd name="T113" fmla="*/ 284 h 335"/>
                <a:gd name="T114" fmla="*/ 269 w 335"/>
                <a:gd name="T115" fmla="*/ 301 h 335"/>
                <a:gd name="T116" fmla="*/ 246 w 335"/>
                <a:gd name="T117" fmla="*/ 315 h 335"/>
                <a:gd name="T118" fmla="*/ 222 w 335"/>
                <a:gd name="T119" fmla="*/ 327 h 335"/>
                <a:gd name="T120" fmla="*/ 195 w 335"/>
                <a:gd name="T121" fmla="*/ 332 h 335"/>
                <a:gd name="T122" fmla="*/ 168 w 335"/>
                <a:gd name="T123" fmla="*/ 335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5" h="335">
                  <a:moveTo>
                    <a:pt x="168" y="335"/>
                  </a:moveTo>
                  <a:lnTo>
                    <a:pt x="134" y="332"/>
                  </a:lnTo>
                  <a:lnTo>
                    <a:pt x="102" y="322"/>
                  </a:lnTo>
                  <a:lnTo>
                    <a:pt x="74" y="307"/>
                  </a:lnTo>
                  <a:lnTo>
                    <a:pt x="50" y="285"/>
                  </a:lnTo>
                  <a:lnTo>
                    <a:pt x="28" y="261"/>
                  </a:lnTo>
                  <a:lnTo>
                    <a:pt x="13" y="233"/>
                  </a:lnTo>
                  <a:lnTo>
                    <a:pt x="3" y="202"/>
                  </a:lnTo>
                  <a:lnTo>
                    <a:pt x="0" y="168"/>
                  </a:lnTo>
                  <a:lnTo>
                    <a:pt x="3" y="133"/>
                  </a:lnTo>
                  <a:lnTo>
                    <a:pt x="13" y="102"/>
                  </a:lnTo>
                  <a:lnTo>
                    <a:pt x="28" y="74"/>
                  </a:lnTo>
                  <a:lnTo>
                    <a:pt x="50" y="50"/>
                  </a:lnTo>
                  <a:lnTo>
                    <a:pt x="74" y="28"/>
                  </a:lnTo>
                  <a:lnTo>
                    <a:pt x="102" y="13"/>
                  </a:lnTo>
                  <a:lnTo>
                    <a:pt x="134" y="3"/>
                  </a:lnTo>
                  <a:lnTo>
                    <a:pt x="168" y="0"/>
                  </a:lnTo>
                  <a:lnTo>
                    <a:pt x="202" y="3"/>
                  </a:lnTo>
                  <a:lnTo>
                    <a:pt x="233" y="13"/>
                  </a:lnTo>
                  <a:lnTo>
                    <a:pt x="262" y="28"/>
                  </a:lnTo>
                  <a:lnTo>
                    <a:pt x="286" y="50"/>
                  </a:lnTo>
                  <a:lnTo>
                    <a:pt x="307" y="74"/>
                  </a:lnTo>
                  <a:lnTo>
                    <a:pt x="323" y="102"/>
                  </a:lnTo>
                  <a:lnTo>
                    <a:pt x="333" y="133"/>
                  </a:lnTo>
                  <a:lnTo>
                    <a:pt x="335" y="168"/>
                  </a:lnTo>
                  <a:lnTo>
                    <a:pt x="335" y="172"/>
                  </a:lnTo>
                  <a:lnTo>
                    <a:pt x="335" y="176"/>
                  </a:lnTo>
                  <a:lnTo>
                    <a:pt x="334" y="180"/>
                  </a:lnTo>
                  <a:lnTo>
                    <a:pt x="334" y="185"/>
                  </a:lnTo>
                  <a:lnTo>
                    <a:pt x="326" y="182"/>
                  </a:lnTo>
                  <a:lnTo>
                    <a:pt x="316" y="177"/>
                  </a:lnTo>
                  <a:lnTo>
                    <a:pt x="307" y="175"/>
                  </a:lnTo>
                  <a:lnTo>
                    <a:pt x="297" y="172"/>
                  </a:lnTo>
                  <a:lnTo>
                    <a:pt x="289" y="169"/>
                  </a:lnTo>
                  <a:lnTo>
                    <a:pt x="279" y="165"/>
                  </a:lnTo>
                  <a:lnTo>
                    <a:pt x="270" y="162"/>
                  </a:lnTo>
                  <a:lnTo>
                    <a:pt x="260" y="159"/>
                  </a:lnTo>
                  <a:lnTo>
                    <a:pt x="257" y="160"/>
                  </a:lnTo>
                  <a:lnTo>
                    <a:pt x="253" y="162"/>
                  </a:lnTo>
                  <a:lnTo>
                    <a:pt x="249" y="168"/>
                  </a:lnTo>
                  <a:lnTo>
                    <a:pt x="246" y="175"/>
                  </a:lnTo>
                  <a:lnTo>
                    <a:pt x="245" y="186"/>
                  </a:lnTo>
                  <a:lnTo>
                    <a:pt x="249" y="190"/>
                  </a:lnTo>
                  <a:lnTo>
                    <a:pt x="253" y="193"/>
                  </a:lnTo>
                  <a:lnTo>
                    <a:pt x="254" y="193"/>
                  </a:lnTo>
                  <a:lnTo>
                    <a:pt x="254" y="193"/>
                  </a:lnTo>
                  <a:lnTo>
                    <a:pt x="264" y="196"/>
                  </a:lnTo>
                  <a:lnTo>
                    <a:pt x="273" y="199"/>
                  </a:lnTo>
                  <a:lnTo>
                    <a:pt x="283" y="202"/>
                  </a:lnTo>
                  <a:lnTo>
                    <a:pt x="291" y="204"/>
                  </a:lnTo>
                  <a:lnTo>
                    <a:pt x="301" y="207"/>
                  </a:lnTo>
                  <a:lnTo>
                    <a:pt x="310" y="210"/>
                  </a:lnTo>
                  <a:lnTo>
                    <a:pt x="320" y="213"/>
                  </a:lnTo>
                  <a:lnTo>
                    <a:pt x="328" y="216"/>
                  </a:lnTo>
                  <a:lnTo>
                    <a:pt x="318" y="240"/>
                  </a:lnTo>
                  <a:lnTo>
                    <a:pt x="304" y="263"/>
                  </a:lnTo>
                  <a:lnTo>
                    <a:pt x="289" y="284"/>
                  </a:lnTo>
                  <a:lnTo>
                    <a:pt x="269" y="301"/>
                  </a:lnTo>
                  <a:lnTo>
                    <a:pt x="246" y="315"/>
                  </a:lnTo>
                  <a:lnTo>
                    <a:pt x="222" y="327"/>
                  </a:lnTo>
                  <a:lnTo>
                    <a:pt x="195" y="332"/>
                  </a:lnTo>
                  <a:lnTo>
                    <a:pt x="168" y="335"/>
                  </a:lnTo>
                  <a:close/>
                </a:path>
              </a:pathLst>
            </a:custGeom>
            <a:solidFill>
              <a:srgbClr val="0068C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3" name="Freeform 161"/>
            <p:cNvSpPr>
              <a:spLocks/>
            </p:cNvSpPr>
            <p:nvPr/>
          </p:nvSpPr>
          <p:spPr bwMode="auto">
            <a:xfrm>
              <a:off x="2034" y="2125"/>
              <a:ext cx="681" cy="515"/>
            </a:xfrm>
            <a:custGeom>
              <a:avLst/>
              <a:gdLst>
                <a:gd name="T0" fmla="*/ 1952 w 2042"/>
                <a:gd name="T1" fmla="*/ 356 h 1545"/>
                <a:gd name="T2" fmla="*/ 1818 w 2042"/>
                <a:gd name="T3" fmla="*/ 216 h 1545"/>
                <a:gd name="T4" fmla="*/ 1664 w 2042"/>
                <a:gd name="T5" fmla="*/ 95 h 1545"/>
                <a:gd name="T6" fmla="*/ 1561 w 2042"/>
                <a:gd name="T7" fmla="*/ 32 h 1545"/>
                <a:gd name="T8" fmla="*/ 1495 w 2042"/>
                <a:gd name="T9" fmla="*/ 0 h 1545"/>
                <a:gd name="T10" fmla="*/ 1392 w 2042"/>
                <a:gd name="T11" fmla="*/ 41 h 1545"/>
                <a:gd name="T12" fmla="*/ 1203 w 2042"/>
                <a:gd name="T13" fmla="*/ 126 h 1545"/>
                <a:gd name="T14" fmla="*/ 965 w 2042"/>
                <a:gd name="T15" fmla="*/ 268 h 1545"/>
                <a:gd name="T16" fmla="*/ 832 w 2042"/>
                <a:gd name="T17" fmla="*/ 372 h 1545"/>
                <a:gd name="T18" fmla="*/ 800 w 2042"/>
                <a:gd name="T19" fmla="*/ 403 h 1545"/>
                <a:gd name="T20" fmla="*/ 712 w 2042"/>
                <a:gd name="T21" fmla="*/ 450 h 1545"/>
                <a:gd name="T22" fmla="*/ 598 w 2042"/>
                <a:gd name="T23" fmla="*/ 521 h 1545"/>
                <a:gd name="T24" fmla="*/ 485 w 2042"/>
                <a:gd name="T25" fmla="*/ 632 h 1545"/>
                <a:gd name="T26" fmla="*/ 375 w 2042"/>
                <a:gd name="T27" fmla="*/ 747 h 1545"/>
                <a:gd name="T28" fmla="*/ 254 w 2042"/>
                <a:gd name="T29" fmla="*/ 832 h 1545"/>
                <a:gd name="T30" fmla="*/ 124 w 2042"/>
                <a:gd name="T31" fmla="*/ 874 h 1545"/>
                <a:gd name="T32" fmla="*/ 38 w 2042"/>
                <a:gd name="T33" fmla="*/ 892 h 1545"/>
                <a:gd name="T34" fmla="*/ 2 w 2042"/>
                <a:gd name="T35" fmla="*/ 924 h 1545"/>
                <a:gd name="T36" fmla="*/ 38 w 2042"/>
                <a:gd name="T37" fmla="*/ 1012 h 1545"/>
                <a:gd name="T38" fmla="*/ 178 w 2042"/>
                <a:gd name="T39" fmla="*/ 1031 h 1545"/>
                <a:gd name="T40" fmla="*/ 262 w 2042"/>
                <a:gd name="T41" fmla="*/ 1026 h 1545"/>
                <a:gd name="T42" fmla="*/ 328 w 2042"/>
                <a:gd name="T43" fmla="*/ 1014 h 1545"/>
                <a:gd name="T44" fmla="*/ 390 w 2042"/>
                <a:gd name="T45" fmla="*/ 992 h 1545"/>
                <a:gd name="T46" fmla="*/ 421 w 2042"/>
                <a:gd name="T47" fmla="*/ 978 h 1545"/>
                <a:gd name="T48" fmla="*/ 388 w 2042"/>
                <a:gd name="T49" fmla="*/ 1012 h 1545"/>
                <a:gd name="T50" fmla="*/ 310 w 2042"/>
                <a:gd name="T51" fmla="*/ 1066 h 1545"/>
                <a:gd name="T52" fmla="*/ 149 w 2042"/>
                <a:gd name="T53" fmla="*/ 1146 h 1545"/>
                <a:gd name="T54" fmla="*/ 129 w 2042"/>
                <a:gd name="T55" fmla="*/ 1231 h 1545"/>
                <a:gd name="T56" fmla="*/ 200 w 2042"/>
                <a:gd name="T57" fmla="*/ 1292 h 1545"/>
                <a:gd name="T58" fmla="*/ 282 w 2042"/>
                <a:gd name="T59" fmla="*/ 1295 h 1545"/>
                <a:gd name="T60" fmla="*/ 327 w 2042"/>
                <a:gd name="T61" fmla="*/ 1291 h 1545"/>
                <a:gd name="T62" fmla="*/ 282 w 2042"/>
                <a:gd name="T63" fmla="*/ 1339 h 1545"/>
                <a:gd name="T64" fmla="*/ 301 w 2042"/>
                <a:gd name="T65" fmla="*/ 1411 h 1545"/>
                <a:gd name="T66" fmla="*/ 384 w 2042"/>
                <a:gd name="T67" fmla="*/ 1437 h 1545"/>
                <a:gd name="T68" fmla="*/ 426 w 2042"/>
                <a:gd name="T69" fmla="*/ 1428 h 1545"/>
                <a:gd name="T70" fmla="*/ 429 w 2042"/>
                <a:gd name="T71" fmla="*/ 1455 h 1545"/>
                <a:gd name="T72" fmla="*/ 444 w 2042"/>
                <a:gd name="T73" fmla="*/ 1521 h 1545"/>
                <a:gd name="T74" fmla="*/ 519 w 2042"/>
                <a:gd name="T75" fmla="*/ 1543 h 1545"/>
                <a:gd name="T76" fmla="*/ 611 w 2042"/>
                <a:gd name="T77" fmla="*/ 1535 h 1545"/>
                <a:gd name="T78" fmla="*/ 685 w 2042"/>
                <a:gd name="T79" fmla="*/ 1491 h 1545"/>
                <a:gd name="T80" fmla="*/ 770 w 2042"/>
                <a:gd name="T81" fmla="*/ 1394 h 1545"/>
                <a:gd name="T82" fmla="*/ 866 w 2042"/>
                <a:gd name="T83" fmla="*/ 1279 h 1545"/>
                <a:gd name="T84" fmla="*/ 944 w 2042"/>
                <a:gd name="T85" fmla="*/ 1198 h 1545"/>
                <a:gd name="T86" fmla="*/ 984 w 2042"/>
                <a:gd name="T87" fmla="*/ 1168 h 1545"/>
                <a:gd name="T88" fmla="*/ 1029 w 2042"/>
                <a:gd name="T89" fmla="*/ 1154 h 1545"/>
                <a:gd name="T90" fmla="*/ 1070 w 2042"/>
                <a:gd name="T91" fmla="*/ 1161 h 1545"/>
                <a:gd name="T92" fmla="*/ 1131 w 2042"/>
                <a:gd name="T93" fmla="*/ 1238 h 1545"/>
                <a:gd name="T94" fmla="*/ 1228 w 2042"/>
                <a:gd name="T95" fmla="*/ 1347 h 1545"/>
                <a:gd name="T96" fmla="*/ 1303 w 2042"/>
                <a:gd name="T97" fmla="*/ 1373 h 1545"/>
                <a:gd name="T98" fmla="*/ 1360 w 2042"/>
                <a:gd name="T99" fmla="*/ 1330 h 1545"/>
                <a:gd name="T100" fmla="*/ 1363 w 2042"/>
                <a:gd name="T101" fmla="*/ 1205 h 1545"/>
                <a:gd name="T102" fmla="*/ 1369 w 2042"/>
                <a:gd name="T103" fmla="*/ 1063 h 1545"/>
                <a:gd name="T104" fmla="*/ 1431 w 2042"/>
                <a:gd name="T105" fmla="*/ 953 h 1545"/>
                <a:gd name="T106" fmla="*/ 1436 w 2042"/>
                <a:gd name="T107" fmla="*/ 849 h 1545"/>
                <a:gd name="T108" fmla="*/ 1436 w 2042"/>
                <a:gd name="T109" fmla="*/ 795 h 1545"/>
                <a:gd name="T110" fmla="*/ 1487 w 2042"/>
                <a:gd name="T111" fmla="*/ 774 h 1545"/>
                <a:gd name="T112" fmla="*/ 1575 w 2042"/>
                <a:gd name="T113" fmla="*/ 738 h 1545"/>
                <a:gd name="T114" fmla="*/ 1703 w 2042"/>
                <a:gd name="T115" fmla="*/ 688 h 1545"/>
                <a:gd name="T116" fmla="*/ 1826 w 2042"/>
                <a:gd name="T117" fmla="*/ 629 h 1545"/>
                <a:gd name="T118" fmla="*/ 1937 w 2042"/>
                <a:gd name="T119" fmla="*/ 561 h 1545"/>
                <a:gd name="T120" fmla="*/ 2027 w 2042"/>
                <a:gd name="T121" fmla="*/ 494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42" h="1545">
                  <a:moveTo>
                    <a:pt x="2042" y="483"/>
                  </a:moveTo>
                  <a:lnTo>
                    <a:pt x="2021" y="450"/>
                  </a:lnTo>
                  <a:lnTo>
                    <a:pt x="1998" y="417"/>
                  </a:lnTo>
                  <a:lnTo>
                    <a:pt x="1976" y="387"/>
                  </a:lnTo>
                  <a:lnTo>
                    <a:pt x="1952" y="356"/>
                  </a:lnTo>
                  <a:lnTo>
                    <a:pt x="1926" y="326"/>
                  </a:lnTo>
                  <a:lnTo>
                    <a:pt x="1900" y="298"/>
                  </a:lnTo>
                  <a:lnTo>
                    <a:pt x="1873" y="270"/>
                  </a:lnTo>
                  <a:lnTo>
                    <a:pt x="1846" y="243"/>
                  </a:lnTo>
                  <a:lnTo>
                    <a:pt x="1818" y="216"/>
                  </a:lnTo>
                  <a:lnTo>
                    <a:pt x="1788" y="190"/>
                  </a:lnTo>
                  <a:lnTo>
                    <a:pt x="1758" y="164"/>
                  </a:lnTo>
                  <a:lnTo>
                    <a:pt x="1727" y="140"/>
                  </a:lnTo>
                  <a:lnTo>
                    <a:pt x="1696" y="118"/>
                  </a:lnTo>
                  <a:lnTo>
                    <a:pt x="1664" y="95"/>
                  </a:lnTo>
                  <a:lnTo>
                    <a:pt x="1632" y="74"/>
                  </a:lnTo>
                  <a:lnTo>
                    <a:pt x="1598" y="54"/>
                  </a:lnTo>
                  <a:lnTo>
                    <a:pt x="1585" y="47"/>
                  </a:lnTo>
                  <a:lnTo>
                    <a:pt x="1573" y="40"/>
                  </a:lnTo>
                  <a:lnTo>
                    <a:pt x="1561" y="32"/>
                  </a:lnTo>
                  <a:lnTo>
                    <a:pt x="1548" y="25"/>
                  </a:lnTo>
                  <a:lnTo>
                    <a:pt x="1535" y="18"/>
                  </a:lnTo>
                  <a:lnTo>
                    <a:pt x="1522" y="13"/>
                  </a:lnTo>
                  <a:lnTo>
                    <a:pt x="1508" y="5"/>
                  </a:lnTo>
                  <a:lnTo>
                    <a:pt x="1495" y="0"/>
                  </a:lnTo>
                  <a:lnTo>
                    <a:pt x="1475" y="7"/>
                  </a:lnTo>
                  <a:lnTo>
                    <a:pt x="1454" y="15"/>
                  </a:lnTo>
                  <a:lnTo>
                    <a:pt x="1434" y="24"/>
                  </a:lnTo>
                  <a:lnTo>
                    <a:pt x="1413" y="31"/>
                  </a:lnTo>
                  <a:lnTo>
                    <a:pt x="1392" y="41"/>
                  </a:lnTo>
                  <a:lnTo>
                    <a:pt x="1370" y="49"/>
                  </a:lnTo>
                  <a:lnTo>
                    <a:pt x="1349" y="58"/>
                  </a:lnTo>
                  <a:lnTo>
                    <a:pt x="1326" y="68"/>
                  </a:lnTo>
                  <a:lnTo>
                    <a:pt x="1262" y="98"/>
                  </a:lnTo>
                  <a:lnTo>
                    <a:pt x="1203" y="126"/>
                  </a:lnTo>
                  <a:lnTo>
                    <a:pt x="1147" y="156"/>
                  </a:lnTo>
                  <a:lnTo>
                    <a:pt x="1094" y="186"/>
                  </a:lnTo>
                  <a:lnTo>
                    <a:pt x="1048" y="214"/>
                  </a:lnTo>
                  <a:lnTo>
                    <a:pt x="1005" y="243"/>
                  </a:lnTo>
                  <a:lnTo>
                    <a:pt x="965" y="268"/>
                  </a:lnTo>
                  <a:lnTo>
                    <a:pt x="931" y="294"/>
                  </a:lnTo>
                  <a:lnTo>
                    <a:pt x="900" y="316"/>
                  </a:lnTo>
                  <a:lnTo>
                    <a:pt x="873" y="338"/>
                  </a:lnTo>
                  <a:lnTo>
                    <a:pt x="850" y="356"/>
                  </a:lnTo>
                  <a:lnTo>
                    <a:pt x="832" y="372"/>
                  </a:lnTo>
                  <a:lnTo>
                    <a:pt x="817" y="386"/>
                  </a:lnTo>
                  <a:lnTo>
                    <a:pt x="807" y="395"/>
                  </a:lnTo>
                  <a:lnTo>
                    <a:pt x="800" y="402"/>
                  </a:lnTo>
                  <a:lnTo>
                    <a:pt x="799" y="403"/>
                  </a:lnTo>
                  <a:lnTo>
                    <a:pt x="800" y="403"/>
                  </a:lnTo>
                  <a:lnTo>
                    <a:pt x="785" y="412"/>
                  </a:lnTo>
                  <a:lnTo>
                    <a:pt x="769" y="420"/>
                  </a:lnTo>
                  <a:lnTo>
                    <a:pt x="751" y="429"/>
                  </a:lnTo>
                  <a:lnTo>
                    <a:pt x="732" y="439"/>
                  </a:lnTo>
                  <a:lnTo>
                    <a:pt x="712" y="450"/>
                  </a:lnTo>
                  <a:lnTo>
                    <a:pt x="692" y="461"/>
                  </a:lnTo>
                  <a:lnTo>
                    <a:pt x="671" y="474"/>
                  </a:lnTo>
                  <a:lnTo>
                    <a:pt x="648" y="487"/>
                  </a:lnTo>
                  <a:lnTo>
                    <a:pt x="623" y="502"/>
                  </a:lnTo>
                  <a:lnTo>
                    <a:pt x="598" y="521"/>
                  </a:lnTo>
                  <a:lnTo>
                    <a:pt x="574" y="541"/>
                  </a:lnTo>
                  <a:lnTo>
                    <a:pt x="552" y="562"/>
                  </a:lnTo>
                  <a:lnTo>
                    <a:pt x="529" y="585"/>
                  </a:lnTo>
                  <a:lnTo>
                    <a:pt x="506" y="609"/>
                  </a:lnTo>
                  <a:lnTo>
                    <a:pt x="485" y="632"/>
                  </a:lnTo>
                  <a:lnTo>
                    <a:pt x="462" y="656"/>
                  </a:lnTo>
                  <a:lnTo>
                    <a:pt x="441" y="680"/>
                  </a:lnTo>
                  <a:lnTo>
                    <a:pt x="419" y="703"/>
                  </a:lnTo>
                  <a:lnTo>
                    <a:pt x="398" y="725"/>
                  </a:lnTo>
                  <a:lnTo>
                    <a:pt x="375" y="747"/>
                  </a:lnTo>
                  <a:lnTo>
                    <a:pt x="354" y="767"/>
                  </a:lnTo>
                  <a:lnTo>
                    <a:pt x="331" y="785"/>
                  </a:lnTo>
                  <a:lnTo>
                    <a:pt x="309" y="802"/>
                  </a:lnTo>
                  <a:lnTo>
                    <a:pt x="284" y="816"/>
                  </a:lnTo>
                  <a:lnTo>
                    <a:pt x="254" y="832"/>
                  </a:lnTo>
                  <a:lnTo>
                    <a:pt x="225" y="845"/>
                  </a:lnTo>
                  <a:lnTo>
                    <a:pt x="198" y="855"/>
                  </a:lnTo>
                  <a:lnTo>
                    <a:pt x="172" y="863"/>
                  </a:lnTo>
                  <a:lnTo>
                    <a:pt x="146" y="869"/>
                  </a:lnTo>
                  <a:lnTo>
                    <a:pt x="124" y="874"/>
                  </a:lnTo>
                  <a:lnTo>
                    <a:pt x="104" y="879"/>
                  </a:lnTo>
                  <a:lnTo>
                    <a:pt x="84" y="883"/>
                  </a:lnTo>
                  <a:lnTo>
                    <a:pt x="67" y="886"/>
                  </a:lnTo>
                  <a:lnTo>
                    <a:pt x="51" y="889"/>
                  </a:lnTo>
                  <a:lnTo>
                    <a:pt x="38" y="892"/>
                  </a:lnTo>
                  <a:lnTo>
                    <a:pt x="27" y="896"/>
                  </a:lnTo>
                  <a:lnTo>
                    <a:pt x="17" y="901"/>
                  </a:lnTo>
                  <a:lnTo>
                    <a:pt x="10" y="907"/>
                  </a:lnTo>
                  <a:lnTo>
                    <a:pt x="4" y="914"/>
                  </a:lnTo>
                  <a:lnTo>
                    <a:pt x="2" y="924"/>
                  </a:lnTo>
                  <a:lnTo>
                    <a:pt x="0" y="945"/>
                  </a:lnTo>
                  <a:lnTo>
                    <a:pt x="2" y="965"/>
                  </a:lnTo>
                  <a:lnTo>
                    <a:pt x="9" y="982"/>
                  </a:lnTo>
                  <a:lnTo>
                    <a:pt x="20" y="998"/>
                  </a:lnTo>
                  <a:lnTo>
                    <a:pt x="38" y="1012"/>
                  </a:lnTo>
                  <a:lnTo>
                    <a:pt x="63" y="1022"/>
                  </a:lnTo>
                  <a:lnTo>
                    <a:pt x="95" y="1028"/>
                  </a:lnTo>
                  <a:lnTo>
                    <a:pt x="137" y="1031"/>
                  </a:lnTo>
                  <a:lnTo>
                    <a:pt x="158" y="1031"/>
                  </a:lnTo>
                  <a:lnTo>
                    <a:pt x="178" y="1031"/>
                  </a:lnTo>
                  <a:lnTo>
                    <a:pt x="198" y="1031"/>
                  </a:lnTo>
                  <a:lnTo>
                    <a:pt x="215" y="1029"/>
                  </a:lnTo>
                  <a:lnTo>
                    <a:pt x="232" y="1029"/>
                  </a:lnTo>
                  <a:lnTo>
                    <a:pt x="247" y="1028"/>
                  </a:lnTo>
                  <a:lnTo>
                    <a:pt x="262" y="1026"/>
                  </a:lnTo>
                  <a:lnTo>
                    <a:pt x="276" y="1025"/>
                  </a:lnTo>
                  <a:lnTo>
                    <a:pt x="290" y="1022"/>
                  </a:lnTo>
                  <a:lnTo>
                    <a:pt x="303" y="1021"/>
                  </a:lnTo>
                  <a:lnTo>
                    <a:pt x="316" y="1018"/>
                  </a:lnTo>
                  <a:lnTo>
                    <a:pt x="328" y="1014"/>
                  </a:lnTo>
                  <a:lnTo>
                    <a:pt x="341" y="1009"/>
                  </a:lnTo>
                  <a:lnTo>
                    <a:pt x="354" y="1005"/>
                  </a:lnTo>
                  <a:lnTo>
                    <a:pt x="368" y="1001"/>
                  </a:lnTo>
                  <a:lnTo>
                    <a:pt x="381" y="995"/>
                  </a:lnTo>
                  <a:lnTo>
                    <a:pt x="390" y="992"/>
                  </a:lnTo>
                  <a:lnTo>
                    <a:pt x="397" y="988"/>
                  </a:lnTo>
                  <a:lnTo>
                    <a:pt x="404" y="985"/>
                  </a:lnTo>
                  <a:lnTo>
                    <a:pt x="411" y="982"/>
                  </a:lnTo>
                  <a:lnTo>
                    <a:pt x="417" y="981"/>
                  </a:lnTo>
                  <a:lnTo>
                    <a:pt x="421" y="978"/>
                  </a:lnTo>
                  <a:lnTo>
                    <a:pt x="426" y="977"/>
                  </a:lnTo>
                  <a:lnTo>
                    <a:pt x="431" y="975"/>
                  </a:lnTo>
                  <a:lnTo>
                    <a:pt x="417" y="988"/>
                  </a:lnTo>
                  <a:lnTo>
                    <a:pt x="404" y="999"/>
                  </a:lnTo>
                  <a:lnTo>
                    <a:pt x="388" y="1012"/>
                  </a:lnTo>
                  <a:lnTo>
                    <a:pt x="374" y="1024"/>
                  </a:lnTo>
                  <a:lnTo>
                    <a:pt x="358" y="1035"/>
                  </a:lnTo>
                  <a:lnTo>
                    <a:pt x="343" y="1046"/>
                  </a:lnTo>
                  <a:lnTo>
                    <a:pt x="327" y="1056"/>
                  </a:lnTo>
                  <a:lnTo>
                    <a:pt x="310" y="1066"/>
                  </a:lnTo>
                  <a:lnTo>
                    <a:pt x="266" y="1089"/>
                  </a:lnTo>
                  <a:lnTo>
                    <a:pt x="229" y="1107"/>
                  </a:lnTo>
                  <a:lnTo>
                    <a:pt x="196" y="1122"/>
                  </a:lnTo>
                  <a:lnTo>
                    <a:pt x="171" y="1134"/>
                  </a:lnTo>
                  <a:lnTo>
                    <a:pt x="149" y="1146"/>
                  </a:lnTo>
                  <a:lnTo>
                    <a:pt x="135" y="1158"/>
                  </a:lnTo>
                  <a:lnTo>
                    <a:pt x="125" y="1173"/>
                  </a:lnTo>
                  <a:lnTo>
                    <a:pt x="122" y="1191"/>
                  </a:lnTo>
                  <a:lnTo>
                    <a:pt x="124" y="1211"/>
                  </a:lnTo>
                  <a:lnTo>
                    <a:pt x="129" y="1231"/>
                  </a:lnTo>
                  <a:lnTo>
                    <a:pt x="139" y="1248"/>
                  </a:lnTo>
                  <a:lnTo>
                    <a:pt x="151" y="1262"/>
                  </a:lnTo>
                  <a:lnTo>
                    <a:pt x="166" y="1275"/>
                  </a:lnTo>
                  <a:lnTo>
                    <a:pt x="182" y="1285"/>
                  </a:lnTo>
                  <a:lnTo>
                    <a:pt x="200" y="1292"/>
                  </a:lnTo>
                  <a:lnTo>
                    <a:pt x="220" y="1296"/>
                  </a:lnTo>
                  <a:lnTo>
                    <a:pt x="235" y="1298"/>
                  </a:lnTo>
                  <a:lnTo>
                    <a:pt x="249" y="1298"/>
                  </a:lnTo>
                  <a:lnTo>
                    <a:pt x="264" y="1296"/>
                  </a:lnTo>
                  <a:lnTo>
                    <a:pt x="282" y="1295"/>
                  </a:lnTo>
                  <a:lnTo>
                    <a:pt x="297" y="1292"/>
                  </a:lnTo>
                  <a:lnTo>
                    <a:pt x="313" y="1288"/>
                  </a:lnTo>
                  <a:lnTo>
                    <a:pt x="328" y="1285"/>
                  </a:lnTo>
                  <a:lnTo>
                    <a:pt x="343" y="1281"/>
                  </a:lnTo>
                  <a:lnTo>
                    <a:pt x="327" y="1291"/>
                  </a:lnTo>
                  <a:lnTo>
                    <a:pt x="314" y="1300"/>
                  </a:lnTo>
                  <a:lnTo>
                    <a:pt x="303" y="1310"/>
                  </a:lnTo>
                  <a:lnTo>
                    <a:pt x="293" y="1319"/>
                  </a:lnTo>
                  <a:lnTo>
                    <a:pt x="286" y="1329"/>
                  </a:lnTo>
                  <a:lnTo>
                    <a:pt x="282" y="1339"/>
                  </a:lnTo>
                  <a:lnTo>
                    <a:pt x="280" y="1350"/>
                  </a:lnTo>
                  <a:lnTo>
                    <a:pt x="280" y="1363"/>
                  </a:lnTo>
                  <a:lnTo>
                    <a:pt x="284" y="1383"/>
                  </a:lnTo>
                  <a:lnTo>
                    <a:pt x="291" y="1398"/>
                  </a:lnTo>
                  <a:lnTo>
                    <a:pt x="301" y="1411"/>
                  </a:lnTo>
                  <a:lnTo>
                    <a:pt x="314" y="1421"/>
                  </a:lnTo>
                  <a:lnTo>
                    <a:pt x="330" y="1428"/>
                  </a:lnTo>
                  <a:lnTo>
                    <a:pt x="345" y="1433"/>
                  </a:lnTo>
                  <a:lnTo>
                    <a:pt x="364" y="1435"/>
                  </a:lnTo>
                  <a:lnTo>
                    <a:pt x="384" y="1437"/>
                  </a:lnTo>
                  <a:lnTo>
                    <a:pt x="391" y="1437"/>
                  </a:lnTo>
                  <a:lnTo>
                    <a:pt x="399" y="1435"/>
                  </a:lnTo>
                  <a:lnTo>
                    <a:pt x="408" y="1434"/>
                  </a:lnTo>
                  <a:lnTo>
                    <a:pt x="418" y="1431"/>
                  </a:lnTo>
                  <a:lnTo>
                    <a:pt x="426" y="1428"/>
                  </a:lnTo>
                  <a:lnTo>
                    <a:pt x="436" y="1425"/>
                  </a:lnTo>
                  <a:lnTo>
                    <a:pt x="445" y="1421"/>
                  </a:lnTo>
                  <a:lnTo>
                    <a:pt x="453" y="1417"/>
                  </a:lnTo>
                  <a:lnTo>
                    <a:pt x="439" y="1437"/>
                  </a:lnTo>
                  <a:lnTo>
                    <a:pt x="429" y="1455"/>
                  </a:lnTo>
                  <a:lnTo>
                    <a:pt x="424" y="1475"/>
                  </a:lnTo>
                  <a:lnTo>
                    <a:pt x="424" y="1494"/>
                  </a:lnTo>
                  <a:lnTo>
                    <a:pt x="426" y="1504"/>
                  </a:lnTo>
                  <a:lnTo>
                    <a:pt x="434" y="1512"/>
                  </a:lnTo>
                  <a:lnTo>
                    <a:pt x="444" y="1521"/>
                  </a:lnTo>
                  <a:lnTo>
                    <a:pt x="455" y="1528"/>
                  </a:lnTo>
                  <a:lnTo>
                    <a:pt x="468" y="1533"/>
                  </a:lnTo>
                  <a:lnTo>
                    <a:pt x="483" y="1538"/>
                  </a:lnTo>
                  <a:lnTo>
                    <a:pt x="500" y="1540"/>
                  </a:lnTo>
                  <a:lnTo>
                    <a:pt x="519" y="1543"/>
                  </a:lnTo>
                  <a:lnTo>
                    <a:pt x="537" y="1545"/>
                  </a:lnTo>
                  <a:lnTo>
                    <a:pt x="556" y="1543"/>
                  </a:lnTo>
                  <a:lnTo>
                    <a:pt x="574" y="1542"/>
                  </a:lnTo>
                  <a:lnTo>
                    <a:pt x="593" y="1539"/>
                  </a:lnTo>
                  <a:lnTo>
                    <a:pt x="611" y="1535"/>
                  </a:lnTo>
                  <a:lnTo>
                    <a:pt x="627" y="1529"/>
                  </a:lnTo>
                  <a:lnTo>
                    <a:pt x="643" y="1523"/>
                  </a:lnTo>
                  <a:lnTo>
                    <a:pt x="657" y="1515"/>
                  </a:lnTo>
                  <a:lnTo>
                    <a:pt x="670" y="1505"/>
                  </a:lnTo>
                  <a:lnTo>
                    <a:pt x="685" y="1491"/>
                  </a:lnTo>
                  <a:lnTo>
                    <a:pt x="701" y="1475"/>
                  </a:lnTo>
                  <a:lnTo>
                    <a:pt x="716" y="1457"/>
                  </a:lnTo>
                  <a:lnTo>
                    <a:pt x="733" y="1437"/>
                  </a:lnTo>
                  <a:lnTo>
                    <a:pt x="752" y="1415"/>
                  </a:lnTo>
                  <a:lnTo>
                    <a:pt x="770" y="1394"/>
                  </a:lnTo>
                  <a:lnTo>
                    <a:pt x="789" y="1370"/>
                  </a:lnTo>
                  <a:lnTo>
                    <a:pt x="809" y="1347"/>
                  </a:lnTo>
                  <a:lnTo>
                    <a:pt x="827" y="1325"/>
                  </a:lnTo>
                  <a:lnTo>
                    <a:pt x="847" y="1302"/>
                  </a:lnTo>
                  <a:lnTo>
                    <a:pt x="866" y="1279"/>
                  </a:lnTo>
                  <a:lnTo>
                    <a:pt x="884" y="1258"/>
                  </a:lnTo>
                  <a:lnTo>
                    <a:pt x="903" y="1238"/>
                  </a:lnTo>
                  <a:lnTo>
                    <a:pt x="920" y="1221"/>
                  </a:lnTo>
                  <a:lnTo>
                    <a:pt x="937" y="1205"/>
                  </a:lnTo>
                  <a:lnTo>
                    <a:pt x="944" y="1198"/>
                  </a:lnTo>
                  <a:lnTo>
                    <a:pt x="952" y="1193"/>
                  </a:lnTo>
                  <a:lnTo>
                    <a:pt x="959" y="1185"/>
                  </a:lnTo>
                  <a:lnTo>
                    <a:pt x="968" y="1180"/>
                  </a:lnTo>
                  <a:lnTo>
                    <a:pt x="975" y="1174"/>
                  </a:lnTo>
                  <a:lnTo>
                    <a:pt x="984" y="1168"/>
                  </a:lnTo>
                  <a:lnTo>
                    <a:pt x="992" y="1163"/>
                  </a:lnTo>
                  <a:lnTo>
                    <a:pt x="1001" y="1157"/>
                  </a:lnTo>
                  <a:lnTo>
                    <a:pt x="1009" y="1156"/>
                  </a:lnTo>
                  <a:lnTo>
                    <a:pt x="1019" y="1154"/>
                  </a:lnTo>
                  <a:lnTo>
                    <a:pt x="1029" y="1154"/>
                  </a:lnTo>
                  <a:lnTo>
                    <a:pt x="1038" y="1154"/>
                  </a:lnTo>
                  <a:lnTo>
                    <a:pt x="1046" y="1156"/>
                  </a:lnTo>
                  <a:lnTo>
                    <a:pt x="1055" y="1157"/>
                  </a:lnTo>
                  <a:lnTo>
                    <a:pt x="1063" y="1158"/>
                  </a:lnTo>
                  <a:lnTo>
                    <a:pt x="1070" y="1161"/>
                  </a:lnTo>
                  <a:lnTo>
                    <a:pt x="1085" y="1170"/>
                  </a:lnTo>
                  <a:lnTo>
                    <a:pt x="1096" y="1183"/>
                  </a:lnTo>
                  <a:lnTo>
                    <a:pt x="1107" y="1198"/>
                  </a:lnTo>
                  <a:lnTo>
                    <a:pt x="1119" y="1217"/>
                  </a:lnTo>
                  <a:lnTo>
                    <a:pt x="1131" y="1238"/>
                  </a:lnTo>
                  <a:lnTo>
                    <a:pt x="1146" y="1261"/>
                  </a:lnTo>
                  <a:lnTo>
                    <a:pt x="1163" y="1285"/>
                  </a:lnTo>
                  <a:lnTo>
                    <a:pt x="1185" y="1309"/>
                  </a:lnTo>
                  <a:lnTo>
                    <a:pt x="1208" y="1330"/>
                  </a:lnTo>
                  <a:lnTo>
                    <a:pt x="1228" y="1347"/>
                  </a:lnTo>
                  <a:lnTo>
                    <a:pt x="1245" y="1360"/>
                  </a:lnTo>
                  <a:lnTo>
                    <a:pt x="1261" y="1369"/>
                  </a:lnTo>
                  <a:lnTo>
                    <a:pt x="1275" y="1373"/>
                  </a:lnTo>
                  <a:lnTo>
                    <a:pt x="1289" y="1374"/>
                  </a:lnTo>
                  <a:lnTo>
                    <a:pt x="1303" y="1373"/>
                  </a:lnTo>
                  <a:lnTo>
                    <a:pt x="1320" y="1367"/>
                  </a:lnTo>
                  <a:lnTo>
                    <a:pt x="1335" y="1362"/>
                  </a:lnTo>
                  <a:lnTo>
                    <a:pt x="1346" y="1353"/>
                  </a:lnTo>
                  <a:lnTo>
                    <a:pt x="1355" y="1343"/>
                  </a:lnTo>
                  <a:lnTo>
                    <a:pt x="1360" y="1330"/>
                  </a:lnTo>
                  <a:lnTo>
                    <a:pt x="1365" y="1315"/>
                  </a:lnTo>
                  <a:lnTo>
                    <a:pt x="1366" y="1293"/>
                  </a:lnTo>
                  <a:lnTo>
                    <a:pt x="1367" y="1269"/>
                  </a:lnTo>
                  <a:lnTo>
                    <a:pt x="1366" y="1238"/>
                  </a:lnTo>
                  <a:lnTo>
                    <a:pt x="1363" y="1205"/>
                  </a:lnTo>
                  <a:lnTo>
                    <a:pt x="1362" y="1176"/>
                  </a:lnTo>
                  <a:lnTo>
                    <a:pt x="1360" y="1146"/>
                  </a:lnTo>
                  <a:lnTo>
                    <a:pt x="1360" y="1117"/>
                  </a:lnTo>
                  <a:lnTo>
                    <a:pt x="1363" y="1090"/>
                  </a:lnTo>
                  <a:lnTo>
                    <a:pt x="1369" y="1063"/>
                  </a:lnTo>
                  <a:lnTo>
                    <a:pt x="1380" y="1038"/>
                  </a:lnTo>
                  <a:lnTo>
                    <a:pt x="1396" y="1012"/>
                  </a:lnTo>
                  <a:lnTo>
                    <a:pt x="1411" y="989"/>
                  </a:lnTo>
                  <a:lnTo>
                    <a:pt x="1424" y="970"/>
                  </a:lnTo>
                  <a:lnTo>
                    <a:pt x="1431" y="953"/>
                  </a:lnTo>
                  <a:lnTo>
                    <a:pt x="1437" y="936"/>
                  </a:lnTo>
                  <a:lnTo>
                    <a:pt x="1438" y="918"/>
                  </a:lnTo>
                  <a:lnTo>
                    <a:pt x="1438" y="900"/>
                  </a:lnTo>
                  <a:lnTo>
                    <a:pt x="1437" y="877"/>
                  </a:lnTo>
                  <a:lnTo>
                    <a:pt x="1436" y="849"/>
                  </a:lnTo>
                  <a:lnTo>
                    <a:pt x="1434" y="832"/>
                  </a:lnTo>
                  <a:lnTo>
                    <a:pt x="1433" y="819"/>
                  </a:lnTo>
                  <a:lnTo>
                    <a:pt x="1430" y="808"/>
                  </a:lnTo>
                  <a:lnTo>
                    <a:pt x="1428" y="798"/>
                  </a:lnTo>
                  <a:lnTo>
                    <a:pt x="1436" y="795"/>
                  </a:lnTo>
                  <a:lnTo>
                    <a:pt x="1443" y="792"/>
                  </a:lnTo>
                  <a:lnTo>
                    <a:pt x="1453" y="788"/>
                  </a:lnTo>
                  <a:lnTo>
                    <a:pt x="1463" y="784"/>
                  </a:lnTo>
                  <a:lnTo>
                    <a:pt x="1474" y="778"/>
                  </a:lnTo>
                  <a:lnTo>
                    <a:pt x="1487" y="774"/>
                  </a:lnTo>
                  <a:lnTo>
                    <a:pt x="1502" y="767"/>
                  </a:lnTo>
                  <a:lnTo>
                    <a:pt x="1518" y="761"/>
                  </a:lnTo>
                  <a:lnTo>
                    <a:pt x="1535" y="754"/>
                  </a:lnTo>
                  <a:lnTo>
                    <a:pt x="1554" y="747"/>
                  </a:lnTo>
                  <a:lnTo>
                    <a:pt x="1575" y="738"/>
                  </a:lnTo>
                  <a:lnTo>
                    <a:pt x="1596" y="730"/>
                  </a:lnTo>
                  <a:lnTo>
                    <a:pt x="1620" y="720"/>
                  </a:lnTo>
                  <a:lnTo>
                    <a:pt x="1646" y="710"/>
                  </a:lnTo>
                  <a:lnTo>
                    <a:pt x="1673" y="700"/>
                  </a:lnTo>
                  <a:lnTo>
                    <a:pt x="1703" y="688"/>
                  </a:lnTo>
                  <a:lnTo>
                    <a:pt x="1728" y="679"/>
                  </a:lnTo>
                  <a:lnTo>
                    <a:pt x="1754" y="667"/>
                  </a:lnTo>
                  <a:lnTo>
                    <a:pt x="1778" y="654"/>
                  </a:lnTo>
                  <a:lnTo>
                    <a:pt x="1802" y="642"/>
                  </a:lnTo>
                  <a:lnTo>
                    <a:pt x="1826" y="629"/>
                  </a:lnTo>
                  <a:lnTo>
                    <a:pt x="1851" y="616"/>
                  </a:lnTo>
                  <a:lnTo>
                    <a:pt x="1873" y="602"/>
                  </a:lnTo>
                  <a:lnTo>
                    <a:pt x="1895" y="588"/>
                  </a:lnTo>
                  <a:lnTo>
                    <a:pt x="1916" y="575"/>
                  </a:lnTo>
                  <a:lnTo>
                    <a:pt x="1937" y="561"/>
                  </a:lnTo>
                  <a:lnTo>
                    <a:pt x="1957" y="546"/>
                  </a:lnTo>
                  <a:lnTo>
                    <a:pt x="1976" y="532"/>
                  </a:lnTo>
                  <a:lnTo>
                    <a:pt x="1994" y="519"/>
                  </a:lnTo>
                  <a:lnTo>
                    <a:pt x="2011" y="507"/>
                  </a:lnTo>
                  <a:lnTo>
                    <a:pt x="2027" y="494"/>
                  </a:lnTo>
                  <a:lnTo>
                    <a:pt x="2042" y="483"/>
                  </a:lnTo>
                  <a:close/>
                </a:path>
              </a:pathLst>
            </a:custGeom>
            <a:solidFill>
              <a:srgbClr val="F2D8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4" name="Freeform 162"/>
            <p:cNvSpPr>
              <a:spLocks/>
            </p:cNvSpPr>
            <p:nvPr/>
          </p:nvSpPr>
          <p:spPr bwMode="auto">
            <a:xfrm>
              <a:off x="2034" y="2125"/>
              <a:ext cx="558" cy="490"/>
            </a:xfrm>
            <a:custGeom>
              <a:avLst/>
              <a:gdLst>
                <a:gd name="T0" fmla="*/ 1637 w 1674"/>
                <a:gd name="T1" fmla="*/ 78 h 1471"/>
                <a:gd name="T2" fmla="*/ 1585 w 1674"/>
                <a:gd name="T3" fmla="*/ 47 h 1471"/>
                <a:gd name="T4" fmla="*/ 1522 w 1674"/>
                <a:gd name="T5" fmla="*/ 13 h 1471"/>
                <a:gd name="T6" fmla="*/ 1434 w 1674"/>
                <a:gd name="T7" fmla="*/ 24 h 1471"/>
                <a:gd name="T8" fmla="*/ 1326 w 1674"/>
                <a:gd name="T9" fmla="*/ 68 h 1471"/>
                <a:gd name="T10" fmla="*/ 1048 w 1674"/>
                <a:gd name="T11" fmla="*/ 214 h 1471"/>
                <a:gd name="T12" fmla="*/ 873 w 1674"/>
                <a:gd name="T13" fmla="*/ 338 h 1471"/>
                <a:gd name="T14" fmla="*/ 800 w 1674"/>
                <a:gd name="T15" fmla="*/ 402 h 1471"/>
                <a:gd name="T16" fmla="*/ 751 w 1674"/>
                <a:gd name="T17" fmla="*/ 429 h 1471"/>
                <a:gd name="T18" fmla="*/ 648 w 1674"/>
                <a:gd name="T19" fmla="*/ 487 h 1471"/>
                <a:gd name="T20" fmla="*/ 529 w 1674"/>
                <a:gd name="T21" fmla="*/ 585 h 1471"/>
                <a:gd name="T22" fmla="*/ 419 w 1674"/>
                <a:gd name="T23" fmla="*/ 703 h 1471"/>
                <a:gd name="T24" fmla="*/ 309 w 1674"/>
                <a:gd name="T25" fmla="*/ 802 h 1471"/>
                <a:gd name="T26" fmla="*/ 172 w 1674"/>
                <a:gd name="T27" fmla="*/ 863 h 1471"/>
                <a:gd name="T28" fmla="*/ 67 w 1674"/>
                <a:gd name="T29" fmla="*/ 886 h 1471"/>
                <a:gd name="T30" fmla="*/ 10 w 1674"/>
                <a:gd name="T31" fmla="*/ 907 h 1471"/>
                <a:gd name="T32" fmla="*/ 9 w 1674"/>
                <a:gd name="T33" fmla="*/ 982 h 1471"/>
                <a:gd name="T34" fmla="*/ 137 w 1674"/>
                <a:gd name="T35" fmla="*/ 1031 h 1471"/>
                <a:gd name="T36" fmla="*/ 232 w 1674"/>
                <a:gd name="T37" fmla="*/ 1029 h 1471"/>
                <a:gd name="T38" fmla="*/ 303 w 1674"/>
                <a:gd name="T39" fmla="*/ 1021 h 1471"/>
                <a:gd name="T40" fmla="*/ 368 w 1674"/>
                <a:gd name="T41" fmla="*/ 1001 h 1471"/>
                <a:gd name="T42" fmla="*/ 411 w 1674"/>
                <a:gd name="T43" fmla="*/ 982 h 1471"/>
                <a:gd name="T44" fmla="*/ 417 w 1674"/>
                <a:gd name="T45" fmla="*/ 988 h 1471"/>
                <a:gd name="T46" fmla="*/ 343 w 1674"/>
                <a:gd name="T47" fmla="*/ 1046 h 1471"/>
                <a:gd name="T48" fmla="*/ 196 w 1674"/>
                <a:gd name="T49" fmla="*/ 1122 h 1471"/>
                <a:gd name="T50" fmla="*/ 122 w 1674"/>
                <a:gd name="T51" fmla="*/ 1191 h 1471"/>
                <a:gd name="T52" fmla="*/ 166 w 1674"/>
                <a:gd name="T53" fmla="*/ 1275 h 1471"/>
                <a:gd name="T54" fmla="*/ 249 w 1674"/>
                <a:gd name="T55" fmla="*/ 1298 h 1471"/>
                <a:gd name="T56" fmla="*/ 328 w 1674"/>
                <a:gd name="T57" fmla="*/ 1285 h 1471"/>
                <a:gd name="T58" fmla="*/ 293 w 1674"/>
                <a:gd name="T59" fmla="*/ 1319 h 1471"/>
                <a:gd name="T60" fmla="*/ 284 w 1674"/>
                <a:gd name="T61" fmla="*/ 1383 h 1471"/>
                <a:gd name="T62" fmla="*/ 345 w 1674"/>
                <a:gd name="T63" fmla="*/ 1433 h 1471"/>
                <a:gd name="T64" fmla="*/ 408 w 1674"/>
                <a:gd name="T65" fmla="*/ 1434 h 1471"/>
                <a:gd name="T66" fmla="*/ 453 w 1674"/>
                <a:gd name="T67" fmla="*/ 1417 h 1471"/>
                <a:gd name="T68" fmla="*/ 534 w 1674"/>
                <a:gd name="T69" fmla="*/ 1388 h 1471"/>
                <a:gd name="T70" fmla="*/ 434 w 1674"/>
                <a:gd name="T71" fmla="*/ 1360 h 1471"/>
                <a:gd name="T72" fmla="*/ 394 w 1674"/>
                <a:gd name="T73" fmla="*/ 1295 h 1471"/>
                <a:gd name="T74" fmla="*/ 471 w 1674"/>
                <a:gd name="T75" fmla="*/ 1184 h 1471"/>
                <a:gd name="T76" fmla="*/ 418 w 1674"/>
                <a:gd name="T77" fmla="*/ 1212 h 1471"/>
                <a:gd name="T78" fmla="*/ 333 w 1674"/>
                <a:gd name="T79" fmla="*/ 1184 h 1471"/>
                <a:gd name="T80" fmla="*/ 468 w 1674"/>
                <a:gd name="T81" fmla="*/ 1022 h 1471"/>
                <a:gd name="T82" fmla="*/ 544 w 1674"/>
                <a:gd name="T83" fmla="*/ 907 h 1471"/>
                <a:gd name="T84" fmla="*/ 537 w 1674"/>
                <a:gd name="T85" fmla="*/ 830 h 1471"/>
                <a:gd name="T86" fmla="*/ 571 w 1674"/>
                <a:gd name="T87" fmla="*/ 727 h 1471"/>
                <a:gd name="T88" fmla="*/ 701 w 1674"/>
                <a:gd name="T89" fmla="*/ 647 h 1471"/>
                <a:gd name="T90" fmla="*/ 861 w 1674"/>
                <a:gd name="T91" fmla="*/ 566 h 1471"/>
                <a:gd name="T92" fmla="*/ 941 w 1674"/>
                <a:gd name="T93" fmla="*/ 529 h 1471"/>
                <a:gd name="T94" fmla="*/ 954 w 1674"/>
                <a:gd name="T95" fmla="*/ 505 h 1471"/>
                <a:gd name="T96" fmla="*/ 1048 w 1674"/>
                <a:gd name="T97" fmla="*/ 421 h 1471"/>
                <a:gd name="T98" fmla="*/ 1299 w 1674"/>
                <a:gd name="T99" fmla="*/ 262 h 1471"/>
                <a:gd name="T100" fmla="*/ 1453 w 1674"/>
                <a:gd name="T101" fmla="*/ 182 h 1471"/>
                <a:gd name="T102" fmla="*/ 1548 w 1674"/>
                <a:gd name="T103" fmla="*/ 142 h 1471"/>
                <a:gd name="T104" fmla="*/ 1639 w 1674"/>
                <a:gd name="T105" fmla="*/ 112 h 1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74" h="1471">
                  <a:moveTo>
                    <a:pt x="1674" y="102"/>
                  </a:moveTo>
                  <a:lnTo>
                    <a:pt x="1666" y="96"/>
                  </a:lnTo>
                  <a:lnTo>
                    <a:pt x="1656" y="89"/>
                  </a:lnTo>
                  <a:lnTo>
                    <a:pt x="1646" y="84"/>
                  </a:lnTo>
                  <a:lnTo>
                    <a:pt x="1637" y="78"/>
                  </a:lnTo>
                  <a:lnTo>
                    <a:pt x="1627" y="71"/>
                  </a:lnTo>
                  <a:lnTo>
                    <a:pt x="1618" y="65"/>
                  </a:lnTo>
                  <a:lnTo>
                    <a:pt x="1608" y="59"/>
                  </a:lnTo>
                  <a:lnTo>
                    <a:pt x="1598" y="54"/>
                  </a:lnTo>
                  <a:lnTo>
                    <a:pt x="1585" y="47"/>
                  </a:lnTo>
                  <a:lnTo>
                    <a:pt x="1573" y="40"/>
                  </a:lnTo>
                  <a:lnTo>
                    <a:pt x="1561" y="32"/>
                  </a:lnTo>
                  <a:lnTo>
                    <a:pt x="1548" y="25"/>
                  </a:lnTo>
                  <a:lnTo>
                    <a:pt x="1535" y="18"/>
                  </a:lnTo>
                  <a:lnTo>
                    <a:pt x="1522" y="13"/>
                  </a:lnTo>
                  <a:lnTo>
                    <a:pt x="1508" y="5"/>
                  </a:lnTo>
                  <a:lnTo>
                    <a:pt x="1495" y="0"/>
                  </a:lnTo>
                  <a:lnTo>
                    <a:pt x="1475" y="7"/>
                  </a:lnTo>
                  <a:lnTo>
                    <a:pt x="1454" y="15"/>
                  </a:lnTo>
                  <a:lnTo>
                    <a:pt x="1434" y="24"/>
                  </a:lnTo>
                  <a:lnTo>
                    <a:pt x="1413" y="31"/>
                  </a:lnTo>
                  <a:lnTo>
                    <a:pt x="1392" y="41"/>
                  </a:lnTo>
                  <a:lnTo>
                    <a:pt x="1370" y="49"/>
                  </a:lnTo>
                  <a:lnTo>
                    <a:pt x="1349" y="58"/>
                  </a:lnTo>
                  <a:lnTo>
                    <a:pt x="1326" y="68"/>
                  </a:lnTo>
                  <a:lnTo>
                    <a:pt x="1262" y="98"/>
                  </a:lnTo>
                  <a:lnTo>
                    <a:pt x="1203" y="126"/>
                  </a:lnTo>
                  <a:lnTo>
                    <a:pt x="1147" y="156"/>
                  </a:lnTo>
                  <a:lnTo>
                    <a:pt x="1094" y="186"/>
                  </a:lnTo>
                  <a:lnTo>
                    <a:pt x="1048" y="214"/>
                  </a:lnTo>
                  <a:lnTo>
                    <a:pt x="1005" y="243"/>
                  </a:lnTo>
                  <a:lnTo>
                    <a:pt x="965" y="268"/>
                  </a:lnTo>
                  <a:lnTo>
                    <a:pt x="931" y="294"/>
                  </a:lnTo>
                  <a:lnTo>
                    <a:pt x="900" y="316"/>
                  </a:lnTo>
                  <a:lnTo>
                    <a:pt x="873" y="338"/>
                  </a:lnTo>
                  <a:lnTo>
                    <a:pt x="850" y="356"/>
                  </a:lnTo>
                  <a:lnTo>
                    <a:pt x="832" y="372"/>
                  </a:lnTo>
                  <a:lnTo>
                    <a:pt x="817" y="386"/>
                  </a:lnTo>
                  <a:lnTo>
                    <a:pt x="807" y="395"/>
                  </a:lnTo>
                  <a:lnTo>
                    <a:pt x="800" y="402"/>
                  </a:lnTo>
                  <a:lnTo>
                    <a:pt x="799" y="403"/>
                  </a:lnTo>
                  <a:lnTo>
                    <a:pt x="800" y="403"/>
                  </a:lnTo>
                  <a:lnTo>
                    <a:pt x="785" y="412"/>
                  </a:lnTo>
                  <a:lnTo>
                    <a:pt x="769" y="420"/>
                  </a:lnTo>
                  <a:lnTo>
                    <a:pt x="751" y="429"/>
                  </a:lnTo>
                  <a:lnTo>
                    <a:pt x="732" y="439"/>
                  </a:lnTo>
                  <a:lnTo>
                    <a:pt x="712" y="450"/>
                  </a:lnTo>
                  <a:lnTo>
                    <a:pt x="692" y="461"/>
                  </a:lnTo>
                  <a:lnTo>
                    <a:pt x="671" y="474"/>
                  </a:lnTo>
                  <a:lnTo>
                    <a:pt x="648" y="487"/>
                  </a:lnTo>
                  <a:lnTo>
                    <a:pt x="623" y="502"/>
                  </a:lnTo>
                  <a:lnTo>
                    <a:pt x="598" y="521"/>
                  </a:lnTo>
                  <a:lnTo>
                    <a:pt x="574" y="541"/>
                  </a:lnTo>
                  <a:lnTo>
                    <a:pt x="552" y="562"/>
                  </a:lnTo>
                  <a:lnTo>
                    <a:pt x="529" y="585"/>
                  </a:lnTo>
                  <a:lnTo>
                    <a:pt x="506" y="609"/>
                  </a:lnTo>
                  <a:lnTo>
                    <a:pt x="485" y="632"/>
                  </a:lnTo>
                  <a:lnTo>
                    <a:pt x="462" y="656"/>
                  </a:lnTo>
                  <a:lnTo>
                    <a:pt x="441" y="680"/>
                  </a:lnTo>
                  <a:lnTo>
                    <a:pt x="419" y="703"/>
                  </a:lnTo>
                  <a:lnTo>
                    <a:pt x="398" y="725"/>
                  </a:lnTo>
                  <a:lnTo>
                    <a:pt x="375" y="747"/>
                  </a:lnTo>
                  <a:lnTo>
                    <a:pt x="354" y="767"/>
                  </a:lnTo>
                  <a:lnTo>
                    <a:pt x="331" y="785"/>
                  </a:lnTo>
                  <a:lnTo>
                    <a:pt x="309" y="802"/>
                  </a:lnTo>
                  <a:lnTo>
                    <a:pt x="284" y="816"/>
                  </a:lnTo>
                  <a:lnTo>
                    <a:pt x="254" y="832"/>
                  </a:lnTo>
                  <a:lnTo>
                    <a:pt x="225" y="845"/>
                  </a:lnTo>
                  <a:lnTo>
                    <a:pt x="198" y="855"/>
                  </a:lnTo>
                  <a:lnTo>
                    <a:pt x="172" y="863"/>
                  </a:lnTo>
                  <a:lnTo>
                    <a:pt x="146" y="869"/>
                  </a:lnTo>
                  <a:lnTo>
                    <a:pt x="124" y="874"/>
                  </a:lnTo>
                  <a:lnTo>
                    <a:pt x="104" y="879"/>
                  </a:lnTo>
                  <a:lnTo>
                    <a:pt x="84" y="883"/>
                  </a:lnTo>
                  <a:lnTo>
                    <a:pt x="67" y="886"/>
                  </a:lnTo>
                  <a:lnTo>
                    <a:pt x="51" y="889"/>
                  </a:lnTo>
                  <a:lnTo>
                    <a:pt x="38" y="892"/>
                  </a:lnTo>
                  <a:lnTo>
                    <a:pt x="27" y="896"/>
                  </a:lnTo>
                  <a:lnTo>
                    <a:pt x="17" y="901"/>
                  </a:lnTo>
                  <a:lnTo>
                    <a:pt x="10" y="907"/>
                  </a:lnTo>
                  <a:lnTo>
                    <a:pt x="4" y="914"/>
                  </a:lnTo>
                  <a:lnTo>
                    <a:pt x="2" y="924"/>
                  </a:lnTo>
                  <a:lnTo>
                    <a:pt x="0" y="945"/>
                  </a:lnTo>
                  <a:lnTo>
                    <a:pt x="2" y="965"/>
                  </a:lnTo>
                  <a:lnTo>
                    <a:pt x="9" y="982"/>
                  </a:lnTo>
                  <a:lnTo>
                    <a:pt x="20" y="998"/>
                  </a:lnTo>
                  <a:lnTo>
                    <a:pt x="38" y="1012"/>
                  </a:lnTo>
                  <a:lnTo>
                    <a:pt x="63" y="1022"/>
                  </a:lnTo>
                  <a:lnTo>
                    <a:pt x="95" y="1028"/>
                  </a:lnTo>
                  <a:lnTo>
                    <a:pt x="137" y="1031"/>
                  </a:lnTo>
                  <a:lnTo>
                    <a:pt x="158" y="1031"/>
                  </a:lnTo>
                  <a:lnTo>
                    <a:pt x="178" y="1031"/>
                  </a:lnTo>
                  <a:lnTo>
                    <a:pt x="198" y="1031"/>
                  </a:lnTo>
                  <a:lnTo>
                    <a:pt x="215" y="1029"/>
                  </a:lnTo>
                  <a:lnTo>
                    <a:pt x="232" y="1029"/>
                  </a:lnTo>
                  <a:lnTo>
                    <a:pt x="247" y="1028"/>
                  </a:lnTo>
                  <a:lnTo>
                    <a:pt x="262" y="1026"/>
                  </a:lnTo>
                  <a:lnTo>
                    <a:pt x="276" y="1025"/>
                  </a:lnTo>
                  <a:lnTo>
                    <a:pt x="290" y="1022"/>
                  </a:lnTo>
                  <a:lnTo>
                    <a:pt x="303" y="1021"/>
                  </a:lnTo>
                  <a:lnTo>
                    <a:pt x="316" y="1018"/>
                  </a:lnTo>
                  <a:lnTo>
                    <a:pt x="328" y="1014"/>
                  </a:lnTo>
                  <a:lnTo>
                    <a:pt x="341" y="1009"/>
                  </a:lnTo>
                  <a:lnTo>
                    <a:pt x="354" y="1005"/>
                  </a:lnTo>
                  <a:lnTo>
                    <a:pt x="368" y="1001"/>
                  </a:lnTo>
                  <a:lnTo>
                    <a:pt x="381" y="995"/>
                  </a:lnTo>
                  <a:lnTo>
                    <a:pt x="390" y="992"/>
                  </a:lnTo>
                  <a:lnTo>
                    <a:pt x="397" y="988"/>
                  </a:lnTo>
                  <a:lnTo>
                    <a:pt x="404" y="985"/>
                  </a:lnTo>
                  <a:lnTo>
                    <a:pt x="411" y="982"/>
                  </a:lnTo>
                  <a:lnTo>
                    <a:pt x="417" y="981"/>
                  </a:lnTo>
                  <a:lnTo>
                    <a:pt x="421" y="978"/>
                  </a:lnTo>
                  <a:lnTo>
                    <a:pt x="426" y="977"/>
                  </a:lnTo>
                  <a:lnTo>
                    <a:pt x="431" y="975"/>
                  </a:lnTo>
                  <a:lnTo>
                    <a:pt x="417" y="988"/>
                  </a:lnTo>
                  <a:lnTo>
                    <a:pt x="404" y="999"/>
                  </a:lnTo>
                  <a:lnTo>
                    <a:pt x="388" y="1012"/>
                  </a:lnTo>
                  <a:lnTo>
                    <a:pt x="374" y="1024"/>
                  </a:lnTo>
                  <a:lnTo>
                    <a:pt x="358" y="1035"/>
                  </a:lnTo>
                  <a:lnTo>
                    <a:pt x="343" y="1046"/>
                  </a:lnTo>
                  <a:lnTo>
                    <a:pt x="327" y="1056"/>
                  </a:lnTo>
                  <a:lnTo>
                    <a:pt x="310" y="1066"/>
                  </a:lnTo>
                  <a:lnTo>
                    <a:pt x="266" y="1089"/>
                  </a:lnTo>
                  <a:lnTo>
                    <a:pt x="229" y="1107"/>
                  </a:lnTo>
                  <a:lnTo>
                    <a:pt x="196" y="1122"/>
                  </a:lnTo>
                  <a:lnTo>
                    <a:pt x="171" y="1134"/>
                  </a:lnTo>
                  <a:lnTo>
                    <a:pt x="149" y="1146"/>
                  </a:lnTo>
                  <a:lnTo>
                    <a:pt x="135" y="1158"/>
                  </a:lnTo>
                  <a:lnTo>
                    <a:pt x="125" y="1173"/>
                  </a:lnTo>
                  <a:lnTo>
                    <a:pt x="122" y="1191"/>
                  </a:lnTo>
                  <a:lnTo>
                    <a:pt x="124" y="1211"/>
                  </a:lnTo>
                  <a:lnTo>
                    <a:pt x="129" y="1231"/>
                  </a:lnTo>
                  <a:lnTo>
                    <a:pt x="139" y="1248"/>
                  </a:lnTo>
                  <a:lnTo>
                    <a:pt x="151" y="1262"/>
                  </a:lnTo>
                  <a:lnTo>
                    <a:pt x="166" y="1275"/>
                  </a:lnTo>
                  <a:lnTo>
                    <a:pt x="182" y="1285"/>
                  </a:lnTo>
                  <a:lnTo>
                    <a:pt x="200" y="1292"/>
                  </a:lnTo>
                  <a:lnTo>
                    <a:pt x="220" y="1296"/>
                  </a:lnTo>
                  <a:lnTo>
                    <a:pt x="235" y="1298"/>
                  </a:lnTo>
                  <a:lnTo>
                    <a:pt x="249" y="1298"/>
                  </a:lnTo>
                  <a:lnTo>
                    <a:pt x="264" y="1296"/>
                  </a:lnTo>
                  <a:lnTo>
                    <a:pt x="282" y="1295"/>
                  </a:lnTo>
                  <a:lnTo>
                    <a:pt x="297" y="1292"/>
                  </a:lnTo>
                  <a:lnTo>
                    <a:pt x="313" y="1288"/>
                  </a:lnTo>
                  <a:lnTo>
                    <a:pt x="328" y="1285"/>
                  </a:lnTo>
                  <a:lnTo>
                    <a:pt x="343" y="1281"/>
                  </a:lnTo>
                  <a:lnTo>
                    <a:pt x="327" y="1291"/>
                  </a:lnTo>
                  <a:lnTo>
                    <a:pt x="314" y="1300"/>
                  </a:lnTo>
                  <a:lnTo>
                    <a:pt x="303" y="1310"/>
                  </a:lnTo>
                  <a:lnTo>
                    <a:pt x="293" y="1319"/>
                  </a:lnTo>
                  <a:lnTo>
                    <a:pt x="286" y="1329"/>
                  </a:lnTo>
                  <a:lnTo>
                    <a:pt x="282" y="1339"/>
                  </a:lnTo>
                  <a:lnTo>
                    <a:pt x="280" y="1350"/>
                  </a:lnTo>
                  <a:lnTo>
                    <a:pt x="280" y="1363"/>
                  </a:lnTo>
                  <a:lnTo>
                    <a:pt x="284" y="1383"/>
                  </a:lnTo>
                  <a:lnTo>
                    <a:pt x="291" y="1398"/>
                  </a:lnTo>
                  <a:lnTo>
                    <a:pt x="301" y="1411"/>
                  </a:lnTo>
                  <a:lnTo>
                    <a:pt x="314" y="1421"/>
                  </a:lnTo>
                  <a:lnTo>
                    <a:pt x="330" y="1428"/>
                  </a:lnTo>
                  <a:lnTo>
                    <a:pt x="345" y="1433"/>
                  </a:lnTo>
                  <a:lnTo>
                    <a:pt x="364" y="1435"/>
                  </a:lnTo>
                  <a:lnTo>
                    <a:pt x="384" y="1437"/>
                  </a:lnTo>
                  <a:lnTo>
                    <a:pt x="391" y="1437"/>
                  </a:lnTo>
                  <a:lnTo>
                    <a:pt x="399" y="1435"/>
                  </a:lnTo>
                  <a:lnTo>
                    <a:pt x="408" y="1434"/>
                  </a:lnTo>
                  <a:lnTo>
                    <a:pt x="418" y="1431"/>
                  </a:lnTo>
                  <a:lnTo>
                    <a:pt x="426" y="1428"/>
                  </a:lnTo>
                  <a:lnTo>
                    <a:pt x="436" y="1425"/>
                  </a:lnTo>
                  <a:lnTo>
                    <a:pt x="445" y="1421"/>
                  </a:lnTo>
                  <a:lnTo>
                    <a:pt x="453" y="1417"/>
                  </a:lnTo>
                  <a:lnTo>
                    <a:pt x="444" y="1431"/>
                  </a:lnTo>
                  <a:lnTo>
                    <a:pt x="435" y="1444"/>
                  </a:lnTo>
                  <a:lnTo>
                    <a:pt x="428" y="1458"/>
                  </a:lnTo>
                  <a:lnTo>
                    <a:pt x="424" y="1471"/>
                  </a:lnTo>
                  <a:lnTo>
                    <a:pt x="534" y="1388"/>
                  </a:lnTo>
                  <a:lnTo>
                    <a:pt x="529" y="1387"/>
                  </a:lnTo>
                  <a:lnTo>
                    <a:pt x="512" y="1383"/>
                  </a:lnTo>
                  <a:lnTo>
                    <a:pt x="488" y="1377"/>
                  </a:lnTo>
                  <a:lnTo>
                    <a:pt x="461" y="1369"/>
                  </a:lnTo>
                  <a:lnTo>
                    <a:pt x="434" y="1360"/>
                  </a:lnTo>
                  <a:lnTo>
                    <a:pt x="409" y="1350"/>
                  </a:lnTo>
                  <a:lnTo>
                    <a:pt x="391" y="1340"/>
                  </a:lnTo>
                  <a:lnTo>
                    <a:pt x="382" y="1330"/>
                  </a:lnTo>
                  <a:lnTo>
                    <a:pt x="385" y="1316"/>
                  </a:lnTo>
                  <a:lnTo>
                    <a:pt x="394" y="1295"/>
                  </a:lnTo>
                  <a:lnTo>
                    <a:pt x="409" y="1271"/>
                  </a:lnTo>
                  <a:lnTo>
                    <a:pt x="426" y="1244"/>
                  </a:lnTo>
                  <a:lnTo>
                    <a:pt x="444" y="1220"/>
                  </a:lnTo>
                  <a:lnTo>
                    <a:pt x="459" y="1198"/>
                  </a:lnTo>
                  <a:lnTo>
                    <a:pt x="471" y="1184"/>
                  </a:lnTo>
                  <a:lnTo>
                    <a:pt x="475" y="1178"/>
                  </a:lnTo>
                  <a:lnTo>
                    <a:pt x="471" y="1181"/>
                  </a:lnTo>
                  <a:lnTo>
                    <a:pt x="458" y="1191"/>
                  </a:lnTo>
                  <a:lnTo>
                    <a:pt x="439" y="1202"/>
                  </a:lnTo>
                  <a:lnTo>
                    <a:pt x="418" y="1212"/>
                  </a:lnTo>
                  <a:lnTo>
                    <a:pt x="394" y="1221"/>
                  </a:lnTo>
                  <a:lnTo>
                    <a:pt x="370" y="1222"/>
                  </a:lnTo>
                  <a:lnTo>
                    <a:pt x="347" y="1217"/>
                  </a:lnTo>
                  <a:lnTo>
                    <a:pt x="330" y="1198"/>
                  </a:lnTo>
                  <a:lnTo>
                    <a:pt x="333" y="1184"/>
                  </a:lnTo>
                  <a:lnTo>
                    <a:pt x="350" y="1160"/>
                  </a:lnTo>
                  <a:lnTo>
                    <a:pt x="374" y="1129"/>
                  </a:lnTo>
                  <a:lnTo>
                    <a:pt x="405" y="1092"/>
                  </a:lnTo>
                  <a:lnTo>
                    <a:pt x="436" y="1056"/>
                  </a:lnTo>
                  <a:lnTo>
                    <a:pt x="468" y="1022"/>
                  </a:lnTo>
                  <a:lnTo>
                    <a:pt x="492" y="995"/>
                  </a:lnTo>
                  <a:lnTo>
                    <a:pt x="507" y="977"/>
                  </a:lnTo>
                  <a:lnTo>
                    <a:pt x="525" y="951"/>
                  </a:lnTo>
                  <a:lnTo>
                    <a:pt x="537" y="928"/>
                  </a:lnTo>
                  <a:lnTo>
                    <a:pt x="544" y="907"/>
                  </a:lnTo>
                  <a:lnTo>
                    <a:pt x="547" y="890"/>
                  </a:lnTo>
                  <a:lnTo>
                    <a:pt x="546" y="880"/>
                  </a:lnTo>
                  <a:lnTo>
                    <a:pt x="543" y="867"/>
                  </a:lnTo>
                  <a:lnTo>
                    <a:pt x="539" y="850"/>
                  </a:lnTo>
                  <a:lnTo>
                    <a:pt x="537" y="830"/>
                  </a:lnTo>
                  <a:lnTo>
                    <a:pt x="536" y="809"/>
                  </a:lnTo>
                  <a:lnTo>
                    <a:pt x="539" y="785"/>
                  </a:lnTo>
                  <a:lnTo>
                    <a:pt x="546" y="762"/>
                  </a:lnTo>
                  <a:lnTo>
                    <a:pt x="560" y="740"/>
                  </a:lnTo>
                  <a:lnTo>
                    <a:pt x="571" y="727"/>
                  </a:lnTo>
                  <a:lnTo>
                    <a:pt x="590" y="714"/>
                  </a:lnTo>
                  <a:lnTo>
                    <a:pt x="613" y="698"/>
                  </a:lnTo>
                  <a:lnTo>
                    <a:pt x="640" y="681"/>
                  </a:lnTo>
                  <a:lnTo>
                    <a:pt x="670" y="664"/>
                  </a:lnTo>
                  <a:lnTo>
                    <a:pt x="701" y="647"/>
                  </a:lnTo>
                  <a:lnTo>
                    <a:pt x="735" y="629"/>
                  </a:lnTo>
                  <a:lnTo>
                    <a:pt x="768" y="612"/>
                  </a:lnTo>
                  <a:lnTo>
                    <a:pt x="802" y="596"/>
                  </a:lnTo>
                  <a:lnTo>
                    <a:pt x="833" y="581"/>
                  </a:lnTo>
                  <a:lnTo>
                    <a:pt x="861" y="566"/>
                  </a:lnTo>
                  <a:lnTo>
                    <a:pt x="888" y="554"/>
                  </a:lnTo>
                  <a:lnTo>
                    <a:pt x="910" y="544"/>
                  </a:lnTo>
                  <a:lnTo>
                    <a:pt x="927" y="537"/>
                  </a:lnTo>
                  <a:lnTo>
                    <a:pt x="937" y="531"/>
                  </a:lnTo>
                  <a:lnTo>
                    <a:pt x="941" y="529"/>
                  </a:lnTo>
                  <a:lnTo>
                    <a:pt x="941" y="528"/>
                  </a:lnTo>
                  <a:lnTo>
                    <a:pt x="942" y="525"/>
                  </a:lnTo>
                  <a:lnTo>
                    <a:pt x="944" y="521"/>
                  </a:lnTo>
                  <a:lnTo>
                    <a:pt x="948" y="514"/>
                  </a:lnTo>
                  <a:lnTo>
                    <a:pt x="954" y="505"/>
                  </a:lnTo>
                  <a:lnTo>
                    <a:pt x="964" y="494"/>
                  </a:lnTo>
                  <a:lnTo>
                    <a:pt x="978" y="480"/>
                  </a:lnTo>
                  <a:lnTo>
                    <a:pt x="995" y="464"/>
                  </a:lnTo>
                  <a:lnTo>
                    <a:pt x="1018" y="444"/>
                  </a:lnTo>
                  <a:lnTo>
                    <a:pt x="1048" y="421"/>
                  </a:lnTo>
                  <a:lnTo>
                    <a:pt x="1082" y="397"/>
                  </a:lnTo>
                  <a:lnTo>
                    <a:pt x="1124" y="369"/>
                  </a:lnTo>
                  <a:lnTo>
                    <a:pt x="1174" y="336"/>
                  </a:lnTo>
                  <a:lnTo>
                    <a:pt x="1232" y="301"/>
                  </a:lnTo>
                  <a:lnTo>
                    <a:pt x="1299" y="262"/>
                  </a:lnTo>
                  <a:lnTo>
                    <a:pt x="1376" y="220"/>
                  </a:lnTo>
                  <a:lnTo>
                    <a:pt x="1396" y="210"/>
                  </a:lnTo>
                  <a:lnTo>
                    <a:pt x="1414" y="200"/>
                  </a:lnTo>
                  <a:lnTo>
                    <a:pt x="1434" y="190"/>
                  </a:lnTo>
                  <a:lnTo>
                    <a:pt x="1453" y="182"/>
                  </a:lnTo>
                  <a:lnTo>
                    <a:pt x="1473" y="173"/>
                  </a:lnTo>
                  <a:lnTo>
                    <a:pt x="1491" y="164"/>
                  </a:lnTo>
                  <a:lnTo>
                    <a:pt x="1510" y="156"/>
                  </a:lnTo>
                  <a:lnTo>
                    <a:pt x="1529" y="149"/>
                  </a:lnTo>
                  <a:lnTo>
                    <a:pt x="1548" y="142"/>
                  </a:lnTo>
                  <a:lnTo>
                    <a:pt x="1566" y="136"/>
                  </a:lnTo>
                  <a:lnTo>
                    <a:pt x="1585" y="129"/>
                  </a:lnTo>
                  <a:lnTo>
                    <a:pt x="1603" y="123"/>
                  </a:lnTo>
                  <a:lnTo>
                    <a:pt x="1620" y="118"/>
                  </a:lnTo>
                  <a:lnTo>
                    <a:pt x="1639" y="112"/>
                  </a:lnTo>
                  <a:lnTo>
                    <a:pt x="1657" y="106"/>
                  </a:lnTo>
                  <a:lnTo>
                    <a:pt x="1674" y="102"/>
                  </a:lnTo>
                  <a:close/>
                </a:path>
              </a:pathLst>
            </a:custGeom>
            <a:solidFill>
              <a:srgbClr val="E5B2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5" name="Freeform 163"/>
            <p:cNvSpPr>
              <a:spLocks/>
            </p:cNvSpPr>
            <p:nvPr/>
          </p:nvSpPr>
          <p:spPr bwMode="auto">
            <a:xfrm>
              <a:off x="2016" y="2064"/>
              <a:ext cx="739" cy="587"/>
            </a:xfrm>
            <a:custGeom>
              <a:avLst/>
              <a:gdLst>
                <a:gd name="T0" fmla="*/ 2114 w 2216"/>
                <a:gd name="T1" fmla="*/ 649 h 1762"/>
                <a:gd name="T2" fmla="*/ 1740 w 2216"/>
                <a:gd name="T3" fmla="*/ 846 h 1762"/>
                <a:gd name="T4" fmla="*/ 1469 w 2216"/>
                <a:gd name="T5" fmla="*/ 937 h 1762"/>
                <a:gd name="T6" fmla="*/ 1452 w 2216"/>
                <a:gd name="T7" fmla="*/ 1119 h 1762"/>
                <a:gd name="T8" fmla="*/ 1376 w 2216"/>
                <a:gd name="T9" fmla="*/ 1455 h 1762"/>
                <a:gd name="T10" fmla="*/ 1187 w 2216"/>
                <a:gd name="T11" fmla="*/ 1365 h 1762"/>
                <a:gd name="T12" fmla="*/ 1186 w 2216"/>
                <a:gd name="T13" fmla="*/ 1278 h 1762"/>
                <a:gd name="T14" fmla="*/ 1166 w 2216"/>
                <a:gd name="T15" fmla="*/ 1269 h 1762"/>
                <a:gd name="T16" fmla="*/ 947 w 2216"/>
                <a:gd name="T17" fmla="*/ 1379 h 1762"/>
                <a:gd name="T18" fmla="*/ 724 w 2216"/>
                <a:gd name="T19" fmla="*/ 1624 h 1762"/>
                <a:gd name="T20" fmla="*/ 505 w 2216"/>
                <a:gd name="T21" fmla="*/ 1683 h 1762"/>
                <a:gd name="T22" fmla="*/ 710 w 2216"/>
                <a:gd name="T23" fmla="*/ 1443 h 1762"/>
                <a:gd name="T24" fmla="*/ 775 w 2216"/>
                <a:gd name="T25" fmla="*/ 1254 h 1762"/>
                <a:gd name="T26" fmla="*/ 573 w 2216"/>
                <a:gd name="T27" fmla="*/ 1541 h 1762"/>
                <a:gd name="T28" fmla="*/ 451 w 2216"/>
                <a:gd name="T29" fmla="*/ 1609 h 1762"/>
                <a:gd name="T30" fmla="*/ 339 w 2216"/>
                <a:gd name="T31" fmla="*/ 1568 h 1762"/>
                <a:gd name="T32" fmla="*/ 583 w 2216"/>
                <a:gd name="T33" fmla="*/ 1326 h 1762"/>
                <a:gd name="T34" fmla="*/ 632 w 2216"/>
                <a:gd name="T35" fmla="*/ 1223 h 1762"/>
                <a:gd name="T36" fmla="*/ 443 w 2216"/>
                <a:gd name="T37" fmla="*/ 1426 h 1762"/>
                <a:gd name="T38" fmla="*/ 205 w 2216"/>
                <a:gd name="T39" fmla="*/ 1440 h 1762"/>
                <a:gd name="T40" fmla="*/ 224 w 2216"/>
                <a:gd name="T41" fmla="*/ 1349 h 1762"/>
                <a:gd name="T42" fmla="*/ 406 w 2216"/>
                <a:gd name="T43" fmla="*/ 1241 h 1762"/>
                <a:gd name="T44" fmla="*/ 556 w 2216"/>
                <a:gd name="T45" fmla="*/ 1054 h 1762"/>
                <a:gd name="T46" fmla="*/ 444 w 2216"/>
                <a:gd name="T47" fmla="*/ 1152 h 1762"/>
                <a:gd name="T48" fmla="*/ 228 w 2216"/>
                <a:gd name="T49" fmla="*/ 1198 h 1762"/>
                <a:gd name="T50" fmla="*/ 53 w 2216"/>
                <a:gd name="T51" fmla="*/ 1139 h 1762"/>
                <a:gd name="T52" fmla="*/ 208 w 2216"/>
                <a:gd name="T53" fmla="*/ 1075 h 1762"/>
                <a:gd name="T54" fmla="*/ 383 w 2216"/>
                <a:gd name="T55" fmla="*/ 1000 h 1762"/>
                <a:gd name="T56" fmla="*/ 560 w 2216"/>
                <a:gd name="T57" fmla="*/ 828 h 1762"/>
                <a:gd name="T58" fmla="*/ 754 w 2216"/>
                <a:gd name="T59" fmla="*/ 679 h 1762"/>
                <a:gd name="T60" fmla="*/ 902 w 2216"/>
                <a:gd name="T61" fmla="*/ 586 h 1762"/>
                <a:gd name="T62" fmla="*/ 1069 w 2216"/>
                <a:gd name="T63" fmla="*/ 461 h 1762"/>
                <a:gd name="T64" fmla="*/ 1587 w 2216"/>
                <a:gd name="T65" fmla="*/ 196 h 1762"/>
                <a:gd name="T66" fmla="*/ 2040 w 2216"/>
                <a:gd name="T67" fmla="*/ 7 h 1762"/>
                <a:gd name="T68" fmla="*/ 1862 w 2216"/>
                <a:gd name="T69" fmla="*/ 53 h 1762"/>
                <a:gd name="T70" fmla="*/ 1260 w 2216"/>
                <a:gd name="T71" fmla="*/ 285 h 1762"/>
                <a:gd name="T72" fmla="*/ 870 w 2216"/>
                <a:gd name="T73" fmla="*/ 541 h 1762"/>
                <a:gd name="T74" fmla="*/ 747 w 2216"/>
                <a:gd name="T75" fmla="*/ 622 h 1762"/>
                <a:gd name="T76" fmla="*/ 506 w 2216"/>
                <a:gd name="T77" fmla="*/ 812 h 1762"/>
                <a:gd name="T78" fmla="*/ 265 w 2216"/>
                <a:gd name="T79" fmla="*/ 1020 h 1762"/>
                <a:gd name="T80" fmla="*/ 40 w 2216"/>
                <a:gd name="T81" fmla="*/ 1083 h 1762"/>
                <a:gd name="T82" fmla="*/ 40 w 2216"/>
                <a:gd name="T83" fmla="*/ 1208 h 1762"/>
                <a:gd name="T84" fmla="*/ 275 w 2216"/>
                <a:gd name="T85" fmla="*/ 1224 h 1762"/>
                <a:gd name="T86" fmla="*/ 407 w 2216"/>
                <a:gd name="T87" fmla="*/ 1187 h 1762"/>
                <a:gd name="T88" fmla="*/ 407 w 2216"/>
                <a:gd name="T89" fmla="*/ 1207 h 1762"/>
                <a:gd name="T90" fmla="*/ 157 w 2216"/>
                <a:gd name="T91" fmla="*/ 1348 h 1762"/>
                <a:gd name="T92" fmla="*/ 211 w 2216"/>
                <a:gd name="T93" fmla="*/ 1501 h 1762"/>
                <a:gd name="T94" fmla="*/ 342 w 2216"/>
                <a:gd name="T95" fmla="*/ 1499 h 1762"/>
                <a:gd name="T96" fmla="*/ 316 w 2216"/>
                <a:gd name="T97" fmla="*/ 1624 h 1762"/>
                <a:gd name="T98" fmla="*/ 447 w 2216"/>
                <a:gd name="T99" fmla="*/ 1641 h 1762"/>
                <a:gd name="T100" fmla="*/ 464 w 2216"/>
                <a:gd name="T101" fmla="*/ 1738 h 1762"/>
                <a:gd name="T102" fmla="*/ 640 w 2216"/>
                <a:gd name="T103" fmla="*/ 1754 h 1762"/>
                <a:gd name="T104" fmla="*/ 806 w 2216"/>
                <a:gd name="T105" fmla="*/ 1606 h 1762"/>
                <a:gd name="T106" fmla="*/ 988 w 2216"/>
                <a:gd name="T107" fmla="*/ 1402 h 1762"/>
                <a:gd name="T108" fmla="*/ 1076 w 2216"/>
                <a:gd name="T109" fmla="*/ 1356 h 1762"/>
                <a:gd name="T110" fmla="*/ 1184 w 2216"/>
                <a:gd name="T111" fmla="*/ 1443 h 1762"/>
                <a:gd name="T112" fmla="*/ 1365 w 2216"/>
                <a:gd name="T113" fmla="*/ 1585 h 1762"/>
                <a:gd name="T114" fmla="*/ 1427 w 2216"/>
                <a:gd name="T115" fmla="*/ 1410 h 1762"/>
                <a:gd name="T116" fmla="*/ 1499 w 2216"/>
                <a:gd name="T117" fmla="*/ 1146 h 1762"/>
                <a:gd name="T118" fmla="*/ 1503 w 2216"/>
                <a:gd name="T119" fmla="*/ 983 h 1762"/>
                <a:gd name="T120" fmla="*/ 1648 w 2216"/>
                <a:gd name="T121" fmla="*/ 923 h 1762"/>
                <a:gd name="T122" fmla="*/ 1986 w 2216"/>
                <a:gd name="T123" fmla="*/ 767 h 1762"/>
                <a:gd name="T124" fmla="*/ 2213 w 2216"/>
                <a:gd name="T125" fmla="*/ 592 h 1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16" h="1762">
                  <a:moveTo>
                    <a:pt x="2216" y="589"/>
                  </a:moveTo>
                  <a:lnTo>
                    <a:pt x="2215" y="589"/>
                  </a:lnTo>
                  <a:lnTo>
                    <a:pt x="2212" y="592"/>
                  </a:lnTo>
                  <a:lnTo>
                    <a:pt x="2205" y="595"/>
                  </a:lnTo>
                  <a:lnTo>
                    <a:pt x="2198" y="601"/>
                  </a:lnTo>
                  <a:lnTo>
                    <a:pt x="2186" y="608"/>
                  </a:lnTo>
                  <a:lnTo>
                    <a:pt x="2172" y="615"/>
                  </a:lnTo>
                  <a:lnTo>
                    <a:pt x="2155" y="625"/>
                  </a:lnTo>
                  <a:lnTo>
                    <a:pt x="2137" y="636"/>
                  </a:lnTo>
                  <a:lnTo>
                    <a:pt x="2114" y="649"/>
                  </a:lnTo>
                  <a:lnTo>
                    <a:pt x="2088" y="663"/>
                  </a:lnTo>
                  <a:lnTo>
                    <a:pt x="2060" y="679"/>
                  </a:lnTo>
                  <a:lnTo>
                    <a:pt x="2029" y="696"/>
                  </a:lnTo>
                  <a:lnTo>
                    <a:pt x="1995" y="716"/>
                  </a:lnTo>
                  <a:lnTo>
                    <a:pt x="1956" y="736"/>
                  </a:lnTo>
                  <a:lnTo>
                    <a:pt x="1915" y="758"/>
                  </a:lnTo>
                  <a:lnTo>
                    <a:pt x="1871" y="782"/>
                  </a:lnTo>
                  <a:lnTo>
                    <a:pt x="1825" y="807"/>
                  </a:lnTo>
                  <a:lnTo>
                    <a:pt x="1781" y="826"/>
                  </a:lnTo>
                  <a:lnTo>
                    <a:pt x="1740" y="846"/>
                  </a:lnTo>
                  <a:lnTo>
                    <a:pt x="1702" y="863"/>
                  </a:lnTo>
                  <a:lnTo>
                    <a:pt x="1663" y="878"/>
                  </a:lnTo>
                  <a:lnTo>
                    <a:pt x="1629" y="890"/>
                  </a:lnTo>
                  <a:lnTo>
                    <a:pt x="1598" y="902"/>
                  </a:lnTo>
                  <a:lnTo>
                    <a:pt x="1568" y="910"/>
                  </a:lnTo>
                  <a:lnTo>
                    <a:pt x="1543" y="919"/>
                  </a:lnTo>
                  <a:lnTo>
                    <a:pt x="1518" y="924"/>
                  </a:lnTo>
                  <a:lnTo>
                    <a:pt x="1499" y="930"/>
                  </a:lnTo>
                  <a:lnTo>
                    <a:pt x="1483" y="934"/>
                  </a:lnTo>
                  <a:lnTo>
                    <a:pt x="1469" y="937"/>
                  </a:lnTo>
                  <a:lnTo>
                    <a:pt x="1460" y="939"/>
                  </a:lnTo>
                  <a:lnTo>
                    <a:pt x="1453" y="940"/>
                  </a:lnTo>
                  <a:lnTo>
                    <a:pt x="1452" y="940"/>
                  </a:lnTo>
                  <a:lnTo>
                    <a:pt x="1453" y="944"/>
                  </a:lnTo>
                  <a:lnTo>
                    <a:pt x="1457" y="957"/>
                  </a:lnTo>
                  <a:lnTo>
                    <a:pt x="1462" y="977"/>
                  </a:lnTo>
                  <a:lnTo>
                    <a:pt x="1466" y="1004"/>
                  </a:lnTo>
                  <a:lnTo>
                    <a:pt x="1466" y="1037"/>
                  </a:lnTo>
                  <a:lnTo>
                    <a:pt x="1462" y="1075"/>
                  </a:lnTo>
                  <a:lnTo>
                    <a:pt x="1452" y="1119"/>
                  </a:lnTo>
                  <a:lnTo>
                    <a:pt x="1432" y="1166"/>
                  </a:lnTo>
                  <a:lnTo>
                    <a:pt x="1410" y="1211"/>
                  </a:lnTo>
                  <a:lnTo>
                    <a:pt x="1396" y="1252"/>
                  </a:lnTo>
                  <a:lnTo>
                    <a:pt x="1385" y="1288"/>
                  </a:lnTo>
                  <a:lnTo>
                    <a:pt x="1379" y="1321"/>
                  </a:lnTo>
                  <a:lnTo>
                    <a:pt x="1375" y="1350"/>
                  </a:lnTo>
                  <a:lnTo>
                    <a:pt x="1375" y="1377"/>
                  </a:lnTo>
                  <a:lnTo>
                    <a:pt x="1376" y="1403"/>
                  </a:lnTo>
                  <a:lnTo>
                    <a:pt x="1378" y="1428"/>
                  </a:lnTo>
                  <a:lnTo>
                    <a:pt x="1376" y="1455"/>
                  </a:lnTo>
                  <a:lnTo>
                    <a:pt x="1369" y="1480"/>
                  </a:lnTo>
                  <a:lnTo>
                    <a:pt x="1356" y="1501"/>
                  </a:lnTo>
                  <a:lnTo>
                    <a:pt x="1339" y="1517"/>
                  </a:lnTo>
                  <a:lnTo>
                    <a:pt x="1319" y="1522"/>
                  </a:lnTo>
                  <a:lnTo>
                    <a:pt x="1297" y="1515"/>
                  </a:lnTo>
                  <a:lnTo>
                    <a:pt x="1273" y="1494"/>
                  </a:lnTo>
                  <a:lnTo>
                    <a:pt x="1247" y="1454"/>
                  </a:lnTo>
                  <a:lnTo>
                    <a:pt x="1226" y="1417"/>
                  </a:lnTo>
                  <a:lnTo>
                    <a:pt x="1206" y="1387"/>
                  </a:lnTo>
                  <a:lnTo>
                    <a:pt x="1187" y="1365"/>
                  </a:lnTo>
                  <a:lnTo>
                    <a:pt x="1170" y="1348"/>
                  </a:lnTo>
                  <a:lnTo>
                    <a:pt x="1152" y="1336"/>
                  </a:lnTo>
                  <a:lnTo>
                    <a:pt x="1135" y="1329"/>
                  </a:lnTo>
                  <a:lnTo>
                    <a:pt x="1118" y="1325"/>
                  </a:lnTo>
                  <a:lnTo>
                    <a:pt x="1101" y="1325"/>
                  </a:lnTo>
                  <a:lnTo>
                    <a:pt x="1122" y="1312"/>
                  </a:lnTo>
                  <a:lnTo>
                    <a:pt x="1140" y="1302"/>
                  </a:lnTo>
                  <a:lnTo>
                    <a:pt x="1159" y="1292"/>
                  </a:lnTo>
                  <a:lnTo>
                    <a:pt x="1174" y="1284"/>
                  </a:lnTo>
                  <a:lnTo>
                    <a:pt x="1186" y="1278"/>
                  </a:lnTo>
                  <a:lnTo>
                    <a:pt x="1196" y="1274"/>
                  </a:lnTo>
                  <a:lnTo>
                    <a:pt x="1203" y="1271"/>
                  </a:lnTo>
                  <a:lnTo>
                    <a:pt x="1204" y="1269"/>
                  </a:lnTo>
                  <a:lnTo>
                    <a:pt x="1203" y="1269"/>
                  </a:lnTo>
                  <a:lnTo>
                    <a:pt x="1201" y="1269"/>
                  </a:lnTo>
                  <a:lnTo>
                    <a:pt x="1197" y="1268"/>
                  </a:lnTo>
                  <a:lnTo>
                    <a:pt x="1192" y="1268"/>
                  </a:lnTo>
                  <a:lnTo>
                    <a:pt x="1184" y="1268"/>
                  </a:lnTo>
                  <a:lnTo>
                    <a:pt x="1176" y="1268"/>
                  </a:lnTo>
                  <a:lnTo>
                    <a:pt x="1166" y="1269"/>
                  </a:lnTo>
                  <a:lnTo>
                    <a:pt x="1153" y="1272"/>
                  </a:lnTo>
                  <a:lnTo>
                    <a:pt x="1139" y="1277"/>
                  </a:lnTo>
                  <a:lnTo>
                    <a:pt x="1122" y="1282"/>
                  </a:lnTo>
                  <a:lnTo>
                    <a:pt x="1103" y="1289"/>
                  </a:lnTo>
                  <a:lnTo>
                    <a:pt x="1082" y="1298"/>
                  </a:lnTo>
                  <a:lnTo>
                    <a:pt x="1059" y="1309"/>
                  </a:lnTo>
                  <a:lnTo>
                    <a:pt x="1034" y="1322"/>
                  </a:lnTo>
                  <a:lnTo>
                    <a:pt x="1007" y="1339"/>
                  </a:lnTo>
                  <a:lnTo>
                    <a:pt x="977" y="1358"/>
                  </a:lnTo>
                  <a:lnTo>
                    <a:pt x="947" y="1379"/>
                  </a:lnTo>
                  <a:lnTo>
                    <a:pt x="920" y="1403"/>
                  </a:lnTo>
                  <a:lnTo>
                    <a:pt x="894" y="1427"/>
                  </a:lnTo>
                  <a:lnTo>
                    <a:pt x="869" y="1453"/>
                  </a:lnTo>
                  <a:lnTo>
                    <a:pt x="846" y="1478"/>
                  </a:lnTo>
                  <a:lnTo>
                    <a:pt x="825" y="1504"/>
                  </a:lnTo>
                  <a:lnTo>
                    <a:pt x="804" y="1531"/>
                  </a:lnTo>
                  <a:lnTo>
                    <a:pt x="784" y="1555"/>
                  </a:lnTo>
                  <a:lnTo>
                    <a:pt x="764" y="1579"/>
                  </a:lnTo>
                  <a:lnTo>
                    <a:pt x="744" y="1603"/>
                  </a:lnTo>
                  <a:lnTo>
                    <a:pt x="724" y="1624"/>
                  </a:lnTo>
                  <a:lnTo>
                    <a:pt x="705" y="1643"/>
                  </a:lnTo>
                  <a:lnTo>
                    <a:pt x="686" y="1660"/>
                  </a:lnTo>
                  <a:lnTo>
                    <a:pt x="664" y="1674"/>
                  </a:lnTo>
                  <a:lnTo>
                    <a:pt x="644" y="1686"/>
                  </a:lnTo>
                  <a:lnTo>
                    <a:pt x="622" y="1693"/>
                  </a:lnTo>
                  <a:lnTo>
                    <a:pt x="582" y="1701"/>
                  </a:lnTo>
                  <a:lnTo>
                    <a:pt x="551" y="1703"/>
                  </a:lnTo>
                  <a:lnTo>
                    <a:pt x="528" y="1700"/>
                  </a:lnTo>
                  <a:lnTo>
                    <a:pt x="514" y="1693"/>
                  </a:lnTo>
                  <a:lnTo>
                    <a:pt x="505" y="1683"/>
                  </a:lnTo>
                  <a:lnTo>
                    <a:pt x="504" y="1670"/>
                  </a:lnTo>
                  <a:lnTo>
                    <a:pt x="506" y="1657"/>
                  </a:lnTo>
                  <a:lnTo>
                    <a:pt x="512" y="1643"/>
                  </a:lnTo>
                  <a:lnTo>
                    <a:pt x="526" y="1627"/>
                  </a:lnTo>
                  <a:lnTo>
                    <a:pt x="548" y="1610"/>
                  </a:lnTo>
                  <a:lnTo>
                    <a:pt x="576" y="1588"/>
                  </a:lnTo>
                  <a:lnTo>
                    <a:pt x="609" y="1561"/>
                  </a:lnTo>
                  <a:lnTo>
                    <a:pt x="643" y="1528"/>
                  </a:lnTo>
                  <a:lnTo>
                    <a:pt x="678" y="1488"/>
                  </a:lnTo>
                  <a:lnTo>
                    <a:pt x="710" y="1443"/>
                  </a:lnTo>
                  <a:lnTo>
                    <a:pt x="737" y="1387"/>
                  </a:lnTo>
                  <a:lnTo>
                    <a:pt x="748" y="1356"/>
                  </a:lnTo>
                  <a:lnTo>
                    <a:pt x="758" y="1329"/>
                  </a:lnTo>
                  <a:lnTo>
                    <a:pt x="765" y="1305"/>
                  </a:lnTo>
                  <a:lnTo>
                    <a:pt x="771" y="1284"/>
                  </a:lnTo>
                  <a:lnTo>
                    <a:pt x="775" y="1268"/>
                  </a:lnTo>
                  <a:lnTo>
                    <a:pt x="778" y="1255"/>
                  </a:lnTo>
                  <a:lnTo>
                    <a:pt x="779" y="1248"/>
                  </a:lnTo>
                  <a:lnTo>
                    <a:pt x="779" y="1245"/>
                  </a:lnTo>
                  <a:lnTo>
                    <a:pt x="775" y="1254"/>
                  </a:lnTo>
                  <a:lnTo>
                    <a:pt x="765" y="1277"/>
                  </a:lnTo>
                  <a:lnTo>
                    <a:pt x="747" y="1311"/>
                  </a:lnTo>
                  <a:lnTo>
                    <a:pt x="725" y="1352"/>
                  </a:lnTo>
                  <a:lnTo>
                    <a:pt x="698" y="1397"/>
                  </a:lnTo>
                  <a:lnTo>
                    <a:pt x="669" y="1441"/>
                  </a:lnTo>
                  <a:lnTo>
                    <a:pt x="637" y="1482"/>
                  </a:lnTo>
                  <a:lnTo>
                    <a:pt x="605" y="1515"/>
                  </a:lnTo>
                  <a:lnTo>
                    <a:pt x="595" y="1524"/>
                  </a:lnTo>
                  <a:lnTo>
                    <a:pt x="583" y="1532"/>
                  </a:lnTo>
                  <a:lnTo>
                    <a:pt x="573" y="1541"/>
                  </a:lnTo>
                  <a:lnTo>
                    <a:pt x="563" y="1549"/>
                  </a:lnTo>
                  <a:lnTo>
                    <a:pt x="552" y="1558"/>
                  </a:lnTo>
                  <a:lnTo>
                    <a:pt x="543" y="1566"/>
                  </a:lnTo>
                  <a:lnTo>
                    <a:pt x="533" y="1573"/>
                  </a:lnTo>
                  <a:lnTo>
                    <a:pt x="525" y="1582"/>
                  </a:lnTo>
                  <a:lnTo>
                    <a:pt x="511" y="1588"/>
                  </a:lnTo>
                  <a:lnTo>
                    <a:pt x="495" y="1593"/>
                  </a:lnTo>
                  <a:lnTo>
                    <a:pt x="479" y="1599"/>
                  </a:lnTo>
                  <a:lnTo>
                    <a:pt x="465" y="1605"/>
                  </a:lnTo>
                  <a:lnTo>
                    <a:pt x="451" y="1609"/>
                  </a:lnTo>
                  <a:lnTo>
                    <a:pt x="438" y="1612"/>
                  </a:lnTo>
                  <a:lnTo>
                    <a:pt x="427" y="1615"/>
                  </a:lnTo>
                  <a:lnTo>
                    <a:pt x="418" y="1616"/>
                  </a:lnTo>
                  <a:lnTo>
                    <a:pt x="404" y="1616"/>
                  </a:lnTo>
                  <a:lnTo>
                    <a:pt x="390" y="1612"/>
                  </a:lnTo>
                  <a:lnTo>
                    <a:pt x="376" y="1607"/>
                  </a:lnTo>
                  <a:lnTo>
                    <a:pt x="363" y="1599"/>
                  </a:lnTo>
                  <a:lnTo>
                    <a:pt x="352" y="1590"/>
                  </a:lnTo>
                  <a:lnTo>
                    <a:pt x="343" y="1579"/>
                  </a:lnTo>
                  <a:lnTo>
                    <a:pt x="339" y="1568"/>
                  </a:lnTo>
                  <a:lnTo>
                    <a:pt x="340" y="1555"/>
                  </a:lnTo>
                  <a:lnTo>
                    <a:pt x="349" y="1541"/>
                  </a:lnTo>
                  <a:lnTo>
                    <a:pt x="367" y="1522"/>
                  </a:lnTo>
                  <a:lnTo>
                    <a:pt x="393" y="1502"/>
                  </a:lnTo>
                  <a:lnTo>
                    <a:pt x="424" y="1480"/>
                  </a:lnTo>
                  <a:lnTo>
                    <a:pt x="458" y="1454"/>
                  </a:lnTo>
                  <a:lnTo>
                    <a:pt x="492" y="1426"/>
                  </a:lnTo>
                  <a:lnTo>
                    <a:pt x="526" y="1394"/>
                  </a:lnTo>
                  <a:lnTo>
                    <a:pt x="558" y="1360"/>
                  </a:lnTo>
                  <a:lnTo>
                    <a:pt x="583" y="1326"/>
                  </a:lnTo>
                  <a:lnTo>
                    <a:pt x="606" y="1291"/>
                  </a:lnTo>
                  <a:lnTo>
                    <a:pt x="623" y="1260"/>
                  </a:lnTo>
                  <a:lnTo>
                    <a:pt x="639" y="1230"/>
                  </a:lnTo>
                  <a:lnTo>
                    <a:pt x="649" y="1206"/>
                  </a:lnTo>
                  <a:lnTo>
                    <a:pt x="657" y="1186"/>
                  </a:lnTo>
                  <a:lnTo>
                    <a:pt x="661" y="1173"/>
                  </a:lnTo>
                  <a:lnTo>
                    <a:pt x="663" y="1169"/>
                  </a:lnTo>
                  <a:lnTo>
                    <a:pt x="659" y="1176"/>
                  </a:lnTo>
                  <a:lnTo>
                    <a:pt x="649" y="1194"/>
                  </a:lnTo>
                  <a:lnTo>
                    <a:pt x="632" y="1223"/>
                  </a:lnTo>
                  <a:lnTo>
                    <a:pt x="607" y="1258"/>
                  </a:lnTo>
                  <a:lnTo>
                    <a:pt x="579" y="1298"/>
                  </a:lnTo>
                  <a:lnTo>
                    <a:pt x="545" y="1338"/>
                  </a:lnTo>
                  <a:lnTo>
                    <a:pt x="508" y="1377"/>
                  </a:lnTo>
                  <a:lnTo>
                    <a:pt x="465" y="1414"/>
                  </a:lnTo>
                  <a:lnTo>
                    <a:pt x="465" y="1414"/>
                  </a:lnTo>
                  <a:lnTo>
                    <a:pt x="464" y="1414"/>
                  </a:lnTo>
                  <a:lnTo>
                    <a:pt x="464" y="1416"/>
                  </a:lnTo>
                  <a:lnTo>
                    <a:pt x="462" y="1416"/>
                  </a:lnTo>
                  <a:lnTo>
                    <a:pt x="443" y="1426"/>
                  </a:lnTo>
                  <a:lnTo>
                    <a:pt x="421" y="1434"/>
                  </a:lnTo>
                  <a:lnTo>
                    <a:pt x="397" y="1443"/>
                  </a:lnTo>
                  <a:lnTo>
                    <a:pt x="371" y="1450"/>
                  </a:lnTo>
                  <a:lnTo>
                    <a:pt x="343" y="1454"/>
                  </a:lnTo>
                  <a:lnTo>
                    <a:pt x="313" y="1458"/>
                  </a:lnTo>
                  <a:lnTo>
                    <a:pt x="280" y="1458"/>
                  </a:lnTo>
                  <a:lnTo>
                    <a:pt x="246" y="1455"/>
                  </a:lnTo>
                  <a:lnTo>
                    <a:pt x="234" y="1453"/>
                  </a:lnTo>
                  <a:lnTo>
                    <a:pt x="219" y="1447"/>
                  </a:lnTo>
                  <a:lnTo>
                    <a:pt x="205" y="1440"/>
                  </a:lnTo>
                  <a:lnTo>
                    <a:pt x="194" y="1430"/>
                  </a:lnTo>
                  <a:lnTo>
                    <a:pt x="184" y="1420"/>
                  </a:lnTo>
                  <a:lnTo>
                    <a:pt x="177" y="1407"/>
                  </a:lnTo>
                  <a:lnTo>
                    <a:pt x="175" y="1396"/>
                  </a:lnTo>
                  <a:lnTo>
                    <a:pt x="178" y="1383"/>
                  </a:lnTo>
                  <a:lnTo>
                    <a:pt x="182" y="1377"/>
                  </a:lnTo>
                  <a:lnTo>
                    <a:pt x="190" y="1370"/>
                  </a:lnTo>
                  <a:lnTo>
                    <a:pt x="198" y="1365"/>
                  </a:lnTo>
                  <a:lnTo>
                    <a:pt x="209" y="1358"/>
                  </a:lnTo>
                  <a:lnTo>
                    <a:pt x="224" y="1349"/>
                  </a:lnTo>
                  <a:lnTo>
                    <a:pt x="238" y="1342"/>
                  </a:lnTo>
                  <a:lnTo>
                    <a:pt x="255" y="1333"/>
                  </a:lnTo>
                  <a:lnTo>
                    <a:pt x="272" y="1323"/>
                  </a:lnTo>
                  <a:lnTo>
                    <a:pt x="290" y="1315"/>
                  </a:lnTo>
                  <a:lnTo>
                    <a:pt x="310" y="1304"/>
                  </a:lnTo>
                  <a:lnTo>
                    <a:pt x="329" y="1292"/>
                  </a:lnTo>
                  <a:lnTo>
                    <a:pt x="349" y="1281"/>
                  </a:lnTo>
                  <a:lnTo>
                    <a:pt x="369" y="1268"/>
                  </a:lnTo>
                  <a:lnTo>
                    <a:pt x="387" y="1255"/>
                  </a:lnTo>
                  <a:lnTo>
                    <a:pt x="406" y="1241"/>
                  </a:lnTo>
                  <a:lnTo>
                    <a:pt x="423" y="1225"/>
                  </a:lnTo>
                  <a:lnTo>
                    <a:pt x="454" y="1194"/>
                  </a:lnTo>
                  <a:lnTo>
                    <a:pt x="481" y="1164"/>
                  </a:lnTo>
                  <a:lnTo>
                    <a:pt x="504" y="1135"/>
                  </a:lnTo>
                  <a:lnTo>
                    <a:pt x="524" y="1109"/>
                  </a:lnTo>
                  <a:lnTo>
                    <a:pt x="538" y="1086"/>
                  </a:lnTo>
                  <a:lnTo>
                    <a:pt x="549" y="1068"/>
                  </a:lnTo>
                  <a:lnTo>
                    <a:pt x="555" y="1056"/>
                  </a:lnTo>
                  <a:lnTo>
                    <a:pt x="558" y="1052"/>
                  </a:lnTo>
                  <a:lnTo>
                    <a:pt x="556" y="1054"/>
                  </a:lnTo>
                  <a:lnTo>
                    <a:pt x="552" y="1059"/>
                  </a:lnTo>
                  <a:lnTo>
                    <a:pt x="546" y="1068"/>
                  </a:lnTo>
                  <a:lnTo>
                    <a:pt x="536" y="1078"/>
                  </a:lnTo>
                  <a:lnTo>
                    <a:pt x="526" y="1091"/>
                  </a:lnTo>
                  <a:lnTo>
                    <a:pt x="512" y="1106"/>
                  </a:lnTo>
                  <a:lnTo>
                    <a:pt x="498" y="1123"/>
                  </a:lnTo>
                  <a:lnTo>
                    <a:pt x="481" y="1140"/>
                  </a:lnTo>
                  <a:lnTo>
                    <a:pt x="471" y="1143"/>
                  </a:lnTo>
                  <a:lnTo>
                    <a:pt x="460" y="1147"/>
                  </a:lnTo>
                  <a:lnTo>
                    <a:pt x="444" y="1152"/>
                  </a:lnTo>
                  <a:lnTo>
                    <a:pt x="427" y="1157"/>
                  </a:lnTo>
                  <a:lnTo>
                    <a:pt x="408" y="1163"/>
                  </a:lnTo>
                  <a:lnTo>
                    <a:pt x="389" y="1169"/>
                  </a:lnTo>
                  <a:lnTo>
                    <a:pt x="367" y="1174"/>
                  </a:lnTo>
                  <a:lnTo>
                    <a:pt x="344" y="1180"/>
                  </a:lnTo>
                  <a:lnTo>
                    <a:pt x="320" y="1184"/>
                  </a:lnTo>
                  <a:lnTo>
                    <a:pt x="298" y="1190"/>
                  </a:lnTo>
                  <a:lnTo>
                    <a:pt x="273" y="1193"/>
                  </a:lnTo>
                  <a:lnTo>
                    <a:pt x="251" y="1197"/>
                  </a:lnTo>
                  <a:lnTo>
                    <a:pt x="228" y="1198"/>
                  </a:lnTo>
                  <a:lnTo>
                    <a:pt x="207" y="1200"/>
                  </a:lnTo>
                  <a:lnTo>
                    <a:pt x="185" y="1200"/>
                  </a:lnTo>
                  <a:lnTo>
                    <a:pt x="167" y="1198"/>
                  </a:lnTo>
                  <a:lnTo>
                    <a:pt x="130" y="1193"/>
                  </a:lnTo>
                  <a:lnTo>
                    <a:pt x="101" y="1186"/>
                  </a:lnTo>
                  <a:lnTo>
                    <a:pt x="80" y="1179"/>
                  </a:lnTo>
                  <a:lnTo>
                    <a:pt x="64" y="1169"/>
                  </a:lnTo>
                  <a:lnTo>
                    <a:pt x="56" y="1160"/>
                  </a:lnTo>
                  <a:lnTo>
                    <a:pt x="52" y="1150"/>
                  </a:lnTo>
                  <a:lnTo>
                    <a:pt x="53" y="1139"/>
                  </a:lnTo>
                  <a:lnTo>
                    <a:pt x="56" y="1127"/>
                  </a:lnTo>
                  <a:lnTo>
                    <a:pt x="60" y="1118"/>
                  </a:lnTo>
                  <a:lnTo>
                    <a:pt x="66" y="1109"/>
                  </a:lnTo>
                  <a:lnTo>
                    <a:pt x="74" y="1105"/>
                  </a:lnTo>
                  <a:lnTo>
                    <a:pt x="86" y="1100"/>
                  </a:lnTo>
                  <a:lnTo>
                    <a:pt x="101" y="1096"/>
                  </a:lnTo>
                  <a:lnTo>
                    <a:pt x="124" y="1092"/>
                  </a:lnTo>
                  <a:lnTo>
                    <a:pt x="154" y="1086"/>
                  </a:lnTo>
                  <a:lnTo>
                    <a:pt x="194" y="1078"/>
                  </a:lnTo>
                  <a:lnTo>
                    <a:pt x="208" y="1075"/>
                  </a:lnTo>
                  <a:lnTo>
                    <a:pt x="224" y="1071"/>
                  </a:lnTo>
                  <a:lnTo>
                    <a:pt x="241" y="1066"/>
                  </a:lnTo>
                  <a:lnTo>
                    <a:pt x="256" y="1061"/>
                  </a:lnTo>
                  <a:lnTo>
                    <a:pt x="275" y="1055"/>
                  </a:lnTo>
                  <a:lnTo>
                    <a:pt x="292" y="1048"/>
                  </a:lnTo>
                  <a:lnTo>
                    <a:pt x="310" y="1041"/>
                  </a:lnTo>
                  <a:lnTo>
                    <a:pt x="327" y="1032"/>
                  </a:lnTo>
                  <a:lnTo>
                    <a:pt x="346" y="1022"/>
                  </a:lnTo>
                  <a:lnTo>
                    <a:pt x="364" y="1011"/>
                  </a:lnTo>
                  <a:lnTo>
                    <a:pt x="383" y="1000"/>
                  </a:lnTo>
                  <a:lnTo>
                    <a:pt x="401" y="987"/>
                  </a:lnTo>
                  <a:lnTo>
                    <a:pt x="420" y="973"/>
                  </a:lnTo>
                  <a:lnTo>
                    <a:pt x="438" y="957"/>
                  </a:lnTo>
                  <a:lnTo>
                    <a:pt x="457" y="939"/>
                  </a:lnTo>
                  <a:lnTo>
                    <a:pt x="474" y="920"/>
                  </a:lnTo>
                  <a:lnTo>
                    <a:pt x="491" y="900"/>
                  </a:lnTo>
                  <a:lnTo>
                    <a:pt x="508" y="882"/>
                  </a:lnTo>
                  <a:lnTo>
                    <a:pt x="525" y="863"/>
                  </a:lnTo>
                  <a:lnTo>
                    <a:pt x="542" y="845"/>
                  </a:lnTo>
                  <a:lnTo>
                    <a:pt x="560" y="828"/>
                  </a:lnTo>
                  <a:lnTo>
                    <a:pt x="578" y="811"/>
                  </a:lnTo>
                  <a:lnTo>
                    <a:pt x="596" y="795"/>
                  </a:lnTo>
                  <a:lnTo>
                    <a:pt x="614" y="780"/>
                  </a:lnTo>
                  <a:lnTo>
                    <a:pt x="633" y="764"/>
                  </a:lnTo>
                  <a:lnTo>
                    <a:pt x="651" y="748"/>
                  </a:lnTo>
                  <a:lnTo>
                    <a:pt x="671" y="734"/>
                  </a:lnTo>
                  <a:lnTo>
                    <a:pt x="691" y="720"/>
                  </a:lnTo>
                  <a:lnTo>
                    <a:pt x="711" y="706"/>
                  </a:lnTo>
                  <a:lnTo>
                    <a:pt x="732" y="693"/>
                  </a:lnTo>
                  <a:lnTo>
                    <a:pt x="754" y="679"/>
                  </a:lnTo>
                  <a:lnTo>
                    <a:pt x="777" y="666"/>
                  </a:lnTo>
                  <a:lnTo>
                    <a:pt x="816" y="643"/>
                  </a:lnTo>
                  <a:lnTo>
                    <a:pt x="846" y="625"/>
                  </a:lnTo>
                  <a:lnTo>
                    <a:pt x="869" y="611"/>
                  </a:lnTo>
                  <a:lnTo>
                    <a:pt x="883" y="602"/>
                  </a:lnTo>
                  <a:lnTo>
                    <a:pt x="893" y="595"/>
                  </a:lnTo>
                  <a:lnTo>
                    <a:pt x="897" y="592"/>
                  </a:lnTo>
                  <a:lnTo>
                    <a:pt x="900" y="589"/>
                  </a:lnTo>
                  <a:lnTo>
                    <a:pt x="900" y="589"/>
                  </a:lnTo>
                  <a:lnTo>
                    <a:pt x="902" y="586"/>
                  </a:lnTo>
                  <a:lnTo>
                    <a:pt x="904" y="584"/>
                  </a:lnTo>
                  <a:lnTo>
                    <a:pt x="910" y="578"/>
                  </a:lnTo>
                  <a:lnTo>
                    <a:pt x="920" y="569"/>
                  </a:lnTo>
                  <a:lnTo>
                    <a:pt x="931" y="559"/>
                  </a:lnTo>
                  <a:lnTo>
                    <a:pt x="946" y="548"/>
                  </a:lnTo>
                  <a:lnTo>
                    <a:pt x="964" y="534"/>
                  </a:lnTo>
                  <a:lnTo>
                    <a:pt x="985" y="518"/>
                  </a:lnTo>
                  <a:lnTo>
                    <a:pt x="1010" y="501"/>
                  </a:lnTo>
                  <a:lnTo>
                    <a:pt x="1038" y="481"/>
                  </a:lnTo>
                  <a:lnTo>
                    <a:pt x="1069" y="461"/>
                  </a:lnTo>
                  <a:lnTo>
                    <a:pt x="1105" y="439"/>
                  </a:lnTo>
                  <a:lnTo>
                    <a:pt x="1143" y="416"/>
                  </a:lnTo>
                  <a:lnTo>
                    <a:pt x="1186" y="392"/>
                  </a:lnTo>
                  <a:lnTo>
                    <a:pt x="1233" y="365"/>
                  </a:lnTo>
                  <a:lnTo>
                    <a:pt x="1284" y="339"/>
                  </a:lnTo>
                  <a:lnTo>
                    <a:pt x="1339" y="311"/>
                  </a:lnTo>
                  <a:lnTo>
                    <a:pt x="1400" y="281"/>
                  </a:lnTo>
                  <a:lnTo>
                    <a:pt x="1462" y="251"/>
                  </a:lnTo>
                  <a:lnTo>
                    <a:pt x="1524" y="223"/>
                  </a:lnTo>
                  <a:lnTo>
                    <a:pt x="1587" y="196"/>
                  </a:lnTo>
                  <a:lnTo>
                    <a:pt x="1648" y="169"/>
                  </a:lnTo>
                  <a:lnTo>
                    <a:pt x="1707" y="142"/>
                  </a:lnTo>
                  <a:lnTo>
                    <a:pt x="1764" y="118"/>
                  </a:lnTo>
                  <a:lnTo>
                    <a:pt x="1818" y="95"/>
                  </a:lnTo>
                  <a:lnTo>
                    <a:pt x="1870" y="75"/>
                  </a:lnTo>
                  <a:lnTo>
                    <a:pt x="1915" y="57"/>
                  </a:lnTo>
                  <a:lnTo>
                    <a:pt x="1956" y="40"/>
                  </a:lnTo>
                  <a:lnTo>
                    <a:pt x="1992" y="26"/>
                  </a:lnTo>
                  <a:lnTo>
                    <a:pt x="2020" y="16"/>
                  </a:lnTo>
                  <a:lnTo>
                    <a:pt x="2040" y="7"/>
                  </a:lnTo>
                  <a:lnTo>
                    <a:pt x="2054" y="1"/>
                  </a:lnTo>
                  <a:lnTo>
                    <a:pt x="2059" y="0"/>
                  </a:lnTo>
                  <a:lnTo>
                    <a:pt x="2056" y="1"/>
                  </a:lnTo>
                  <a:lnTo>
                    <a:pt x="2044" y="3"/>
                  </a:lnTo>
                  <a:lnTo>
                    <a:pt x="2029" y="7"/>
                  </a:lnTo>
                  <a:lnTo>
                    <a:pt x="2006" y="13"/>
                  </a:lnTo>
                  <a:lnTo>
                    <a:pt x="1978" y="20"/>
                  </a:lnTo>
                  <a:lnTo>
                    <a:pt x="1945" y="28"/>
                  </a:lnTo>
                  <a:lnTo>
                    <a:pt x="1905" y="40"/>
                  </a:lnTo>
                  <a:lnTo>
                    <a:pt x="1862" y="53"/>
                  </a:lnTo>
                  <a:lnTo>
                    <a:pt x="1815" y="67"/>
                  </a:lnTo>
                  <a:lnTo>
                    <a:pt x="1763" y="82"/>
                  </a:lnTo>
                  <a:lnTo>
                    <a:pt x="1707" y="101"/>
                  </a:lnTo>
                  <a:lnTo>
                    <a:pt x="1649" y="122"/>
                  </a:lnTo>
                  <a:lnTo>
                    <a:pt x="1588" y="143"/>
                  </a:lnTo>
                  <a:lnTo>
                    <a:pt x="1524" y="169"/>
                  </a:lnTo>
                  <a:lnTo>
                    <a:pt x="1457" y="196"/>
                  </a:lnTo>
                  <a:lnTo>
                    <a:pt x="1389" y="224"/>
                  </a:lnTo>
                  <a:lnTo>
                    <a:pt x="1322" y="254"/>
                  </a:lnTo>
                  <a:lnTo>
                    <a:pt x="1260" y="285"/>
                  </a:lnTo>
                  <a:lnTo>
                    <a:pt x="1201" y="317"/>
                  </a:lnTo>
                  <a:lnTo>
                    <a:pt x="1147" y="346"/>
                  </a:lnTo>
                  <a:lnTo>
                    <a:pt x="1098" y="376"/>
                  </a:lnTo>
                  <a:lnTo>
                    <a:pt x="1052" y="405"/>
                  </a:lnTo>
                  <a:lnTo>
                    <a:pt x="1011" y="433"/>
                  </a:lnTo>
                  <a:lnTo>
                    <a:pt x="974" y="459"/>
                  </a:lnTo>
                  <a:lnTo>
                    <a:pt x="941" y="483"/>
                  </a:lnTo>
                  <a:lnTo>
                    <a:pt x="914" y="506"/>
                  </a:lnTo>
                  <a:lnTo>
                    <a:pt x="890" y="525"/>
                  </a:lnTo>
                  <a:lnTo>
                    <a:pt x="870" y="541"/>
                  </a:lnTo>
                  <a:lnTo>
                    <a:pt x="856" y="555"/>
                  </a:lnTo>
                  <a:lnTo>
                    <a:pt x="845" y="565"/>
                  </a:lnTo>
                  <a:lnTo>
                    <a:pt x="839" y="571"/>
                  </a:lnTo>
                  <a:lnTo>
                    <a:pt x="836" y="574"/>
                  </a:lnTo>
                  <a:lnTo>
                    <a:pt x="838" y="574"/>
                  </a:lnTo>
                  <a:lnTo>
                    <a:pt x="822" y="582"/>
                  </a:lnTo>
                  <a:lnTo>
                    <a:pt x="805" y="591"/>
                  </a:lnTo>
                  <a:lnTo>
                    <a:pt x="786" y="601"/>
                  </a:lnTo>
                  <a:lnTo>
                    <a:pt x="767" y="611"/>
                  </a:lnTo>
                  <a:lnTo>
                    <a:pt x="747" y="622"/>
                  </a:lnTo>
                  <a:lnTo>
                    <a:pt x="724" y="635"/>
                  </a:lnTo>
                  <a:lnTo>
                    <a:pt x="703" y="648"/>
                  </a:lnTo>
                  <a:lnTo>
                    <a:pt x="678" y="660"/>
                  </a:lnTo>
                  <a:lnTo>
                    <a:pt x="651" y="677"/>
                  </a:lnTo>
                  <a:lnTo>
                    <a:pt x="626" y="697"/>
                  </a:lnTo>
                  <a:lnTo>
                    <a:pt x="602" y="717"/>
                  </a:lnTo>
                  <a:lnTo>
                    <a:pt x="578" y="740"/>
                  </a:lnTo>
                  <a:lnTo>
                    <a:pt x="553" y="763"/>
                  </a:lnTo>
                  <a:lnTo>
                    <a:pt x="531" y="787"/>
                  </a:lnTo>
                  <a:lnTo>
                    <a:pt x="506" y="812"/>
                  </a:lnTo>
                  <a:lnTo>
                    <a:pt x="484" y="836"/>
                  </a:lnTo>
                  <a:lnTo>
                    <a:pt x="461" y="862"/>
                  </a:lnTo>
                  <a:lnTo>
                    <a:pt x="438" y="886"/>
                  </a:lnTo>
                  <a:lnTo>
                    <a:pt x="416" y="909"/>
                  </a:lnTo>
                  <a:lnTo>
                    <a:pt x="393" y="932"/>
                  </a:lnTo>
                  <a:lnTo>
                    <a:pt x="370" y="953"/>
                  </a:lnTo>
                  <a:lnTo>
                    <a:pt x="346" y="971"/>
                  </a:lnTo>
                  <a:lnTo>
                    <a:pt x="322" y="990"/>
                  </a:lnTo>
                  <a:lnTo>
                    <a:pt x="298" y="1004"/>
                  </a:lnTo>
                  <a:lnTo>
                    <a:pt x="265" y="1020"/>
                  </a:lnTo>
                  <a:lnTo>
                    <a:pt x="235" y="1034"/>
                  </a:lnTo>
                  <a:lnTo>
                    <a:pt x="207" y="1044"/>
                  </a:lnTo>
                  <a:lnTo>
                    <a:pt x="180" y="1052"/>
                  </a:lnTo>
                  <a:lnTo>
                    <a:pt x="154" y="1059"/>
                  </a:lnTo>
                  <a:lnTo>
                    <a:pt x="130" y="1065"/>
                  </a:lnTo>
                  <a:lnTo>
                    <a:pt x="109" y="1069"/>
                  </a:lnTo>
                  <a:lnTo>
                    <a:pt x="89" y="1074"/>
                  </a:lnTo>
                  <a:lnTo>
                    <a:pt x="70" y="1076"/>
                  </a:lnTo>
                  <a:lnTo>
                    <a:pt x="53" y="1081"/>
                  </a:lnTo>
                  <a:lnTo>
                    <a:pt x="40" y="1083"/>
                  </a:lnTo>
                  <a:lnTo>
                    <a:pt x="28" y="1088"/>
                  </a:lnTo>
                  <a:lnTo>
                    <a:pt x="18" y="1093"/>
                  </a:lnTo>
                  <a:lnTo>
                    <a:pt x="10" y="1099"/>
                  </a:lnTo>
                  <a:lnTo>
                    <a:pt x="5" y="1108"/>
                  </a:lnTo>
                  <a:lnTo>
                    <a:pt x="2" y="1118"/>
                  </a:lnTo>
                  <a:lnTo>
                    <a:pt x="0" y="1139"/>
                  </a:lnTo>
                  <a:lnTo>
                    <a:pt x="2" y="1159"/>
                  </a:lnTo>
                  <a:lnTo>
                    <a:pt x="9" y="1179"/>
                  </a:lnTo>
                  <a:lnTo>
                    <a:pt x="22" y="1194"/>
                  </a:lnTo>
                  <a:lnTo>
                    <a:pt x="40" y="1208"/>
                  </a:lnTo>
                  <a:lnTo>
                    <a:pt x="66" y="1220"/>
                  </a:lnTo>
                  <a:lnTo>
                    <a:pt x="100" y="1225"/>
                  </a:lnTo>
                  <a:lnTo>
                    <a:pt x="143" y="1228"/>
                  </a:lnTo>
                  <a:lnTo>
                    <a:pt x="165" y="1228"/>
                  </a:lnTo>
                  <a:lnTo>
                    <a:pt x="187" y="1228"/>
                  </a:lnTo>
                  <a:lnTo>
                    <a:pt x="207" y="1227"/>
                  </a:lnTo>
                  <a:lnTo>
                    <a:pt x="225" y="1227"/>
                  </a:lnTo>
                  <a:lnTo>
                    <a:pt x="242" y="1225"/>
                  </a:lnTo>
                  <a:lnTo>
                    <a:pt x="259" y="1225"/>
                  </a:lnTo>
                  <a:lnTo>
                    <a:pt x="275" y="1224"/>
                  </a:lnTo>
                  <a:lnTo>
                    <a:pt x="289" y="1221"/>
                  </a:lnTo>
                  <a:lnTo>
                    <a:pt x="303" y="1220"/>
                  </a:lnTo>
                  <a:lnTo>
                    <a:pt x="317" y="1217"/>
                  </a:lnTo>
                  <a:lnTo>
                    <a:pt x="330" y="1214"/>
                  </a:lnTo>
                  <a:lnTo>
                    <a:pt x="344" y="1210"/>
                  </a:lnTo>
                  <a:lnTo>
                    <a:pt x="357" y="1207"/>
                  </a:lnTo>
                  <a:lnTo>
                    <a:pt x="371" y="1201"/>
                  </a:lnTo>
                  <a:lnTo>
                    <a:pt x="384" y="1197"/>
                  </a:lnTo>
                  <a:lnTo>
                    <a:pt x="398" y="1191"/>
                  </a:lnTo>
                  <a:lnTo>
                    <a:pt x="407" y="1187"/>
                  </a:lnTo>
                  <a:lnTo>
                    <a:pt x="416" y="1184"/>
                  </a:lnTo>
                  <a:lnTo>
                    <a:pt x="423" y="1181"/>
                  </a:lnTo>
                  <a:lnTo>
                    <a:pt x="430" y="1179"/>
                  </a:lnTo>
                  <a:lnTo>
                    <a:pt x="435" y="1176"/>
                  </a:lnTo>
                  <a:lnTo>
                    <a:pt x="441" y="1173"/>
                  </a:lnTo>
                  <a:lnTo>
                    <a:pt x="447" y="1171"/>
                  </a:lnTo>
                  <a:lnTo>
                    <a:pt x="451" y="1169"/>
                  </a:lnTo>
                  <a:lnTo>
                    <a:pt x="437" y="1181"/>
                  </a:lnTo>
                  <a:lnTo>
                    <a:pt x="423" y="1194"/>
                  </a:lnTo>
                  <a:lnTo>
                    <a:pt x="407" y="1207"/>
                  </a:lnTo>
                  <a:lnTo>
                    <a:pt x="391" y="1220"/>
                  </a:lnTo>
                  <a:lnTo>
                    <a:pt x="376" y="1233"/>
                  </a:lnTo>
                  <a:lnTo>
                    <a:pt x="359" y="1244"/>
                  </a:lnTo>
                  <a:lnTo>
                    <a:pt x="342" y="1255"/>
                  </a:lnTo>
                  <a:lnTo>
                    <a:pt x="325" y="1265"/>
                  </a:lnTo>
                  <a:lnTo>
                    <a:pt x="279" y="1289"/>
                  </a:lnTo>
                  <a:lnTo>
                    <a:pt x="239" y="1308"/>
                  </a:lnTo>
                  <a:lnTo>
                    <a:pt x="207" y="1322"/>
                  </a:lnTo>
                  <a:lnTo>
                    <a:pt x="178" y="1335"/>
                  </a:lnTo>
                  <a:lnTo>
                    <a:pt x="157" y="1348"/>
                  </a:lnTo>
                  <a:lnTo>
                    <a:pt x="141" y="1360"/>
                  </a:lnTo>
                  <a:lnTo>
                    <a:pt x="131" y="1375"/>
                  </a:lnTo>
                  <a:lnTo>
                    <a:pt x="128" y="1394"/>
                  </a:lnTo>
                  <a:lnTo>
                    <a:pt x="130" y="1416"/>
                  </a:lnTo>
                  <a:lnTo>
                    <a:pt x="136" y="1436"/>
                  </a:lnTo>
                  <a:lnTo>
                    <a:pt x="145" y="1454"/>
                  </a:lnTo>
                  <a:lnTo>
                    <a:pt x="158" y="1468"/>
                  </a:lnTo>
                  <a:lnTo>
                    <a:pt x="174" y="1482"/>
                  </a:lnTo>
                  <a:lnTo>
                    <a:pt x="191" y="1492"/>
                  </a:lnTo>
                  <a:lnTo>
                    <a:pt x="211" y="1501"/>
                  </a:lnTo>
                  <a:lnTo>
                    <a:pt x="231" y="1505"/>
                  </a:lnTo>
                  <a:lnTo>
                    <a:pt x="245" y="1507"/>
                  </a:lnTo>
                  <a:lnTo>
                    <a:pt x="261" y="1507"/>
                  </a:lnTo>
                  <a:lnTo>
                    <a:pt x="278" y="1505"/>
                  </a:lnTo>
                  <a:lnTo>
                    <a:pt x="295" y="1502"/>
                  </a:lnTo>
                  <a:lnTo>
                    <a:pt x="312" y="1499"/>
                  </a:lnTo>
                  <a:lnTo>
                    <a:pt x="327" y="1495"/>
                  </a:lnTo>
                  <a:lnTo>
                    <a:pt x="344" y="1492"/>
                  </a:lnTo>
                  <a:lnTo>
                    <a:pt x="359" y="1488"/>
                  </a:lnTo>
                  <a:lnTo>
                    <a:pt x="342" y="1499"/>
                  </a:lnTo>
                  <a:lnTo>
                    <a:pt x="327" y="1509"/>
                  </a:lnTo>
                  <a:lnTo>
                    <a:pt x="316" y="1519"/>
                  </a:lnTo>
                  <a:lnTo>
                    <a:pt x="307" y="1529"/>
                  </a:lnTo>
                  <a:lnTo>
                    <a:pt x="300" y="1539"/>
                  </a:lnTo>
                  <a:lnTo>
                    <a:pt x="295" y="1549"/>
                  </a:lnTo>
                  <a:lnTo>
                    <a:pt x="293" y="1562"/>
                  </a:lnTo>
                  <a:lnTo>
                    <a:pt x="293" y="1575"/>
                  </a:lnTo>
                  <a:lnTo>
                    <a:pt x="298" y="1595"/>
                  </a:lnTo>
                  <a:lnTo>
                    <a:pt x="305" y="1612"/>
                  </a:lnTo>
                  <a:lnTo>
                    <a:pt x="316" y="1624"/>
                  </a:lnTo>
                  <a:lnTo>
                    <a:pt x="329" y="1634"/>
                  </a:lnTo>
                  <a:lnTo>
                    <a:pt x="344" y="1641"/>
                  </a:lnTo>
                  <a:lnTo>
                    <a:pt x="362" y="1646"/>
                  </a:lnTo>
                  <a:lnTo>
                    <a:pt x="380" y="1649"/>
                  </a:lnTo>
                  <a:lnTo>
                    <a:pt x="401" y="1650"/>
                  </a:lnTo>
                  <a:lnTo>
                    <a:pt x="410" y="1650"/>
                  </a:lnTo>
                  <a:lnTo>
                    <a:pt x="418" y="1649"/>
                  </a:lnTo>
                  <a:lnTo>
                    <a:pt x="427" y="1647"/>
                  </a:lnTo>
                  <a:lnTo>
                    <a:pt x="437" y="1644"/>
                  </a:lnTo>
                  <a:lnTo>
                    <a:pt x="447" y="1641"/>
                  </a:lnTo>
                  <a:lnTo>
                    <a:pt x="455" y="1639"/>
                  </a:lnTo>
                  <a:lnTo>
                    <a:pt x="465" y="1634"/>
                  </a:lnTo>
                  <a:lnTo>
                    <a:pt x="475" y="1630"/>
                  </a:lnTo>
                  <a:lnTo>
                    <a:pt x="460" y="1651"/>
                  </a:lnTo>
                  <a:lnTo>
                    <a:pt x="450" y="1671"/>
                  </a:lnTo>
                  <a:lnTo>
                    <a:pt x="444" y="1690"/>
                  </a:lnTo>
                  <a:lnTo>
                    <a:pt x="444" y="1710"/>
                  </a:lnTo>
                  <a:lnTo>
                    <a:pt x="448" y="1720"/>
                  </a:lnTo>
                  <a:lnTo>
                    <a:pt x="454" y="1730"/>
                  </a:lnTo>
                  <a:lnTo>
                    <a:pt x="464" y="1738"/>
                  </a:lnTo>
                  <a:lnTo>
                    <a:pt x="477" y="1745"/>
                  </a:lnTo>
                  <a:lnTo>
                    <a:pt x="491" y="1751"/>
                  </a:lnTo>
                  <a:lnTo>
                    <a:pt x="506" y="1755"/>
                  </a:lnTo>
                  <a:lnTo>
                    <a:pt x="524" y="1759"/>
                  </a:lnTo>
                  <a:lnTo>
                    <a:pt x="543" y="1761"/>
                  </a:lnTo>
                  <a:lnTo>
                    <a:pt x="562" y="1762"/>
                  </a:lnTo>
                  <a:lnTo>
                    <a:pt x="582" y="1762"/>
                  </a:lnTo>
                  <a:lnTo>
                    <a:pt x="602" y="1761"/>
                  </a:lnTo>
                  <a:lnTo>
                    <a:pt x="622" y="1758"/>
                  </a:lnTo>
                  <a:lnTo>
                    <a:pt x="640" y="1754"/>
                  </a:lnTo>
                  <a:lnTo>
                    <a:pt x="657" y="1748"/>
                  </a:lnTo>
                  <a:lnTo>
                    <a:pt x="674" y="1741"/>
                  </a:lnTo>
                  <a:lnTo>
                    <a:pt x="688" y="1732"/>
                  </a:lnTo>
                  <a:lnTo>
                    <a:pt x="703" y="1721"/>
                  </a:lnTo>
                  <a:lnTo>
                    <a:pt x="717" y="1708"/>
                  </a:lnTo>
                  <a:lnTo>
                    <a:pt x="734" y="1691"/>
                  </a:lnTo>
                  <a:lnTo>
                    <a:pt x="751" y="1673"/>
                  </a:lnTo>
                  <a:lnTo>
                    <a:pt x="769" y="1651"/>
                  </a:lnTo>
                  <a:lnTo>
                    <a:pt x="788" y="1630"/>
                  </a:lnTo>
                  <a:lnTo>
                    <a:pt x="806" y="1606"/>
                  </a:lnTo>
                  <a:lnTo>
                    <a:pt x="826" y="1583"/>
                  </a:lnTo>
                  <a:lnTo>
                    <a:pt x="846" y="1559"/>
                  </a:lnTo>
                  <a:lnTo>
                    <a:pt x="866" y="1534"/>
                  </a:lnTo>
                  <a:lnTo>
                    <a:pt x="886" y="1511"/>
                  </a:lnTo>
                  <a:lnTo>
                    <a:pt x="906" y="1487"/>
                  </a:lnTo>
                  <a:lnTo>
                    <a:pt x="924" y="1465"/>
                  </a:lnTo>
                  <a:lnTo>
                    <a:pt x="944" y="1444"/>
                  </a:lnTo>
                  <a:lnTo>
                    <a:pt x="963" y="1426"/>
                  </a:lnTo>
                  <a:lnTo>
                    <a:pt x="980" y="1409"/>
                  </a:lnTo>
                  <a:lnTo>
                    <a:pt x="988" y="1402"/>
                  </a:lnTo>
                  <a:lnTo>
                    <a:pt x="995" y="1394"/>
                  </a:lnTo>
                  <a:lnTo>
                    <a:pt x="1004" y="1389"/>
                  </a:lnTo>
                  <a:lnTo>
                    <a:pt x="1012" y="1382"/>
                  </a:lnTo>
                  <a:lnTo>
                    <a:pt x="1021" y="1376"/>
                  </a:lnTo>
                  <a:lnTo>
                    <a:pt x="1030" y="1369"/>
                  </a:lnTo>
                  <a:lnTo>
                    <a:pt x="1039" y="1363"/>
                  </a:lnTo>
                  <a:lnTo>
                    <a:pt x="1048" y="1358"/>
                  </a:lnTo>
                  <a:lnTo>
                    <a:pt x="1057" y="1356"/>
                  </a:lnTo>
                  <a:lnTo>
                    <a:pt x="1066" y="1356"/>
                  </a:lnTo>
                  <a:lnTo>
                    <a:pt x="1076" y="1356"/>
                  </a:lnTo>
                  <a:lnTo>
                    <a:pt x="1086" y="1356"/>
                  </a:lnTo>
                  <a:lnTo>
                    <a:pt x="1095" y="1356"/>
                  </a:lnTo>
                  <a:lnTo>
                    <a:pt x="1105" y="1358"/>
                  </a:lnTo>
                  <a:lnTo>
                    <a:pt x="1112" y="1359"/>
                  </a:lnTo>
                  <a:lnTo>
                    <a:pt x="1120" y="1362"/>
                  </a:lnTo>
                  <a:lnTo>
                    <a:pt x="1135" y="1372"/>
                  </a:lnTo>
                  <a:lnTo>
                    <a:pt x="1147" y="1384"/>
                  </a:lnTo>
                  <a:lnTo>
                    <a:pt x="1159" y="1402"/>
                  </a:lnTo>
                  <a:lnTo>
                    <a:pt x="1172" y="1421"/>
                  </a:lnTo>
                  <a:lnTo>
                    <a:pt x="1184" y="1443"/>
                  </a:lnTo>
                  <a:lnTo>
                    <a:pt x="1200" y="1467"/>
                  </a:lnTo>
                  <a:lnTo>
                    <a:pt x="1219" y="1492"/>
                  </a:lnTo>
                  <a:lnTo>
                    <a:pt x="1241" y="1518"/>
                  </a:lnTo>
                  <a:lnTo>
                    <a:pt x="1265" y="1541"/>
                  </a:lnTo>
                  <a:lnTo>
                    <a:pt x="1285" y="1559"/>
                  </a:lnTo>
                  <a:lnTo>
                    <a:pt x="1304" y="1572"/>
                  </a:lnTo>
                  <a:lnTo>
                    <a:pt x="1319" y="1580"/>
                  </a:lnTo>
                  <a:lnTo>
                    <a:pt x="1334" y="1585"/>
                  </a:lnTo>
                  <a:lnTo>
                    <a:pt x="1349" y="1586"/>
                  </a:lnTo>
                  <a:lnTo>
                    <a:pt x="1365" y="1585"/>
                  </a:lnTo>
                  <a:lnTo>
                    <a:pt x="1382" y="1579"/>
                  </a:lnTo>
                  <a:lnTo>
                    <a:pt x="1398" y="1572"/>
                  </a:lnTo>
                  <a:lnTo>
                    <a:pt x="1409" y="1565"/>
                  </a:lnTo>
                  <a:lnTo>
                    <a:pt x="1419" y="1555"/>
                  </a:lnTo>
                  <a:lnTo>
                    <a:pt x="1425" y="1541"/>
                  </a:lnTo>
                  <a:lnTo>
                    <a:pt x="1429" y="1524"/>
                  </a:lnTo>
                  <a:lnTo>
                    <a:pt x="1430" y="1502"/>
                  </a:lnTo>
                  <a:lnTo>
                    <a:pt x="1430" y="1477"/>
                  </a:lnTo>
                  <a:lnTo>
                    <a:pt x="1429" y="1444"/>
                  </a:lnTo>
                  <a:lnTo>
                    <a:pt x="1427" y="1410"/>
                  </a:lnTo>
                  <a:lnTo>
                    <a:pt x="1425" y="1379"/>
                  </a:lnTo>
                  <a:lnTo>
                    <a:pt x="1423" y="1348"/>
                  </a:lnTo>
                  <a:lnTo>
                    <a:pt x="1425" y="1318"/>
                  </a:lnTo>
                  <a:lnTo>
                    <a:pt x="1427" y="1289"/>
                  </a:lnTo>
                  <a:lnTo>
                    <a:pt x="1433" y="1262"/>
                  </a:lnTo>
                  <a:lnTo>
                    <a:pt x="1445" y="1235"/>
                  </a:lnTo>
                  <a:lnTo>
                    <a:pt x="1462" y="1208"/>
                  </a:lnTo>
                  <a:lnTo>
                    <a:pt x="1479" y="1184"/>
                  </a:lnTo>
                  <a:lnTo>
                    <a:pt x="1490" y="1164"/>
                  </a:lnTo>
                  <a:lnTo>
                    <a:pt x="1499" y="1146"/>
                  </a:lnTo>
                  <a:lnTo>
                    <a:pt x="1504" y="1129"/>
                  </a:lnTo>
                  <a:lnTo>
                    <a:pt x="1506" y="1112"/>
                  </a:lnTo>
                  <a:lnTo>
                    <a:pt x="1506" y="1091"/>
                  </a:lnTo>
                  <a:lnTo>
                    <a:pt x="1504" y="1068"/>
                  </a:lnTo>
                  <a:lnTo>
                    <a:pt x="1503" y="1038"/>
                  </a:lnTo>
                  <a:lnTo>
                    <a:pt x="1501" y="1021"/>
                  </a:lnTo>
                  <a:lnTo>
                    <a:pt x="1500" y="1007"/>
                  </a:lnTo>
                  <a:lnTo>
                    <a:pt x="1497" y="995"/>
                  </a:lnTo>
                  <a:lnTo>
                    <a:pt x="1496" y="985"/>
                  </a:lnTo>
                  <a:lnTo>
                    <a:pt x="1503" y="983"/>
                  </a:lnTo>
                  <a:lnTo>
                    <a:pt x="1511" y="978"/>
                  </a:lnTo>
                  <a:lnTo>
                    <a:pt x="1520" y="974"/>
                  </a:lnTo>
                  <a:lnTo>
                    <a:pt x="1531" y="970"/>
                  </a:lnTo>
                  <a:lnTo>
                    <a:pt x="1544" y="964"/>
                  </a:lnTo>
                  <a:lnTo>
                    <a:pt x="1557" y="958"/>
                  </a:lnTo>
                  <a:lnTo>
                    <a:pt x="1572" y="953"/>
                  </a:lnTo>
                  <a:lnTo>
                    <a:pt x="1590" y="946"/>
                  </a:lnTo>
                  <a:lnTo>
                    <a:pt x="1607" y="939"/>
                  </a:lnTo>
                  <a:lnTo>
                    <a:pt x="1626" y="932"/>
                  </a:lnTo>
                  <a:lnTo>
                    <a:pt x="1648" y="923"/>
                  </a:lnTo>
                  <a:lnTo>
                    <a:pt x="1672" y="913"/>
                  </a:lnTo>
                  <a:lnTo>
                    <a:pt x="1696" y="903"/>
                  </a:lnTo>
                  <a:lnTo>
                    <a:pt x="1723" y="893"/>
                  </a:lnTo>
                  <a:lnTo>
                    <a:pt x="1752" y="882"/>
                  </a:lnTo>
                  <a:lnTo>
                    <a:pt x="1781" y="870"/>
                  </a:lnTo>
                  <a:lnTo>
                    <a:pt x="1824" y="853"/>
                  </a:lnTo>
                  <a:lnTo>
                    <a:pt x="1867" y="834"/>
                  </a:lnTo>
                  <a:lnTo>
                    <a:pt x="1908" y="812"/>
                  </a:lnTo>
                  <a:lnTo>
                    <a:pt x="1948" y="790"/>
                  </a:lnTo>
                  <a:lnTo>
                    <a:pt x="1986" y="767"/>
                  </a:lnTo>
                  <a:lnTo>
                    <a:pt x="2022" y="743"/>
                  </a:lnTo>
                  <a:lnTo>
                    <a:pt x="2056" y="720"/>
                  </a:lnTo>
                  <a:lnTo>
                    <a:pt x="2087" y="697"/>
                  </a:lnTo>
                  <a:lnTo>
                    <a:pt x="2115" y="676"/>
                  </a:lnTo>
                  <a:lnTo>
                    <a:pt x="2140" y="655"/>
                  </a:lnTo>
                  <a:lnTo>
                    <a:pt x="2162" y="636"/>
                  </a:lnTo>
                  <a:lnTo>
                    <a:pt x="2181" y="621"/>
                  </a:lnTo>
                  <a:lnTo>
                    <a:pt x="2196" y="608"/>
                  </a:lnTo>
                  <a:lnTo>
                    <a:pt x="2208" y="598"/>
                  </a:lnTo>
                  <a:lnTo>
                    <a:pt x="2213" y="592"/>
                  </a:lnTo>
                  <a:lnTo>
                    <a:pt x="2216" y="5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6" name="Freeform 164"/>
            <p:cNvSpPr>
              <a:spLocks/>
            </p:cNvSpPr>
            <p:nvPr/>
          </p:nvSpPr>
          <p:spPr bwMode="auto">
            <a:xfrm>
              <a:off x="2216" y="2396"/>
              <a:ext cx="15" cy="5"/>
            </a:xfrm>
            <a:custGeom>
              <a:avLst/>
              <a:gdLst>
                <a:gd name="T0" fmla="*/ 24 w 44"/>
                <a:gd name="T1" fmla="*/ 14 h 14"/>
                <a:gd name="T2" fmla="*/ 31 w 44"/>
                <a:gd name="T3" fmla="*/ 14 h 14"/>
                <a:gd name="T4" fmla="*/ 37 w 44"/>
                <a:gd name="T5" fmla="*/ 11 h 14"/>
                <a:gd name="T6" fmla="*/ 43 w 44"/>
                <a:gd name="T7" fmla="*/ 8 h 14"/>
                <a:gd name="T8" fmla="*/ 44 w 44"/>
                <a:gd name="T9" fmla="*/ 7 h 14"/>
                <a:gd name="T10" fmla="*/ 30 w 44"/>
                <a:gd name="T11" fmla="*/ 0 h 14"/>
                <a:gd name="T12" fmla="*/ 0 w 44"/>
                <a:gd name="T13" fmla="*/ 0 h 14"/>
                <a:gd name="T14" fmla="*/ 3 w 44"/>
                <a:gd name="T15" fmla="*/ 1 h 14"/>
                <a:gd name="T16" fmla="*/ 10 w 44"/>
                <a:gd name="T17" fmla="*/ 6 h 14"/>
                <a:gd name="T18" fmla="*/ 17 w 44"/>
                <a:gd name="T19" fmla="*/ 11 h 14"/>
                <a:gd name="T20" fmla="*/ 24 w 44"/>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4">
                  <a:moveTo>
                    <a:pt x="24" y="14"/>
                  </a:moveTo>
                  <a:lnTo>
                    <a:pt x="31" y="14"/>
                  </a:lnTo>
                  <a:lnTo>
                    <a:pt x="37" y="11"/>
                  </a:lnTo>
                  <a:lnTo>
                    <a:pt x="43" y="8"/>
                  </a:lnTo>
                  <a:lnTo>
                    <a:pt x="44" y="7"/>
                  </a:lnTo>
                  <a:lnTo>
                    <a:pt x="30" y="0"/>
                  </a:lnTo>
                  <a:lnTo>
                    <a:pt x="0" y="0"/>
                  </a:lnTo>
                  <a:lnTo>
                    <a:pt x="3" y="1"/>
                  </a:lnTo>
                  <a:lnTo>
                    <a:pt x="10" y="6"/>
                  </a:lnTo>
                  <a:lnTo>
                    <a:pt x="17" y="11"/>
                  </a:lnTo>
                  <a:lnTo>
                    <a:pt x="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7" name="Freeform 165"/>
            <p:cNvSpPr>
              <a:spLocks/>
            </p:cNvSpPr>
            <p:nvPr/>
          </p:nvSpPr>
          <p:spPr bwMode="auto">
            <a:xfrm>
              <a:off x="2488" y="2306"/>
              <a:ext cx="39" cy="46"/>
            </a:xfrm>
            <a:custGeom>
              <a:avLst/>
              <a:gdLst>
                <a:gd name="T0" fmla="*/ 0 w 118"/>
                <a:gd name="T1" fmla="*/ 0 h 137"/>
                <a:gd name="T2" fmla="*/ 1 w 118"/>
                <a:gd name="T3" fmla="*/ 1 h 137"/>
                <a:gd name="T4" fmla="*/ 7 w 118"/>
                <a:gd name="T5" fmla="*/ 8 h 137"/>
                <a:gd name="T6" fmla="*/ 15 w 118"/>
                <a:gd name="T7" fmla="*/ 18 h 137"/>
                <a:gd name="T8" fmla="*/ 25 w 118"/>
                <a:gd name="T9" fmla="*/ 34 h 137"/>
                <a:gd name="T10" fmla="*/ 39 w 118"/>
                <a:gd name="T11" fmla="*/ 52 h 137"/>
                <a:gd name="T12" fmla="*/ 55 w 118"/>
                <a:gd name="T13" fmla="*/ 76 h 137"/>
                <a:gd name="T14" fmla="*/ 72 w 118"/>
                <a:gd name="T15" fmla="*/ 105 h 137"/>
                <a:gd name="T16" fmla="*/ 92 w 118"/>
                <a:gd name="T17" fmla="*/ 137 h 137"/>
                <a:gd name="T18" fmla="*/ 99 w 118"/>
                <a:gd name="T19" fmla="*/ 136 h 137"/>
                <a:gd name="T20" fmla="*/ 105 w 118"/>
                <a:gd name="T21" fmla="*/ 133 h 137"/>
                <a:gd name="T22" fmla="*/ 112 w 118"/>
                <a:gd name="T23" fmla="*/ 132 h 137"/>
                <a:gd name="T24" fmla="*/ 118 w 118"/>
                <a:gd name="T25" fmla="*/ 130 h 137"/>
                <a:gd name="T26" fmla="*/ 95 w 118"/>
                <a:gd name="T27" fmla="*/ 98 h 137"/>
                <a:gd name="T28" fmla="*/ 74 w 118"/>
                <a:gd name="T29" fmla="*/ 69 h 137"/>
                <a:gd name="T30" fmla="*/ 54 w 118"/>
                <a:gd name="T31" fmla="*/ 46 h 137"/>
                <a:gd name="T32" fmla="*/ 37 w 118"/>
                <a:gd name="T33" fmla="*/ 29 h 137"/>
                <a:gd name="T34" fmla="*/ 21 w 118"/>
                <a:gd name="T35" fmla="*/ 15 h 137"/>
                <a:gd name="T36" fmla="*/ 10 w 118"/>
                <a:gd name="T37" fmla="*/ 7 h 137"/>
                <a:gd name="T38" fmla="*/ 3 w 118"/>
                <a:gd name="T39" fmla="*/ 1 h 137"/>
                <a:gd name="T40" fmla="*/ 0 w 118"/>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37">
                  <a:moveTo>
                    <a:pt x="0" y="0"/>
                  </a:moveTo>
                  <a:lnTo>
                    <a:pt x="1" y="1"/>
                  </a:lnTo>
                  <a:lnTo>
                    <a:pt x="7" y="8"/>
                  </a:lnTo>
                  <a:lnTo>
                    <a:pt x="15" y="18"/>
                  </a:lnTo>
                  <a:lnTo>
                    <a:pt x="25" y="34"/>
                  </a:lnTo>
                  <a:lnTo>
                    <a:pt x="39" y="52"/>
                  </a:lnTo>
                  <a:lnTo>
                    <a:pt x="55" y="76"/>
                  </a:lnTo>
                  <a:lnTo>
                    <a:pt x="72" y="105"/>
                  </a:lnTo>
                  <a:lnTo>
                    <a:pt x="92" y="137"/>
                  </a:lnTo>
                  <a:lnTo>
                    <a:pt x="99" y="136"/>
                  </a:lnTo>
                  <a:lnTo>
                    <a:pt x="105" y="133"/>
                  </a:lnTo>
                  <a:lnTo>
                    <a:pt x="112" y="132"/>
                  </a:lnTo>
                  <a:lnTo>
                    <a:pt x="118" y="130"/>
                  </a:lnTo>
                  <a:lnTo>
                    <a:pt x="95" y="98"/>
                  </a:lnTo>
                  <a:lnTo>
                    <a:pt x="74" y="69"/>
                  </a:lnTo>
                  <a:lnTo>
                    <a:pt x="54" y="46"/>
                  </a:lnTo>
                  <a:lnTo>
                    <a:pt x="37" y="29"/>
                  </a:lnTo>
                  <a:lnTo>
                    <a:pt x="21" y="15"/>
                  </a:lnTo>
                  <a:lnTo>
                    <a:pt x="10" y="7"/>
                  </a:lnTo>
                  <a:lnTo>
                    <a:pt x="3"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8" name="Freeform 166"/>
            <p:cNvSpPr>
              <a:spLocks/>
            </p:cNvSpPr>
            <p:nvPr/>
          </p:nvSpPr>
          <p:spPr bwMode="auto">
            <a:xfrm>
              <a:off x="2516" y="2301"/>
              <a:ext cx="38" cy="44"/>
            </a:xfrm>
            <a:custGeom>
              <a:avLst/>
              <a:gdLst>
                <a:gd name="T0" fmla="*/ 114 w 114"/>
                <a:gd name="T1" fmla="*/ 124 h 131"/>
                <a:gd name="T2" fmla="*/ 92 w 114"/>
                <a:gd name="T3" fmla="*/ 93 h 131"/>
                <a:gd name="T4" fmla="*/ 71 w 114"/>
                <a:gd name="T5" fmla="*/ 67 h 131"/>
                <a:gd name="T6" fmla="*/ 53 w 114"/>
                <a:gd name="T7" fmla="*/ 46 h 131"/>
                <a:gd name="T8" fmla="*/ 35 w 114"/>
                <a:gd name="T9" fmla="*/ 29 h 131"/>
                <a:gd name="T10" fmla="*/ 21 w 114"/>
                <a:gd name="T11" fmla="*/ 16 h 131"/>
                <a:gd name="T12" fmla="*/ 10 w 114"/>
                <a:gd name="T13" fmla="*/ 8 h 131"/>
                <a:gd name="T14" fmla="*/ 3 w 114"/>
                <a:gd name="T15" fmla="*/ 2 h 131"/>
                <a:gd name="T16" fmla="*/ 0 w 114"/>
                <a:gd name="T17" fmla="*/ 0 h 131"/>
                <a:gd name="T18" fmla="*/ 1 w 114"/>
                <a:gd name="T19" fmla="*/ 2 h 131"/>
                <a:gd name="T20" fmla="*/ 7 w 114"/>
                <a:gd name="T21" fmla="*/ 9 h 131"/>
                <a:gd name="T22" fmla="*/ 14 w 114"/>
                <a:gd name="T23" fmla="*/ 17 h 131"/>
                <a:gd name="T24" fmla="*/ 26 w 114"/>
                <a:gd name="T25" fmla="*/ 32 h 131"/>
                <a:gd name="T26" fmla="*/ 38 w 114"/>
                <a:gd name="T27" fmla="*/ 50 h 131"/>
                <a:gd name="T28" fmla="*/ 53 w 114"/>
                <a:gd name="T29" fmla="*/ 73 h 131"/>
                <a:gd name="T30" fmla="*/ 70 w 114"/>
                <a:gd name="T31" fmla="*/ 100 h 131"/>
                <a:gd name="T32" fmla="*/ 88 w 114"/>
                <a:gd name="T33" fmla="*/ 131 h 131"/>
                <a:gd name="T34" fmla="*/ 95 w 114"/>
                <a:gd name="T35" fmla="*/ 130 h 131"/>
                <a:gd name="T36" fmla="*/ 101 w 114"/>
                <a:gd name="T37" fmla="*/ 128 h 131"/>
                <a:gd name="T38" fmla="*/ 108 w 114"/>
                <a:gd name="T39" fmla="*/ 125 h 131"/>
                <a:gd name="T40" fmla="*/ 114 w 114"/>
                <a:gd name="T41" fmla="*/ 1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4" h="131">
                  <a:moveTo>
                    <a:pt x="114" y="124"/>
                  </a:moveTo>
                  <a:lnTo>
                    <a:pt x="92" y="93"/>
                  </a:lnTo>
                  <a:lnTo>
                    <a:pt x="71" y="67"/>
                  </a:lnTo>
                  <a:lnTo>
                    <a:pt x="53" y="46"/>
                  </a:lnTo>
                  <a:lnTo>
                    <a:pt x="35" y="29"/>
                  </a:lnTo>
                  <a:lnTo>
                    <a:pt x="21" y="16"/>
                  </a:lnTo>
                  <a:lnTo>
                    <a:pt x="10" y="8"/>
                  </a:lnTo>
                  <a:lnTo>
                    <a:pt x="3" y="2"/>
                  </a:lnTo>
                  <a:lnTo>
                    <a:pt x="0" y="0"/>
                  </a:lnTo>
                  <a:lnTo>
                    <a:pt x="1" y="2"/>
                  </a:lnTo>
                  <a:lnTo>
                    <a:pt x="7" y="9"/>
                  </a:lnTo>
                  <a:lnTo>
                    <a:pt x="14" y="17"/>
                  </a:lnTo>
                  <a:lnTo>
                    <a:pt x="26" y="32"/>
                  </a:lnTo>
                  <a:lnTo>
                    <a:pt x="38" y="50"/>
                  </a:lnTo>
                  <a:lnTo>
                    <a:pt x="53" y="73"/>
                  </a:lnTo>
                  <a:lnTo>
                    <a:pt x="70" y="100"/>
                  </a:lnTo>
                  <a:lnTo>
                    <a:pt x="88" y="131"/>
                  </a:lnTo>
                  <a:lnTo>
                    <a:pt x="95" y="130"/>
                  </a:lnTo>
                  <a:lnTo>
                    <a:pt x="101" y="128"/>
                  </a:lnTo>
                  <a:lnTo>
                    <a:pt x="108" y="125"/>
                  </a:lnTo>
                  <a:lnTo>
                    <a:pt x="114"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79" name="Freeform 167"/>
            <p:cNvSpPr>
              <a:spLocks/>
            </p:cNvSpPr>
            <p:nvPr/>
          </p:nvSpPr>
          <p:spPr bwMode="auto">
            <a:xfrm>
              <a:off x="2545" y="2297"/>
              <a:ext cx="35" cy="40"/>
            </a:xfrm>
            <a:custGeom>
              <a:avLst/>
              <a:gdLst>
                <a:gd name="T0" fmla="*/ 105 w 105"/>
                <a:gd name="T1" fmla="*/ 112 h 119"/>
                <a:gd name="T2" fmla="*/ 86 w 105"/>
                <a:gd name="T3" fmla="*/ 83 h 119"/>
                <a:gd name="T4" fmla="*/ 66 w 105"/>
                <a:gd name="T5" fmla="*/ 59 h 119"/>
                <a:gd name="T6" fmla="*/ 49 w 105"/>
                <a:gd name="T7" fmla="*/ 41 h 119"/>
                <a:gd name="T8" fmla="*/ 33 w 105"/>
                <a:gd name="T9" fmla="*/ 25 h 119"/>
                <a:gd name="T10" fmla="*/ 19 w 105"/>
                <a:gd name="T11" fmla="*/ 14 h 119"/>
                <a:gd name="T12" fmla="*/ 9 w 105"/>
                <a:gd name="T13" fmla="*/ 5 h 119"/>
                <a:gd name="T14" fmla="*/ 3 w 105"/>
                <a:gd name="T15" fmla="*/ 1 h 119"/>
                <a:gd name="T16" fmla="*/ 0 w 105"/>
                <a:gd name="T17" fmla="*/ 0 h 119"/>
                <a:gd name="T18" fmla="*/ 2 w 105"/>
                <a:gd name="T19" fmla="*/ 1 h 119"/>
                <a:gd name="T20" fmla="*/ 6 w 105"/>
                <a:gd name="T21" fmla="*/ 7 h 119"/>
                <a:gd name="T22" fmla="*/ 13 w 105"/>
                <a:gd name="T23" fmla="*/ 17 h 119"/>
                <a:gd name="T24" fmla="*/ 23 w 105"/>
                <a:gd name="T25" fmla="*/ 29 h 119"/>
                <a:gd name="T26" fmla="*/ 36 w 105"/>
                <a:gd name="T27" fmla="*/ 45 h 119"/>
                <a:gd name="T28" fmla="*/ 50 w 105"/>
                <a:gd name="T29" fmla="*/ 66 h 119"/>
                <a:gd name="T30" fmla="*/ 66 w 105"/>
                <a:gd name="T31" fmla="*/ 91 h 119"/>
                <a:gd name="T32" fmla="*/ 83 w 105"/>
                <a:gd name="T33" fmla="*/ 119 h 119"/>
                <a:gd name="T34" fmla="*/ 88 w 105"/>
                <a:gd name="T35" fmla="*/ 117 h 119"/>
                <a:gd name="T36" fmla="*/ 94 w 105"/>
                <a:gd name="T37" fmla="*/ 116 h 119"/>
                <a:gd name="T38" fmla="*/ 100 w 105"/>
                <a:gd name="T39" fmla="*/ 113 h 119"/>
                <a:gd name="T40" fmla="*/ 105 w 105"/>
                <a:gd name="T41" fmla="*/ 11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5" h="119">
                  <a:moveTo>
                    <a:pt x="105" y="112"/>
                  </a:moveTo>
                  <a:lnTo>
                    <a:pt x="86" y="83"/>
                  </a:lnTo>
                  <a:lnTo>
                    <a:pt x="66" y="59"/>
                  </a:lnTo>
                  <a:lnTo>
                    <a:pt x="49" y="41"/>
                  </a:lnTo>
                  <a:lnTo>
                    <a:pt x="33" y="25"/>
                  </a:lnTo>
                  <a:lnTo>
                    <a:pt x="19" y="14"/>
                  </a:lnTo>
                  <a:lnTo>
                    <a:pt x="9" y="5"/>
                  </a:lnTo>
                  <a:lnTo>
                    <a:pt x="3" y="1"/>
                  </a:lnTo>
                  <a:lnTo>
                    <a:pt x="0" y="0"/>
                  </a:lnTo>
                  <a:lnTo>
                    <a:pt x="2" y="1"/>
                  </a:lnTo>
                  <a:lnTo>
                    <a:pt x="6" y="7"/>
                  </a:lnTo>
                  <a:lnTo>
                    <a:pt x="13" y="17"/>
                  </a:lnTo>
                  <a:lnTo>
                    <a:pt x="23" y="29"/>
                  </a:lnTo>
                  <a:lnTo>
                    <a:pt x="36" y="45"/>
                  </a:lnTo>
                  <a:lnTo>
                    <a:pt x="50" y="66"/>
                  </a:lnTo>
                  <a:lnTo>
                    <a:pt x="66" y="91"/>
                  </a:lnTo>
                  <a:lnTo>
                    <a:pt x="83" y="119"/>
                  </a:lnTo>
                  <a:lnTo>
                    <a:pt x="88" y="117"/>
                  </a:lnTo>
                  <a:lnTo>
                    <a:pt x="94" y="116"/>
                  </a:lnTo>
                  <a:lnTo>
                    <a:pt x="100" y="113"/>
                  </a:lnTo>
                  <a:lnTo>
                    <a:pt x="105"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0" name="Freeform 168"/>
            <p:cNvSpPr>
              <a:spLocks/>
            </p:cNvSpPr>
            <p:nvPr/>
          </p:nvSpPr>
          <p:spPr bwMode="auto">
            <a:xfrm>
              <a:off x="2573" y="2292"/>
              <a:ext cx="32" cy="36"/>
            </a:xfrm>
            <a:custGeom>
              <a:avLst/>
              <a:gdLst>
                <a:gd name="T0" fmla="*/ 97 w 97"/>
                <a:gd name="T1" fmla="*/ 98 h 107"/>
                <a:gd name="T2" fmla="*/ 78 w 97"/>
                <a:gd name="T3" fmla="*/ 74 h 107"/>
                <a:gd name="T4" fmla="*/ 60 w 97"/>
                <a:gd name="T5" fmla="*/ 53 h 107"/>
                <a:gd name="T6" fmla="*/ 44 w 97"/>
                <a:gd name="T7" fmla="*/ 36 h 107"/>
                <a:gd name="T8" fmla="*/ 30 w 97"/>
                <a:gd name="T9" fmla="*/ 23 h 107"/>
                <a:gd name="T10" fmla="*/ 17 w 97"/>
                <a:gd name="T11" fmla="*/ 13 h 107"/>
                <a:gd name="T12" fmla="*/ 9 w 97"/>
                <a:gd name="T13" fmla="*/ 6 h 107"/>
                <a:gd name="T14" fmla="*/ 2 w 97"/>
                <a:gd name="T15" fmla="*/ 2 h 107"/>
                <a:gd name="T16" fmla="*/ 0 w 97"/>
                <a:gd name="T17" fmla="*/ 0 h 107"/>
                <a:gd name="T18" fmla="*/ 2 w 97"/>
                <a:gd name="T19" fmla="*/ 2 h 107"/>
                <a:gd name="T20" fmla="*/ 6 w 97"/>
                <a:gd name="T21" fmla="*/ 8 h 107"/>
                <a:gd name="T22" fmla="*/ 13 w 97"/>
                <a:gd name="T23" fmla="*/ 15 h 107"/>
                <a:gd name="T24" fmla="*/ 21 w 97"/>
                <a:gd name="T25" fmla="*/ 26 h 107"/>
                <a:gd name="T26" fmla="*/ 33 w 97"/>
                <a:gd name="T27" fmla="*/ 42 h 107"/>
                <a:gd name="T28" fmla="*/ 46 w 97"/>
                <a:gd name="T29" fmla="*/ 60 h 107"/>
                <a:gd name="T30" fmla="*/ 60 w 97"/>
                <a:gd name="T31" fmla="*/ 81 h 107"/>
                <a:gd name="T32" fmla="*/ 75 w 97"/>
                <a:gd name="T33" fmla="*/ 107 h 107"/>
                <a:gd name="T34" fmla="*/ 81 w 97"/>
                <a:gd name="T35" fmla="*/ 104 h 107"/>
                <a:gd name="T36" fmla="*/ 87 w 97"/>
                <a:gd name="T37" fmla="*/ 103 h 107"/>
                <a:gd name="T38" fmla="*/ 91 w 97"/>
                <a:gd name="T39" fmla="*/ 100 h 107"/>
                <a:gd name="T40" fmla="*/ 97 w 97"/>
                <a:gd name="T41" fmla="*/ 9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07">
                  <a:moveTo>
                    <a:pt x="97" y="98"/>
                  </a:moveTo>
                  <a:lnTo>
                    <a:pt x="78" y="74"/>
                  </a:lnTo>
                  <a:lnTo>
                    <a:pt x="60" y="53"/>
                  </a:lnTo>
                  <a:lnTo>
                    <a:pt x="44" y="36"/>
                  </a:lnTo>
                  <a:lnTo>
                    <a:pt x="30" y="23"/>
                  </a:lnTo>
                  <a:lnTo>
                    <a:pt x="17" y="13"/>
                  </a:lnTo>
                  <a:lnTo>
                    <a:pt x="9" y="6"/>
                  </a:lnTo>
                  <a:lnTo>
                    <a:pt x="2" y="2"/>
                  </a:lnTo>
                  <a:lnTo>
                    <a:pt x="0" y="0"/>
                  </a:lnTo>
                  <a:lnTo>
                    <a:pt x="2" y="2"/>
                  </a:lnTo>
                  <a:lnTo>
                    <a:pt x="6" y="8"/>
                  </a:lnTo>
                  <a:lnTo>
                    <a:pt x="13" y="15"/>
                  </a:lnTo>
                  <a:lnTo>
                    <a:pt x="21" y="26"/>
                  </a:lnTo>
                  <a:lnTo>
                    <a:pt x="33" y="42"/>
                  </a:lnTo>
                  <a:lnTo>
                    <a:pt x="46" y="60"/>
                  </a:lnTo>
                  <a:lnTo>
                    <a:pt x="60" y="81"/>
                  </a:lnTo>
                  <a:lnTo>
                    <a:pt x="75" y="107"/>
                  </a:lnTo>
                  <a:lnTo>
                    <a:pt x="81" y="104"/>
                  </a:lnTo>
                  <a:lnTo>
                    <a:pt x="87" y="103"/>
                  </a:lnTo>
                  <a:lnTo>
                    <a:pt x="91" y="100"/>
                  </a:lnTo>
                  <a:lnTo>
                    <a:pt x="97"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1" name="Freeform 169"/>
            <p:cNvSpPr>
              <a:spLocks/>
            </p:cNvSpPr>
            <p:nvPr/>
          </p:nvSpPr>
          <p:spPr bwMode="auto">
            <a:xfrm>
              <a:off x="2601" y="2287"/>
              <a:ext cx="27" cy="30"/>
            </a:xfrm>
            <a:custGeom>
              <a:avLst/>
              <a:gdLst>
                <a:gd name="T0" fmla="*/ 81 w 81"/>
                <a:gd name="T1" fmla="*/ 78 h 88"/>
                <a:gd name="T2" fmla="*/ 66 w 81"/>
                <a:gd name="T3" fmla="*/ 58 h 88"/>
                <a:gd name="T4" fmla="*/ 50 w 81"/>
                <a:gd name="T5" fmla="*/ 43 h 88"/>
                <a:gd name="T6" fmla="*/ 36 w 81"/>
                <a:gd name="T7" fmla="*/ 29 h 88"/>
                <a:gd name="T8" fmla="*/ 25 w 81"/>
                <a:gd name="T9" fmla="*/ 19 h 88"/>
                <a:gd name="T10" fmla="*/ 15 w 81"/>
                <a:gd name="T11" fmla="*/ 10 h 88"/>
                <a:gd name="T12" fmla="*/ 7 w 81"/>
                <a:gd name="T13" fmla="*/ 4 h 88"/>
                <a:gd name="T14" fmla="*/ 2 w 81"/>
                <a:gd name="T15" fmla="*/ 2 h 88"/>
                <a:gd name="T16" fmla="*/ 0 w 81"/>
                <a:gd name="T17" fmla="*/ 0 h 88"/>
                <a:gd name="T18" fmla="*/ 2 w 81"/>
                <a:gd name="T19" fmla="*/ 2 h 88"/>
                <a:gd name="T20" fmla="*/ 5 w 81"/>
                <a:gd name="T21" fmla="*/ 6 h 88"/>
                <a:gd name="T22" fmla="*/ 10 w 81"/>
                <a:gd name="T23" fmla="*/ 13 h 88"/>
                <a:gd name="T24" fmla="*/ 17 w 81"/>
                <a:gd name="T25" fmla="*/ 22 h 88"/>
                <a:gd name="T26" fmla="*/ 27 w 81"/>
                <a:gd name="T27" fmla="*/ 34 h 88"/>
                <a:gd name="T28" fmla="*/ 37 w 81"/>
                <a:gd name="T29" fmla="*/ 50 h 88"/>
                <a:gd name="T30" fmla="*/ 50 w 81"/>
                <a:gd name="T31" fmla="*/ 67 h 88"/>
                <a:gd name="T32" fmla="*/ 63 w 81"/>
                <a:gd name="T33" fmla="*/ 88 h 88"/>
                <a:gd name="T34" fmla="*/ 69 w 81"/>
                <a:gd name="T35" fmla="*/ 85 h 88"/>
                <a:gd name="T36" fmla="*/ 73 w 81"/>
                <a:gd name="T37" fmla="*/ 84 h 88"/>
                <a:gd name="T38" fmla="*/ 77 w 81"/>
                <a:gd name="T39" fmla="*/ 81 h 88"/>
                <a:gd name="T40" fmla="*/ 81 w 81"/>
                <a:gd name="T4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1" h="88">
                  <a:moveTo>
                    <a:pt x="81" y="78"/>
                  </a:moveTo>
                  <a:lnTo>
                    <a:pt x="66" y="58"/>
                  </a:lnTo>
                  <a:lnTo>
                    <a:pt x="50" y="43"/>
                  </a:lnTo>
                  <a:lnTo>
                    <a:pt x="36" y="29"/>
                  </a:lnTo>
                  <a:lnTo>
                    <a:pt x="25" y="19"/>
                  </a:lnTo>
                  <a:lnTo>
                    <a:pt x="15" y="10"/>
                  </a:lnTo>
                  <a:lnTo>
                    <a:pt x="7" y="4"/>
                  </a:lnTo>
                  <a:lnTo>
                    <a:pt x="2" y="2"/>
                  </a:lnTo>
                  <a:lnTo>
                    <a:pt x="0" y="0"/>
                  </a:lnTo>
                  <a:lnTo>
                    <a:pt x="2" y="2"/>
                  </a:lnTo>
                  <a:lnTo>
                    <a:pt x="5" y="6"/>
                  </a:lnTo>
                  <a:lnTo>
                    <a:pt x="10" y="13"/>
                  </a:lnTo>
                  <a:lnTo>
                    <a:pt x="17" y="22"/>
                  </a:lnTo>
                  <a:lnTo>
                    <a:pt x="27" y="34"/>
                  </a:lnTo>
                  <a:lnTo>
                    <a:pt x="37" y="50"/>
                  </a:lnTo>
                  <a:lnTo>
                    <a:pt x="50" y="67"/>
                  </a:lnTo>
                  <a:lnTo>
                    <a:pt x="63" y="88"/>
                  </a:lnTo>
                  <a:lnTo>
                    <a:pt x="69" y="85"/>
                  </a:lnTo>
                  <a:lnTo>
                    <a:pt x="73" y="84"/>
                  </a:lnTo>
                  <a:lnTo>
                    <a:pt x="77" y="81"/>
                  </a:lnTo>
                  <a:lnTo>
                    <a:pt x="81"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2" name="Freeform 170"/>
            <p:cNvSpPr>
              <a:spLocks/>
            </p:cNvSpPr>
            <p:nvPr/>
          </p:nvSpPr>
          <p:spPr bwMode="auto">
            <a:xfrm>
              <a:off x="2630" y="2283"/>
              <a:ext cx="20" cy="21"/>
            </a:xfrm>
            <a:custGeom>
              <a:avLst/>
              <a:gdLst>
                <a:gd name="T0" fmla="*/ 47 w 61"/>
                <a:gd name="T1" fmla="*/ 63 h 63"/>
                <a:gd name="T2" fmla="*/ 51 w 61"/>
                <a:gd name="T3" fmla="*/ 60 h 63"/>
                <a:gd name="T4" fmla="*/ 54 w 61"/>
                <a:gd name="T5" fmla="*/ 59 h 63"/>
                <a:gd name="T6" fmla="*/ 58 w 61"/>
                <a:gd name="T7" fmla="*/ 56 h 63"/>
                <a:gd name="T8" fmla="*/ 61 w 61"/>
                <a:gd name="T9" fmla="*/ 54 h 63"/>
                <a:gd name="T10" fmla="*/ 48 w 61"/>
                <a:gd name="T11" fmla="*/ 42 h 63"/>
                <a:gd name="T12" fmla="*/ 37 w 61"/>
                <a:gd name="T13" fmla="*/ 30 h 63"/>
                <a:gd name="T14" fmla="*/ 27 w 61"/>
                <a:gd name="T15" fmla="*/ 20 h 63"/>
                <a:gd name="T16" fmla="*/ 18 w 61"/>
                <a:gd name="T17" fmla="*/ 13 h 63"/>
                <a:gd name="T18" fmla="*/ 10 w 61"/>
                <a:gd name="T19" fmla="*/ 8 h 63"/>
                <a:gd name="T20" fmla="*/ 4 w 61"/>
                <a:gd name="T21" fmla="*/ 3 h 63"/>
                <a:gd name="T22" fmla="*/ 1 w 61"/>
                <a:gd name="T23" fmla="*/ 2 h 63"/>
                <a:gd name="T24" fmla="*/ 0 w 61"/>
                <a:gd name="T25" fmla="*/ 0 h 63"/>
                <a:gd name="T26" fmla="*/ 1 w 61"/>
                <a:gd name="T27" fmla="*/ 2 h 63"/>
                <a:gd name="T28" fmla="*/ 2 w 61"/>
                <a:gd name="T29" fmla="*/ 5 h 63"/>
                <a:gd name="T30" fmla="*/ 7 w 61"/>
                <a:gd name="T31" fmla="*/ 9 h 63"/>
                <a:gd name="T32" fmla="*/ 12 w 61"/>
                <a:gd name="T33" fmla="*/ 16 h 63"/>
                <a:gd name="T34" fmla="*/ 20 w 61"/>
                <a:gd name="T35" fmla="*/ 25 h 63"/>
                <a:gd name="T36" fmla="*/ 27 w 61"/>
                <a:gd name="T37" fmla="*/ 35 h 63"/>
                <a:gd name="T38" fmla="*/ 37 w 61"/>
                <a:gd name="T39" fmla="*/ 47 h 63"/>
                <a:gd name="T40" fmla="*/ 47 w 61"/>
                <a:gd name="T41"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3">
                  <a:moveTo>
                    <a:pt x="47" y="63"/>
                  </a:moveTo>
                  <a:lnTo>
                    <a:pt x="51" y="60"/>
                  </a:lnTo>
                  <a:lnTo>
                    <a:pt x="54" y="59"/>
                  </a:lnTo>
                  <a:lnTo>
                    <a:pt x="58" y="56"/>
                  </a:lnTo>
                  <a:lnTo>
                    <a:pt x="61" y="54"/>
                  </a:lnTo>
                  <a:lnTo>
                    <a:pt x="48" y="42"/>
                  </a:lnTo>
                  <a:lnTo>
                    <a:pt x="37" y="30"/>
                  </a:lnTo>
                  <a:lnTo>
                    <a:pt x="27" y="20"/>
                  </a:lnTo>
                  <a:lnTo>
                    <a:pt x="18" y="13"/>
                  </a:lnTo>
                  <a:lnTo>
                    <a:pt x="10" y="8"/>
                  </a:lnTo>
                  <a:lnTo>
                    <a:pt x="4" y="3"/>
                  </a:lnTo>
                  <a:lnTo>
                    <a:pt x="1" y="2"/>
                  </a:lnTo>
                  <a:lnTo>
                    <a:pt x="0" y="0"/>
                  </a:lnTo>
                  <a:lnTo>
                    <a:pt x="1" y="2"/>
                  </a:lnTo>
                  <a:lnTo>
                    <a:pt x="2" y="5"/>
                  </a:lnTo>
                  <a:lnTo>
                    <a:pt x="7" y="9"/>
                  </a:lnTo>
                  <a:lnTo>
                    <a:pt x="12" y="16"/>
                  </a:lnTo>
                  <a:lnTo>
                    <a:pt x="20" y="25"/>
                  </a:lnTo>
                  <a:lnTo>
                    <a:pt x="27" y="35"/>
                  </a:lnTo>
                  <a:lnTo>
                    <a:pt x="37" y="47"/>
                  </a:lnTo>
                  <a:lnTo>
                    <a:pt x="47"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3" name="Freeform 171"/>
            <p:cNvSpPr>
              <a:spLocks/>
            </p:cNvSpPr>
            <p:nvPr/>
          </p:nvSpPr>
          <p:spPr bwMode="auto">
            <a:xfrm>
              <a:off x="2658" y="2278"/>
              <a:ext cx="12" cy="12"/>
            </a:xfrm>
            <a:custGeom>
              <a:avLst/>
              <a:gdLst>
                <a:gd name="T0" fmla="*/ 37 w 37"/>
                <a:gd name="T1" fmla="*/ 30 h 36"/>
                <a:gd name="T2" fmla="*/ 21 w 37"/>
                <a:gd name="T3" fmla="*/ 17 h 36"/>
                <a:gd name="T4" fmla="*/ 10 w 37"/>
                <a:gd name="T5" fmla="*/ 7 h 36"/>
                <a:gd name="T6" fmla="*/ 3 w 37"/>
                <a:gd name="T7" fmla="*/ 2 h 36"/>
                <a:gd name="T8" fmla="*/ 0 w 37"/>
                <a:gd name="T9" fmla="*/ 0 h 36"/>
                <a:gd name="T10" fmla="*/ 1 w 37"/>
                <a:gd name="T11" fmla="*/ 3 h 36"/>
                <a:gd name="T12" fmla="*/ 7 w 37"/>
                <a:gd name="T13" fmla="*/ 9 h 36"/>
                <a:gd name="T14" fmla="*/ 16 w 37"/>
                <a:gd name="T15" fmla="*/ 20 h 36"/>
                <a:gd name="T16" fmla="*/ 28 w 37"/>
                <a:gd name="T17" fmla="*/ 36 h 36"/>
                <a:gd name="T18" fmla="*/ 31 w 37"/>
                <a:gd name="T19" fmla="*/ 34 h 36"/>
                <a:gd name="T20" fmla="*/ 33 w 37"/>
                <a:gd name="T21" fmla="*/ 33 h 36"/>
                <a:gd name="T22" fmla="*/ 35 w 37"/>
                <a:gd name="T23" fmla="*/ 31 h 36"/>
                <a:gd name="T24" fmla="*/ 37 w 37"/>
                <a:gd name="T25" fmla="*/ 3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37" y="30"/>
                  </a:moveTo>
                  <a:lnTo>
                    <a:pt x="21" y="17"/>
                  </a:lnTo>
                  <a:lnTo>
                    <a:pt x="10" y="7"/>
                  </a:lnTo>
                  <a:lnTo>
                    <a:pt x="3" y="2"/>
                  </a:lnTo>
                  <a:lnTo>
                    <a:pt x="0" y="0"/>
                  </a:lnTo>
                  <a:lnTo>
                    <a:pt x="1" y="3"/>
                  </a:lnTo>
                  <a:lnTo>
                    <a:pt x="7" y="9"/>
                  </a:lnTo>
                  <a:lnTo>
                    <a:pt x="16" y="20"/>
                  </a:lnTo>
                  <a:lnTo>
                    <a:pt x="28" y="36"/>
                  </a:lnTo>
                  <a:lnTo>
                    <a:pt x="31" y="34"/>
                  </a:lnTo>
                  <a:lnTo>
                    <a:pt x="33" y="33"/>
                  </a:lnTo>
                  <a:lnTo>
                    <a:pt x="35" y="31"/>
                  </a:lnTo>
                  <a:lnTo>
                    <a:pt x="37"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4" name="Freeform 172"/>
            <p:cNvSpPr>
              <a:spLocks/>
            </p:cNvSpPr>
            <p:nvPr/>
          </p:nvSpPr>
          <p:spPr bwMode="auto">
            <a:xfrm>
              <a:off x="2955" y="2048"/>
              <a:ext cx="880" cy="880"/>
            </a:xfrm>
            <a:custGeom>
              <a:avLst/>
              <a:gdLst>
                <a:gd name="T0" fmla="*/ 1916 w 2640"/>
                <a:gd name="T1" fmla="*/ 142 h 2640"/>
                <a:gd name="T2" fmla="*/ 1797 w 2640"/>
                <a:gd name="T3" fmla="*/ 89 h 2640"/>
                <a:gd name="T4" fmla="*/ 1674 w 2640"/>
                <a:gd name="T5" fmla="*/ 48 h 2640"/>
                <a:gd name="T6" fmla="*/ 1545 w 2640"/>
                <a:gd name="T7" fmla="*/ 18 h 2640"/>
                <a:gd name="T8" fmla="*/ 1411 w 2640"/>
                <a:gd name="T9" fmla="*/ 3 h 2640"/>
                <a:gd name="T10" fmla="*/ 1263 w 2640"/>
                <a:gd name="T11" fmla="*/ 1 h 2640"/>
                <a:gd name="T12" fmla="*/ 1093 w 2640"/>
                <a:gd name="T13" fmla="*/ 20 h 2640"/>
                <a:gd name="T14" fmla="*/ 930 w 2640"/>
                <a:gd name="T15" fmla="*/ 60 h 2640"/>
                <a:gd name="T16" fmla="*/ 775 w 2640"/>
                <a:gd name="T17" fmla="*/ 118 h 2640"/>
                <a:gd name="T18" fmla="*/ 630 w 2640"/>
                <a:gd name="T19" fmla="*/ 196 h 2640"/>
                <a:gd name="T20" fmla="*/ 497 w 2640"/>
                <a:gd name="T21" fmla="*/ 289 h 2640"/>
                <a:gd name="T22" fmla="*/ 339 w 2640"/>
                <a:gd name="T23" fmla="*/ 438 h 2640"/>
                <a:gd name="T24" fmla="*/ 207 w 2640"/>
                <a:gd name="T25" fmla="*/ 611 h 2640"/>
                <a:gd name="T26" fmla="*/ 105 w 2640"/>
                <a:gd name="T27" fmla="*/ 805 h 2640"/>
                <a:gd name="T28" fmla="*/ 35 w 2640"/>
                <a:gd name="T29" fmla="*/ 1016 h 2640"/>
                <a:gd name="T30" fmla="*/ 3 w 2640"/>
                <a:gd name="T31" fmla="*/ 1241 h 2640"/>
                <a:gd name="T32" fmla="*/ 11 w 2640"/>
                <a:gd name="T33" fmla="*/ 1489 h 2640"/>
                <a:gd name="T34" fmla="*/ 66 w 2640"/>
                <a:gd name="T35" fmla="*/ 1733 h 2640"/>
                <a:gd name="T36" fmla="*/ 164 w 2640"/>
                <a:gd name="T37" fmla="*/ 1956 h 2640"/>
                <a:gd name="T38" fmla="*/ 299 w 2640"/>
                <a:gd name="T39" fmla="*/ 2155 h 2640"/>
                <a:gd name="T40" fmla="*/ 468 w 2640"/>
                <a:gd name="T41" fmla="*/ 2327 h 2640"/>
                <a:gd name="T42" fmla="*/ 636 w 2640"/>
                <a:gd name="T43" fmla="*/ 2449 h 2640"/>
                <a:gd name="T44" fmla="*/ 759 w 2640"/>
                <a:gd name="T45" fmla="*/ 2515 h 2640"/>
                <a:gd name="T46" fmla="*/ 891 w 2640"/>
                <a:gd name="T47" fmla="*/ 2569 h 2640"/>
                <a:gd name="T48" fmla="*/ 1029 w 2640"/>
                <a:gd name="T49" fmla="*/ 2607 h 2640"/>
                <a:gd name="T50" fmla="*/ 1172 w 2640"/>
                <a:gd name="T51" fmla="*/ 2631 h 2640"/>
                <a:gd name="T52" fmla="*/ 1321 w 2640"/>
                <a:gd name="T53" fmla="*/ 2640 h 2640"/>
                <a:gd name="T54" fmla="*/ 1390 w 2640"/>
                <a:gd name="T55" fmla="*/ 2639 h 2640"/>
                <a:gd name="T56" fmla="*/ 1458 w 2640"/>
                <a:gd name="T57" fmla="*/ 2633 h 2640"/>
                <a:gd name="T58" fmla="*/ 1526 w 2640"/>
                <a:gd name="T59" fmla="*/ 2624 h 2640"/>
                <a:gd name="T60" fmla="*/ 1593 w 2640"/>
                <a:gd name="T61" fmla="*/ 2612 h 2640"/>
                <a:gd name="T62" fmla="*/ 1659 w 2640"/>
                <a:gd name="T63" fmla="*/ 2596 h 2640"/>
                <a:gd name="T64" fmla="*/ 1745 w 2640"/>
                <a:gd name="T65" fmla="*/ 2571 h 2640"/>
                <a:gd name="T66" fmla="*/ 1838 w 2640"/>
                <a:gd name="T67" fmla="*/ 2534 h 2640"/>
                <a:gd name="T68" fmla="*/ 1927 w 2640"/>
                <a:gd name="T69" fmla="*/ 2491 h 2640"/>
                <a:gd name="T70" fmla="*/ 2014 w 2640"/>
                <a:gd name="T71" fmla="*/ 2443 h 2640"/>
                <a:gd name="T72" fmla="*/ 2095 w 2640"/>
                <a:gd name="T73" fmla="*/ 2388 h 2640"/>
                <a:gd name="T74" fmla="*/ 2175 w 2640"/>
                <a:gd name="T75" fmla="*/ 2324 h 2640"/>
                <a:gd name="T76" fmla="*/ 2259 w 2640"/>
                <a:gd name="T77" fmla="*/ 2247 h 2640"/>
                <a:gd name="T78" fmla="*/ 2334 w 2640"/>
                <a:gd name="T79" fmla="*/ 2164 h 2640"/>
                <a:gd name="T80" fmla="*/ 2404 w 2640"/>
                <a:gd name="T81" fmla="*/ 2075 h 2640"/>
                <a:gd name="T82" fmla="*/ 2465 w 2640"/>
                <a:gd name="T83" fmla="*/ 1978 h 2640"/>
                <a:gd name="T84" fmla="*/ 2517 w 2640"/>
                <a:gd name="T85" fmla="*/ 1878 h 2640"/>
                <a:gd name="T86" fmla="*/ 2591 w 2640"/>
                <a:gd name="T87" fmla="*/ 1679 h 2640"/>
                <a:gd name="T88" fmla="*/ 2632 w 2640"/>
                <a:gd name="T89" fmla="*/ 1467 h 2640"/>
                <a:gd name="T90" fmla="*/ 2637 w 2640"/>
                <a:gd name="T91" fmla="*/ 1230 h 2640"/>
                <a:gd name="T92" fmla="*/ 2593 w 2640"/>
                <a:gd name="T93" fmla="*/ 971 h 2640"/>
                <a:gd name="T94" fmla="*/ 2501 w 2640"/>
                <a:gd name="T95" fmla="*/ 731 h 2640"/>
                <a:gd name="T96" fmla="*/ 2367 w 2640"/>
                <a:gd name="T97" fmla="*/ 516 h 2640"/>
                <a:gd name="T98" fmla="*/ 2195 w 2640"/>
                <a:gd name="T99" fmla="*/ 332 h 2640"/>
                <a:gd name="T100" fmla="*/ 1991 w 2640"/>
                <a:gd name="T101" fmla="*/ 183 h 2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40" h="2640">
                  <a:moveTo>
                    <a:pt x="1991" y="183"/>
                  </a:moveTo>
                  <a:lnTo>
                    <a:pt x="1954" y="162"/>
                  </a:lnTo>
                  <a:lnTo>
                    <a:pt x="1916" y="142"/>
                  </a:lnTo>
                  <a:lnTo>
                    <a:pt x="1876" y="123"/>
                  </a:lnTo>
                  <a:lnTo>
                    <a:pt x="1838" y="105"/>
                  </a:lnTo>
                  <a:lnTo>
                    <a:pt x="1797" y="89"/>
                  </a:lnTo>
                  <a:lnTo>
                    <a:pt x="1757" y="74"/>
                  </a:lnTo>
                  <a:lnTo>
                    <a:pt x="1715" y="60"/>
                  </a:lnTo>
                  <a:lnTo>
                    <a:pt x="1674" y="48"/>
                  </a:lnTo>
                  <a:lnTo>
                    <a:pt x="1631" y="37"/>
                  </a:lnTo>
                  <a:lnTo>
                    <a:pt x="1589" y="27"/>
                  </a:lnTo>
                  <a:lnTo>
                    <a:pt x="1545" y="18"/>
                  </a:lnTo>
                  <a:lnTo>
                    <a:pt x="1501" y="13"/>
                  </a:lnTo>
                  <a:lnTo>
                    <a:pt x="1457" y="7"/>
                  </a:lnTo>
                  <a:lnTo>
                    <a:pt x="1411" y="3"/>
                  </a:lnTo>
                  <a:lnTo>
                    <a:pt x="1366" y="1"/>
                  </a:lnTo>
                  <a:lnTo>
                    <a:pt x="1321" y="0"/>
                  </a:lnTo>
                  <a:lnTo>
                    <a:pt x="1263" y="1"/>
                  </a:lnTo>
                  <a:lnTo>
                    <a:pt x="1205" y="6"/>
                  </a:lnTo>
                  <a:lnTo>
                    <a:pt x="1148" y="11"/>
                  </a:lnTo>
                  <a:lnTo>
                    <a:pt x="1093" y="20"/>
                  </a:lnTo>
                  <a:lnTo>
                    <a:pt x="1037" y="31"/>
                  </a:lnTo>
                  <a:lnTo>
                    <a:pt x="982" y="44"/>
                  </a:lnTo>
                  <a:lnTo>
                    <a:pt x="930" y="60"/>
                  </a:lnTo>
                  <a:lnTo>
                    <a:pt x="877" y="77"/>
                  </a:lnTo>
                  <a:lnTo>
                    <a:pt x="825" y="96"/>
                  </a:lnTo>
                  <a:lnTo>
                    <a:pt x="775" y="118"/>
                  </a:lnTo>
                  <a:lnTo>
                    <a:pt x="725" y="142"/>
                  </a:lnTo>
                  <a:lnTo>
                    <a:pt x="677" y="167"/>
                  </a:lnTo>
                  <a:lnTo>
                    <a:pt x="630" y="196"/>
                  </a:lnTo>
                  <a:lnTo>
                    <a:pt x="585" y="224"/>
                  </a:lnTo>
                  <a:lnTo>
                    <a:pt x="540" y="256"/>
                  </a:lnTo>
                  <a:lnTo>
                    <a:pt x="497" y="289"/>
                  </a:lnTo>
                  <a:lnTo>
                    <a:pt x="442" y="336"/>
                  </a:lnTo>
                  <a:lnTo>
                    <a:pt x="388" y="385"/>
                  </a:lnTo>
                  <a:lnTo>
                    <a:pt x="339" y="438"/>
                  </a:lnTo>
                  <a:lnTo>
                    <a:pt x="292" y="493"/>
                  </a:lnTo>
                  <a:lnTo>
                    <a:pt x="248" y="551"/>
                  </a:lnTo>
                  <a:lnTo>
                    <a:pt x="207" y="611"/>
                  </a:lnTo>
                  <a:lnTo>
                    <a:pt x="168" y="673"/>
                  </a:lnTo>
                  <a:lnTo>
                    <a:pt x="134" y="738"/>
                  </a:lnTo>
                  <a:lnTo>
                    <a:pt x="105" y="805"/>
                  </a:lnTo>
                  <a:lnTo>
                    <a:pt x="78" y="874"/>
                  </a:lnTo>
                  <a:lnTo>
                    <a:pt x="54" y="944"/>
                  </a:lnTo>
                  <a:lnTo>
                    <a:pt x="35" y="1016"/>
                  </a:lnTo>
                  <a:lnTo>
                    <a:pt x="20" y="1090"/>
                  </a:lnTo>
                  <a:lnTo>
                    <a:pt x="8" y="1165"/>
                  </a:lnTo>
                  <a:lnTo>
                    <a:pt x="3" y="1241"/>
                  </a:lnTo>
                  <a:lnTo>
                    <a:pt x="0" y="1319"/>
                  </a:lnTo>
                  <a:lnTo>
                    <a:pt x="3" y="1406"/>
                  </a:lnTo>
                  <a:lnTo>
                    <a:pt x="11" y="1489"/>
                  </a:lnTo>
                  <a:lnTo>
                    <a:pt x="24" y="1573"/>
                  </a:lnTo>
                  <a:lnTo>
                    <a:pt x="42" y="1654"/>
                  </a:lnTo>
                  <a:lnTo>
                    <a:pt x="66" y="1733"/>
                  </a:lnTo>
                  <a:lnTo>
                    <a:pt x="93" y="1810"/>
                  </a:lnTo>
                  <a:lnTo>
                    <a:pt x="127" y="1885"/>
                  </a:lnTo>
                  <a:lnTo>
                    <a:pt x="164" y="1956"/>
                  </a:lnTo>
                  <a:lnTo>
                    <a:pt x="205" y="2026"/>
                  </a:lnTo>
                  <a:lnTo>
                    <a:pt x="251" y="2093"/>
                  </a:lnTo>
                  <a:lnTo>
                    <a:pt x="299" y="2155"/>
                  </a:lnTo>
                  <a:lnTo>
                    <a:pt x="351" y="2216"/>
                  </a:lnTo>
                  <a:lnTo>
                    <a:pt x="408" y="2273"/>
                  </a:lnTo>
                  <a:lnTo>
                    <a:pt x="468" y="2327"/>
                  </a:lnTo>
                  <a:lnTo>
                    <a:pt x="531" y="2376"/>
                  </a:lnTo>
                  <a:lnTo>
                    <a:pt x="596" y="2423"/>
                  </a:lnTo>
                  <a:lnTo>
                    <a:pt x="636" y="2449"/>
                  </a:lnTo>
                  <a:lnTo>
                    <a:pt x="676" y="2471"/>
                  </a:lnTo>
                  <a:lnTo>
                    <a:pt x="718" y="2494"/>
                  </a:lnTo>
                  <a:lnTo>
                    <a:pt x="759" y="2515"/>
                  </a:lnTo>
                  <a:lnTo>
                    <a:pt x="803" y="2534"/>
                  </a:lnTo>
                  <a:lnTo>
                    <a:pt x="846" y="2552"/>
                  </a:lnTo>
                  <a:lnTo>
                    <a:pt x="891" y="2569"/>
                  </a:lnTo>
                  <a:lnTo>
                    <a:pt x="937" y="2583"/>
                  </a:lnTo>
                  <a:lnTo>
                    <a:pt x="982" y="2596"/>
                  </a:lnTo>
                  <a:lnTo>
                    <a:pt x="1029" y="2607"/>
                  </a:lnTo>
                  <a:lnTo>
                    <a:pt x="1076" y="2617"/>
                  </a:lnTo>
                  <a:lnTo>
                    <a:pt x="1124" y="2626"/>
                  </a:lnTo>
                  <a:lnTo>
                    <a:pt x="1172" y="2631"/>
                  </a:lnTo>
                  <a:lnTo>
                    <a:pt x="1222" y="2636"/>
                  </a:lnTo>
                  <a:lnTo>
                    <a:pt x="1271" y="2639"/>
                  </a:lnTo>
                  <a:lnTo>
                    <a:pt x="1321" y="2640"/>
                  </a:lnTo>
                  <a:lnTo>
                    <a:pt x="1343" y="2640"/>
                  </a:lnTo>
                  <a:lnTo>
                    <a:pt x="1368" y="2639"/>
                  </a:lnTo>
                  <a:lnTo>
                    <a:pt x="1390" y="2639"/>
                  </a:lnTo>
                  <a:lnTo>
                    <a:pt x="1413" y="2637"/>
                  </a:lnTo>
                  <a:lnTo>
                    <a:pt x="1436" y="2636"/>
                  </a:lnTo>
                  <a:lnTo>
                    <a:pt x="1458" y="2633"/>
                  </a:lnTo>
                  <a:lnTo>
                    <a:pt x="1481" y="2630"/>
                  </a:lnTo>
                  <a:lnTo>
                    <a:pt x="1504" y="2627"/>
                  </a:lnTo>
                  <a:lnTo>
                    <a:pt x="1526" y="2624"/>
                  </a:lnTo>
                  <a:lnTo>
                    <a:pt x="1549" y="2620"/>
                  </a:lnTo>
                  <a:lnTo>
                    <a:pt x="1572" y="2616"/>
                  </a:lnTo>
                  <a:lnTo>
                    <a:pt x="1593" y="2612"/>
                  </a:lnTo>
                  <a:lnTo>
                    <a:pt x="1616" y="2607"/>
                  </a:lnTo>
                  <a:lnTo>
                    <a:pt x="1637" y="2602"/>
                  </a:lnTo>
                  <a:lnTo>
                    <a:pt x="1659" y="2596"/>
                  </a:lnTo>
                  <a:lnTo>
                    <a:pt x="1681" y="2590"/>
                  </a:lnTo>
                  <a:lnTo>
                    <a:pt x="1713" y="2580"/>
                  </a:lnTo>
                  <a:lnTo>
                    <a:pt x="1745" y="2571"/>
                  </a:lnTo>
                  <a:lnTo>
                    <a:pt x="1776" y="2559"/>
                  </a:lnTo>
                  <a:lnTo>
                    <a:pt x="1807" y="2546"/>
                  </a:lnTo>
                  <a:lnTo>
                    <a:pt x="1838" y="2534"/>
                  </a:lnTo>
                  <a:lnTo>
                    <a:pt x="1868" y="2521"/>
                  </a:lnTo>
                  <a:lnTo>
                    <a:pt x="1898" y="2507"/>
                  </a:lnTo>
                  <a:lnTo>
                    <a:pt x="1927" y="2491"/>
                  </a:lnTo>
                  <a:lnTo>
                    <a:pt x="1957" y="2476"/>
                  </a:lnTo>
                  <a:lnTo>
                    <a:pt x="1985" y="2460"/>
                  </a:lnTo>
                  <a:lnTo>
                    <a:pt x="2014" y="2443"/>
                  </a:lnTo>
                  <a:lnTo>
                    <a:pt x="2041" y="2425"/>
                  </a:lnTo>
                  <a:lnTo>
                    <a:pt x="2068" y="2406"/>
                  </a:lnTo>
                  <a:lnTo>
                    <a:pt x="2095" y="2388"/>
                  </a:lnTo>
                  <a:lnTo>
                    <a:pt x="2122" y="2368"/>
                  </a:lnTo>
                  <a:lnTo>
                    <a:pt x="2147" y="2348"/>
                  </a:lnTo>
                  <a:lnTo>
                    <a:pt x="2175" y="2324"/>
                  </a:lnTo>
                  <a:lnTo>
                    <a:pt x="2204" y="2300"/>
                  </a:lnTo>
                  <a:lnTo>
                    <a:pt x="2232" y="2273"/>
                  </a:lnTo>
                  <a:lnTo>
                    <a:pt x="2259" y="2247"/>
                  </a:lnTo>
                  <a:lnTo>
                    <a:pt x="2285" y="2221"/>
                  </a:lnTo>
                  <a:lnTo>
                    <a:pt x="2310" y="2192"/>
                  </a:lnTo>
                  <a:lnTo>
                    <a:pt x="2334" y="2164"/>
                  </a:lnTo>
                  <a:lnTo>
                    <a:pt x="2358" y="2134"/>
                  </a:lnTo>
                  <a:lnTo>
                    <a:pt x="2381" y="2104"/>
                  </a:lnTo>
                  <a:lnTo>
                    <a:pt x="2404" y="2075"/>
                  </a:lnTo>
                  <a:lnTo>
                    <a:pt x="2425" y="2043"/>
                  </a:lnTo>
                  <a:lnTo>
                    <a:pt x="2445" y="2011"/>
                  </a:lnTo>
                  <a:lnTo>
                    <a:pt x="2465" y="1978"/>
                  </a:lnTo>
                  <a:lnTo>
                    <a:pt x="2483" y="1946"/>
                  </a:lnTo>
                  <a:lnTo>
                    <a:pt x="2500" y="1912"/>
                  </a:lnTo>
                  <a:lnTo>
                    <a:pt x="2517" y="1878"/>
                  </a:lnTo>
                  <a:lnTo>
                    <a:pt x="2545" y="1814"/>
                  </a:lnTo>
                  <a:lnTo>
                    <a:pt x="2569" y="1747"/>
                  </a:lnTo>
                  <a:lnTo>
                    <a:pt x="2591" y="1679"/>
                  </a:lnTo>
                  <a:lnTo>
                    <a:pt x="2609" y="1610"/>
                  </a:lnTo>
                  <a:lnTo>
                    <a:pt x="2622" y="1539"/>
                  </a:lnTo>
                  <a:lnTo>
                    <a:pt x="2632" y="1467"/>
                  </a:lnTo>
                  <a:lnTo>
                    <a:pt x="2639" y="1394"/>
                  </a:lnTo>
                  <a:lnTo>
                    <a:pt x="2640" y="1319"/>
                  </a:lnTo>
                  <a:lnTo>
                    <a:pt x="2637" y="1230"/>
                  </a:lnTo>
                  <a:lnTo>
                    <a:pt x="2629" y="1141"/>
                  </a:lnTo>
                  <a:lnTo>
                    <a:pt x="2613" y="1054"/>
                  </a:lnTo>
                  <a:lnTo>
                    <a:pt x="2593" y="971"/>
                  </a:lnTo>
                  <a:lnTo>
                    <a:pt x="2568" y="889"/>
                  </a:lnTo>
                  <a:lnTo>
                    <a:pt x="2537" y="808"/>
                  </a:lnTo>
                  <a:lnTo>
                    <a:pt x="2501" y="731"/>
                  </a:lnTo>
                  <a:lnTo>
                    <a:pt x="2462" y="656"/>
                  </a:lnTo>
                  <a:lnTo>
                    <a:pt x="2416" y="584"/>
                  </a:lnTo>
                  <a:lnTo>
                    <a:pt x="2367" y="516"/>
                  </a:lnTo>
                  <a:lnTo>
                    <a:pt x="2314" y="451"/>
                  </a:lnTo>
                  <a:lnTo>
                    <a:pt x="2256" y="390"/>
                  </a:lnTo>
                  <a:lnTo>
                    <a:pt x="2195" y="332"/>
                  </a:lnTo>
                  <a:lnTo>
                    <a:pt x="2130" y="278"/>
                  </a:lnTo>
                  <a:lnTo>
                    <a:pt x="2062" y="228"/>
                  </a:lnTo>
                  <a:lnTo>
                    <a:pt x="1991" y="183"/>
                  </a:lnTo>
                  <a:close/>
                </a:path>
              </a:pathLst>
            </a:custGeom>
            <a:solidFill>
              <a:srgbClr val="56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5" name="Freeform 173"/>
            <p:cNvSpPr>
              <a:spLocks/>
            </p:cNvSpPr>
            <p:nvPr/>
          </p:nvSpPr>
          <p:spPr bwMode="auto">
            <a:xfrm>
              <a:off x="2955" y="2450"/>
              <a:ext cx="880" cy="478"/>
            </a:xfrm>
            <a:custGeom>
              <a:avLst/>
              <a:gdLst>
                <a:gd name="T0" fmla="*/ 1 w 2639"/>
                <a:gd name="T1" fmla="*/ 175 h 1435"/>
                <a:gd name="T2" fmla="*/ 11 w 2639"/>
                <a:gd name="T3" fmla="*/ 294 h 1435"/>
                <a:gd name="T4" fmla="*/ 336 w 2639"/>
                <a:gd name="T5" fmla="*/ 352 h 1435"/>
                <a:gd name="T6" fmla="*/ 347 w 2639"/>
                <a:gd name="T7" fmla="*/ 1007 h 1435"/>
                <a:gd name="T8" fmla="*/ 373 w 2639"/>
                <a:gd name="T9" fmla="*/ 1034 h 1435"/>
                <a:gd name="T10" fmla="*/ 397 w 2639"/>
                <a:gd name="T11" fmla="*/ 1059 h 1435"/>
                <a:gd name="T12" fmla="*/ 424 w 2639"/>
                <a:gd name="T13" fmla="*/ 1084 h 1435"/>
                <a:gd name="T14" fmla="*/ 436 w 2639"/>
                <a:gd name="T15" fmla="*/ 352 h 1435"/>
                <a:gd name="T16" fmla="*/ 828 w 2639"/>
                <a:gd name="T17" fmla="*/ 1340 h 1435"/>
                <a:gd name="T18" fmla="*/ 853 w 2639"/>
                <a:gd name="T19" fmla="*/ 1350 h 1435"/>
                <a:gd name="T20" fmla="*/ 879 w 2639"/>
                <a:gd name="T21" fmla="*/ 1358 h 1435"/>
                <a:gd name="T22" fmla="*/ 904 w 2639"/>
                <a:gd name="T23" fmla="*/ 1367 h 1435"/>
                <a:gd name="T24" fmla="*/ 930 w 2639"/>
                <a:gd name="T25" fmla="*/ 1375 h 1435"/>
                <a:gd name="T26" fmla="*/ 1321 w 2639"/>
                <a:gd name="T27" fmla="*/ 352 h 1435"/>
                <a:gd name="T28" fmla="*/ 1333 w 2639"/>
                <a:gd name="T29" fmla="*/ 1435 h 1435"/>
                <a:gd name="T30" fmla="*/ 1358 w 2639"/>
                <a:gd name="T31" fmla="*/ 1435 h 1435"/>
                <a:gd name="T32" fmla="*/ 1383 w 2639"/>
                <a:gd name="T33" fmla="*/ 1434 h 1435"/>
                <a:gd name="T34" fmla="*/ 1409 w 2639"/>
                <a:gd name="T35" fmla="*/ 1432 h 1435"/>
                <a:gd name="T36" fmla="*/ 1421 w 2639"/>
                <a:gd name="T37" fmla="*/ 352 h 1435"/>
                <a:gd name="T38" fmla="*/ 1813 w 2639"/>
                <a:gd name="T39" fmla="*/ 1339 h 1435"/>
                <a:gd name="T40" fmla="*/ 1838 w 2639"/>
                <a:gd name="T41" fmla="*/ 1329 h 1435"/>
                <a:gd name="T42" fmla="*/ 1864 w 2639"/>
                <a:gd name="T43" fmla="*/ 1317 h 1435"/>
                <a:gd name="T44" fmla="*/ 1889 w 2639"/>
                <a:gd name="T45" fmla="*/ 1306 h 1435"/>
                <a:gd name="T46" fmla="*/ 1913 w 2639"/>
                <a:gd name="T47" fmla="*/ 1293 h 1435"/>
                <a:gd name="T48" fmla="*/ 2306 w 2639"/>
                <a:gd name="T49" fmla="*/ 352 h 1435"/>
                <a:gd name="T50" fmla="*/ 2319 w 2639"/>
                <a:gd name="T51" fmla="*/ 976 h 1435"/>
                <a:gd name="T52" fmla="*/ 2345 w 2639"/>
                <a:gd name="T53" fmla="*/ 945 h 1435"/>
                <a:gd name="T54" fmla="*/ 2370 w 2639"/>
                <a:gd name="T55" fmla="*/ 912 h 1435"/>
                <a:gd name="T56" fmla="*/ 2395 w 2639"/>
                <a:gd name="T57" fmla="*/ 880 h 1435"/>
                <a:gd name="T58" fmla="*/ 2406 w 2639"/>
                <a:gd name="T59" fmla="*/ 352 h 1435"/>
                <a:gd name="T60" fmla="*/ 2628 w 2639"/>
                <a:gd name="T61" fmla="*/ 294 h 1435"/>
                <a:gd name="T62" fmla="*/ 2637 w 2639"/>
                <a:gd name="T63" fmla="*/ 175 h 1435"/>
                <a:gd name="T64" fmla="*/ 2639 w 2639"/>
                <a:gd name="T65" fmla="*/ 86 h 1435"/>
                <a:gd name="T66" fmla="*/ 2636 w 2639"/>
                <a:gd name="T67" fmla="*/ 28 h 1435"/>
                <a:gd name="T68" fmla="*/ 4 w 2639"/>
                <a:gd name="T69" fmla="*/ 0 h 1435"/>
                <a:gd name="T70" fmla="*/ 1 w 2639"/>
                <a:gd name="T71" fmla="*/ 56 h 1435"/>
                <a:gd name="T72" fmla="*/ 0 w 2639"/>
                <a:gd name="T73" fmla="*/ 114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39" h="1435">
                  <a:moveTo>
                    <a:pt x="0" y="114"/>
                  </a:moveTo>
                  <a:lnTo>
                    <a:pt x="1" y="175"/>
                  </a:lnTo>
                  <a:lnTo>
                    <a:pt x="5" y="235"/>
                  </a:lnTo>
                  <a:lnTo>
                    <a:pt x="11" y="294"/>
                  </a:lnTo>
                  <a:lnTo>
                    <a:pt x="21" y="352"/>
                  </a:lnTo>
                  <a:lnTo>
                    <a:pt x="336" y="352"/>
                  </a:lnTo>
                  <a:lnTo>
                    <a:pt x="336" y="994"/>
                  </a:lnTo>
                  <a:lnTo>
                    <a:pt x="347" y="1007"/>
                  </a:lnTo>
                  <a:lnTo>
                    <a:pt x="360" y="1021"/>
                  </a:lnTo>
                  <a:lnTo>
                    <a:pt x="373" y="1034"/>
                  </a:lnTo>
                  <a:lnTo>
                    <a:pt x="384" y="1047"/>
                  </a:lnTo>
                  <a:lnTo>
                    <a:pt x="397" y="1059"/>
                  </a:lnTo>
                  <a:lnTo>
                    <a:pt x="409" y="1072"/>
                  </a:lnTo>
                  <a:lnTo>
                    <a:pt x="424" y="1084"/>
                  </a:lnTo>
                  <a:lnTo>
                    <a:pt x="436" y="1096"/>
                  </a:lnTo>
                  <a:lnTo>
                    <a:pt x="436" y="352"/>
                  </a:lnTo>
                  <a:lnTo>
                    <a:pt x="828" y="352"/>
                  </a:lnTo>
                  <a:lnTo>
                    <a:pt x="828" y="1340"/>
                  </a:lnTo>
                  <a:lnTo>
                    <a:pt x="840" y="1344"/>
                  </a:lnTo>
                  <a:lnTo>
                    <a:pt x="853" y="1350"/>
                  </a:lnTo>
                  <a:lnTo>
                    <a:pt x="866" y="1354"/>
                  </a:lnTo>
                  <a:lnTo>
                    <a:pt x="879" y="1358"/>
                  </a:lnTo>
                  <a:lnTo>
                    <a:pt x="891" y="1363"/>
                  </a:lnTo>
                  <a:lnTo>
                    <a:pt x="904" y="1367"/>
                  </a:lnTo>
                  <a:lnTo>
                    <a:pt x="917" y="1371"/>
                  </a:lnTo>
                  <a:lnTo>
                    <a:pt x="930" y="1375"/>
                  </a:lnTo>
                  <a:lnTo>
                    <a:pt x="930" y="352"/>
                  </a:lnTo>
                  <a:lnTo>
                    <a:pt x="1321" y="352"/>
                  </a:lnTo>
                  <a:lnTo>
                    <a:pt x="1321" y="1435"/>
                  </a:lnTo>
                  <a:lnTo>
                    <a:pt x="1333" y="1435"/>
                  </a:lnTo>
                  <a:lnTo>
                    <a:pt x="1345" y="1435"/>
                  </a:lnTo>
                  <a:lnTo>
                    <a:pt x="1358" y="1435"/>
                  </a:lnTo>
                  <a:lnTo>
                    <a:pt x="1370" y="1434"/>
                  </a:lnTo>
                  <a:lnTo>
                    <a:pt x="1383" y="1434"/>
                  </a:lnTo>
                  <a:lnTo>
                    <a:pt x="1396" y="1432"/>
                  </a:lnTo>
                  <a:lnTo>
                    <a:pt x="1409" y="1432"/>
                  </a:lnTo>
                  <a:lnTo>
                    <a:pt x="1421" y="1431"/>
                  </a:lnTo>
                  <a:lnTo>
                    <a:pt x="1421" y="352"/>
                  </a:lnTo>
                  <a:lnTo>
                    <a:pt x="1813" y="352"/>
                  </a:lnTo>
                  <a:lnTo>
                    <a:pt x="1813" y="1339"/>
                  </a:lnTo>
                  <a:lnTo>
                    <a:pt x="1825" y="1334"/>
                  </a:lnTo>
                  <a:lnTo>
                    <a:pt x="1838" y="1329"/>
                  </a:lnTo>
                  <a:lnTo>
                    <a:pt x="1851" y="1323"/>
                  </a:lnTo>
                  <a:lnTo>
                    <a:pt x="1864" y="1317"/>
                  </a:lnTo>
                  <a:lnTo>
                    <a:pt x="1876" y="1312"/>
                  </a:lnTo>
                  <a:lnTo>
                    <a:pt x="1889" y="1306"/>
                  </a:lnTo>
                  <a:lnTo>
                    <a:pt x="1900" y="1299"/>
                  </a:lnTo>
                  <a:lnTo>
                    <a:pt x="1913" y="1293"/>
                  </a:lnTo>
                  <a:lnTo>
                    <a:pt x="1913" y="352"/>
                  </a:lnTo>
                  <a:lnTo>
                    <a:pt x="2306" y="352"/>
                  </a:lnTo>
                  <a:lnTo>
                    <a:pt x="2306" y="991"/>
                  </a:lnTo>
                  <a:lnTo>
                    <a:pt x="2319" y="976"/>
                  </a:lnTo>
                  <a:lnTo>
                    <a:pt x="2333" y="960"/>
                  </a:lnTo>
                  <a:lnTo>
                    <a:pt x="2345" y="945"/>
                  </a:lnTo>
                  <a:lnTo>
                    <a:pt x="2358" y="929"/>
                  </a:lnTo>
                  <a:lnTo>
                    <a:pt x="2370" y="912"/>
                  </a:lnTo>
                  <a:lnTo>
                    <a:pt x="2382" y="897"/>
                  </a:lnTo>
                  <a:lnTo>
                    <a:pt x="2395" y="880"/>
                  </a:lnTo>
                  <a:lnTo>
                    <a:pt x="2406" y="863"/>
                  </a:lnTo>
                  <a:lnTo>
                    <a:pt x="2406" y="352"/>
                  </a:lnTo>
                  <a:lnTo>
                    <a:pt x="2618" y="352"/>
                  </a:lnTo>
                  <a:lnTo>
                    <a:pt x="2628" y="294"/>
                  </a:lnTo>
                  <a:lnTo>
                    <a:pt x="2633" y="235"/>
                  </a:lnTo>
                  <a:lnTo>
                    <a:pt x="2637" y="175"/>
                  </a:lnTo>
                  <a:lnTo>
                    <a:pt x="2639" y="114"/>
                  </a:lnTo>
                  <a:lnTo>
                    <a:pt x="2639" y="86"/>
                  </a:lnTo>
                  <a:lnTo>
                    <a:pt x="2637" y="56"/>
                  </a:lnTo>
                  <a:lnTo>
                    <a:pt x="2636" y="28"/>
                  </a:lnTo>
                  <a:lnTo>
                    <a:pt x="2635" y="0"/>
                  </a:lnTo>
                  <a:lnTo>
                    <a:pt x="4" y="0"/>
                  </a:lnTo>
                  <a:lnTo>
                    <a:pt x="3" y="28"/>
                  </a:lnTo>
                  <a:lnTo>
                    <a:pt x="1" y="56"/>
                  </a:lnTo>
                  <a:lnTo>
                    <a:pt x="0" y="86"/>
                  </a:lnTo>
                  <a:lnTo>
                    <a:pt x="0" y="114"/>
                  </a:lnTo>
                  <a:close/>
                </a:path>
              </a:pathLst>
            </a:custGeom>
            <a:solidFill>
              <a:srgbClr val="B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6" name="Freeform 174"/>
            <p:cNvSpPr>
              <a:spLocks/>
            </p:cNvSpPr>
            <p:nvPr/>
          </p:nvSpPr>
          <p:spPr bwMode="auto">
            <a:xfrm>
              <a:off x="2980" y="2281"/>
              <a:ext cx="412" cy="465"/>
            </a:xfrm>
            <a:custGeom>
              <a:avLst/>
              <a:gdLst>
                <a:gd name="T0" fmla="*/ 1098 w 1237"/>
                <a:gd name="T1" fmla="*/ 233 h 1395"/>
                <a:gd name="T2" fmla="*/ 1008 w 1237"/>
                <a:gd name="T3" fmla="*/ 318 h 1395"/>
                <a:gd name="T4" fmla="*/ 962 w 1237"/>
                <a:gd name="T5" fmla="*/ 357 h 1395"/>
                <a:gd name="T6" fmla="*/ 940 w 1237"/>
                <a:gd name="T7" fmla="*/ 362 h 1395"/>
                <a:gd name="T8" fmla="*/ 857 w 1237"/>
                <a:gd name="T9" fmla="*/ 389 h 1395"/>
                <a:gd name="T10" fmla="*/ 735 w 1237"/>
                <a:gd name="T11" fmla="*/ 437 h 1395"/>
                <a:gd name="T12" fmla="*/ 669 w 1237"/>
                <a:gd name="T13" fmla="*/ 463 h 1395"/>
                <a:gd name="T14" fmla="*/ 612 w 1237"/>
                <a:gd name="T15" fmla="*/ 489 h 1395"/>
                <a:gd name="T16" fmla="*/ 553 w 1237"/>
                <a:gd name="T17" fmla="*/ 524 h 1395"/>
                <a:gd name="T18" fmla="*/ 473 w 1237"/>
                <a:gd name="T19" fmla="*/ 582 h 1395"/>
                <a:gd name="T20" fmla="*/ 363 w 1237"/>
                <a:gd name="T21" fmla="*/ 671 h 1395"/>
                <a:gd name="T22" fmla="*/ 290 w 1237"/>
                <a:gd name="T23" fmla="*/ 735 h 1395"/>
                <a:gd name="T24" fmla="*/ 218 w 1237"/>
                <a:gd name="T25" fmla="*/ 807 h 1395"/>
                <a:gd name="T26" fmla="*/ 147 w 1237"/>
                <a:gd name="T27" fmla="*/ 884 h 1395"/>
                <a:gd name="T28" fmla="*/ 81 w 1237"/>
                <a:gd name="T29" fmla="*/ 962 h 1395"/>
                <a:gd name="T30" fmla="*/ 18 w 1237"/>
                <a:gd name="T31" fmla="*/ 1035 h 1395"/>
                <a:gd name="T32" fmla="*/ 35 w 1237"/>
                <a:gd name="T33" fmla="*/ 1149 h 1395"/>
                <a:gd name="T34" fmla="*/ 99 w 1237"/>
                <a:gd name="T35" fmla="*/ 1276 h 1395"/>
                <a:gd name="T36" fmla="*/ 177 w 1237"/>
                <a:gd name="T37" fmla="*/ 1395 h 1395"/>
                <a:gd name="T38" fmla="*/ 232 w 1237"/>
                <a:gd name="T39" fmla="*/ 1336 h 1395"/>
                <a:gd name="T40" fmla="*/ 289 w 1237"/>
                <a:gd name="T41" fmla="*/ 1276 h 1395"/>
                <a:gd name="T42" fmla="*/ 341 w 1237"/>
                <a:gd name="T43" fmla="*/ 1218 h 1395"/>
                <a:gd name="T44" fmla="*/ 393 w 1237"/>
                <a:gd name="T45" fmla="*/ 1163 h 1395"/>
                <a:gd name="T46" fmla="*/ 441 w 1237"/>
                <a:gd name="T47" fmla="*/ 1112 h 1395"/>
                <a:gd name="T48" fmla="*/ 580 w 1237"/>
                <a:gd name="T49" fmla="*/ 959 h 1395"/>
                <a:gd name="T50" fmla="*/ 660 w 1237"/>
                <a:gd name="T51" fmla="*/ 873 h 1395"/>
                <a:gd name="T52" fmla="*/ 672 w 1237"/>
                <a:gd name="T53" fmla="*/ 860 h 1395"/>
                <a:gd name="T54" fmla="*/ 658 w 1237"/>
                <a:gd name="T55" fmla="*/ 822 h 1395"/>
                <a:gd name="T56" fmla="*/ 686 w 1237"/>
                <a:gd name="T57" fmla="*/ 722 h 1395"/>
                <a:gd name="T58" fmla="*/ 809 w 1237"/>
                <a:gd name="T59" fmla="*/ 608 h 1395"/>
                <a:gd name="T60" fmla="*/ 906 w 1237"/>
                <a:gd name="T61" fmla="*/ 558 h 1395"/>
                <a:gd name="T62" fmla="*/ 995 w 1237"/>
                <a:gd name="T63" fmla="*/ 521 h 1395"/>
                <a:gd name="T64" fmla="*/ 1074 w 1237"/>
                <a:gd name="T65" fmla="*/ 479 h 1395"/>
                <a:gd name="T66" fmla="*/ 1141 w 1237"/>
                <a:gd name="T67" fmla="*/ 415 h 1395"/>
                <a:gd name="T68" fmla="*/ 1190 w 1237"/>
                <a:gd name="T69" fmla="*/ 311 h 1395"/>
                <a:gd name="T70" fmla="*/ 1226 w 1237"/>
                <a:gd name="T71" fmla="*/ 140 h 1395"/>
                <a:gd name="T72" fmla="*/ 1223 w 1237"/>
                <a:gd name="T73" fmla="*/ 62 h 1395"/>
                <a:gd name="T74" fmla="*/ 1237 w 1237"/>
                <a:gd name="T75" fmla="*/ 1 h 1395"/>
                <a:gd name="T76" fmla="*/ 1237 w 1237"/>
                <a:gd name="T77" fmla="*/ 0 h 1395"/>
                <a:gd name="T78" fmla="*/ 1219 w 1237"/>
                <a:gd name="T79" fmla="*/ 7 h 1395"/>
                <a:gd name="T80" fmla="*/ 1186 w 1237"/>
                <a:gd name="T81" fmla="*/ 41 h 1395"/>
                <a:gd name="T82" fmla="*/ 1179 w 1237"/>
                <a:gd name="T83" fmla="*/ 97 h 1395"/>
                <a:gd name="T84" fmla="*/ 1151 w 1237"/>
                <a:gd name="T85" fmla="*/ 172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7" h="1395">
                  <a:moveTo>
                    <a:pt x="1151" y="172"/>
                  </a:moveTo>
                  <a:lnTo>
                    <a:pt x="1127" y="202"/>
                  </a:lnTo>
                  <a:lnTo>
                    <a:pt x="1098" y="233"/>
                  </a:lnTo>
                  <a:lnTo>
                    <a:pt x="1067" y="263"/>
                  </a:lnTo>
                  <a:lnTo>
                    <a:pt x="1036" y="293"/>
                  </a:lnTo>
                  <a:lnTo>
                    <a:pt x="1008" y="318"/>
                  </a:lnTo>
                  <a:lnTo>
                    <a:pt x="984" y="338"/>
                  </a:lnTo>
                  <a:lnTo>
                    <a:pt x="968" y="352"/>
                  </a:lnTo>
                  <a:lnTo>
                    <a:pt x="962" y="357"/>
                  </a:lnTo>
                  <a:lnTo>
                    <a:pt x="959" y="357"/>
                  </a:lnTo>
                  <a:lnTo>
                    <a:pt x="952" y="360"/>
                  </a:lnTo>
                  <a:lnTo>
                    <a:pt x="940" y="362"/>
                  </a:lnTo>
                  <a:lnTo>
                    <a:pt x="920" y="368"/>
                  </a:lnTo>
                  <a:lnTo>
                    <a:pt x="893" y="378"/>
                  </a:lnTo>
                  <a:lnTo>
                    <a:pt x="857" y="389"/>
                  </a:lnTo>
                  <a:lnTo>
                    <a:pt x="815" y="406"/>
                  </a:lnTo>
                  <a:lnTo>
                    <a:pt x="762" y="426"/>
                  </a:lnTo>
                  <a:lnTo>
                    <a:pt x="735" y="437"/>
                  </a:lnTo>
                  <a:lnTo>
                    <a:pt x="711" y="446"/>
                  </a:lnTo>
                  <a:lnTo>
                    <a:pt x="689" y="454"/>
                  </a:lnTo>
                  <a:lnTo>
                    <a:pt x="669" y="463"/>
                  </a:lnTo>
                  <a:lnTo>
                    <a:pt x="649" y="471"/>
                  </a:lnTo>
                  <a:lnTo>
                    <a:pt x="631" y="480"/>
                  </a:lnTo>
                  <a:lnTo>
                    <a:pt x="612" y="489"/>
                  </a:lnTo>
                  <a:lnTo>
                    <a:pt x="594" y="498"/>
                  </a:lnTo>
                  <a:lnTo>
                    <a:pt x="574" y="511"/>
                  </a:lnTo>
                  <a:lnTo>
                    <a:pt x="553" y="524"/>
                  </a:lnTo>
                  <a:lnTo>
                    <a:pt x="529" y="541"/>
                  </a:lnTo>
                  <a:lnTo>
                    <a:pt x="503" y="559"/>
                  </a:lnTo>
                  <a:lnTo>
                    <a:pt x="473" y="582"/>
                  </a:lnTo>
                  <a:lnTo>
                    <a:pt x="441" y="608"/>
                  </a:lnTo>
                  <a:lnTo>
                    <a:pt x="404" y="637"/>
                  </a:lnTo>
                  <a:lnTo>
                    <a:pt x="363" y="671"/>
                  </a:lnTo>
                  <a:lnTo>
                    <a:pt x="339" y="691"/>
                  </a:lnTo>
                  <a:lnTo>
                    <a:pt x="315" y="712"/>
                  </a:lnTo>
                  <a:lnTo>
                    <a:pt x="290" y="735"/>
                  </a:lnTo>
                  <a:lnTo>
                    <a:pt x="266" y="759"/>
                  </a:lnTo>
                  <a:lnTo>
                    <a:pt x="242" y="783"/>
                  </a:lnTo>
                  <a:lnTo>
                    <a:pt x="218" y="807"/>
                  </a:lnTo>
                  <a:lnTo>
                    <a:pt x="195" y="833"/>
                  </a:lnTo>
                  <a:lnTo>
                    <a:pt x="171" y="858"/>
                  </a:lnTo>
                  <a:lnTo>
                    <a:pt x="147" y="884"/>
                  </a:lnTo>
                  <a:lnTo>
                    <a:pt x="125" y="911"/>
                  </a:lnTo>
                  <a:lnTo>
                    <a:pt x="102" y="936"/>
                  </a:lnTo>
                  <a:lnTo>
                    <a:pt x="81" y="962"/>
                  </a:lnTo>
                  <a:lnTo>
                    <a:pt x="59" y="987"/>
                  </a:lnTo>
                  <a:lnTo>
                    <a:pt x="38" y="1011"/>
                  </a:lnTo>
                  <a:lnTo>
                    <a:pt x="18" y="1035"/>
                  </a:lnTo>
                  <a:lnTo>
                    <a:pt x="0" y="1060"/>
                  </a:lnTo>
                  <a:lnTo>
                    <a:pt x="17" y="1105"/>
                  </a:lnTo>
                  <a:lnTo>
                    <a:pt x="35" y="1149"/>
                  </a:lnTo>
                  <a:lnTo>
                    <a:pt x="55" y="1191"/>
                  </a:lnTo>
                  <a:lnTo>
                    <a:pt x="76" y="1234"/>
                  </a:lnTo>
                  <a:lnTo>
                    <a:pt x="99" y="1276"/>
                  </a:lnTo>
                  <a:lnTo>
                    <a:pt x="123" y="1317"/>
                  </a:lnTo>
                  <a:lnTo>
                    <a:pt x="150" y="1357"/>
                  </a:lnTo>
                  <a:lnTo>
                    <a:pt x="177" y="1395"/>
                  </a:lnTo>
                  <a:lnTo>
                    <a:pt x="195" y="1376"/>
                  </a:lnTo>
                  <a:lnTo>
                    <a:pt x="214" y="1356"/>
                  </a:lnTo>
                  <a:lnTo>
                    <a:pt x="232" y="1336"/>
                  </a:lnTo>
                  <a:lnTo>
                    <a:pt x="252" y="1316"/>
                  </a:lnTo>
                  <a:lnTo>
                    <a:pt x="271" y="1296"/>
                  </a:lnTo>
                  <a:lnTo>
                    <a:pt x="289" y="1276"/>
                  </a:lnTo>
                  <a:lnTo>
                    <a:pt x="306" y="1257"/>
                  </a:lnTo>
                  <a:lnTo>
                    <a:pt x="324" y="1237"/>
                  </a:lnTo>
                  <a:lnTo>
                    <a:pt x="341" y="1218"/>
                  </a:lnTo>
                  <a:lnTo>
                    <a:pt x="360" y="1200"/>
                  </a:lnTo>
                  <a:lnTo>
                    <a:pt x="377" y="1181"/>
                  </a:lnTo>
                  <a:lnTo>
                    <a:pt x="393" y="1163"/>
                  </a:lnTo>
                  <a:lnTo>
                    <a:pt x="410" y="1146"/>
                  </a:lnTo>
                  <a:lnTo>
                    <a:pt x="425" y="1129"/>
                  </a:lnTo>
                  <a:lnTo>
                    <a:pt x="441" y="1112"/>
                  </a:lnTo>
                  <a:lnTo>
                    <a:pt x="455" y="1096"/>
                  </a:lnTo>
                  <a:lnTo>
                    <a:pt x="527" y="1018"/>
                  </a:lnTo>
                  <a:lnTo>
                    <a:pt x="580" y="959"/>
                  </a:lnTo>
                  <a:lnTo>
                    <a:pt x="619" y="918"/>
                  </a:lnTo>
                  <a:lnTo>
                    <a:pt x="645" y="890"/>
                  </a:lnTo>
                  <a:lnTo>
                    <a:pt x="660" y="873"/>
                  </a:lnTo>
                  <a:lnTo>
                    <a:pt x="669" y="864"/>
                  </a:lnTo>
                  <a:lnTo>
                    <a:pt x="672" y="860"/>
                  </a:lnTo>
                  <a:lnTo>
                    <a:pt x="672" y="860"/>
                  </a:lnTo>
                  <a:lnTo>
                    <a:pt x="669" y="856"/>
                  </a:lnTo>
                  <a:lnTo>
                    <a:pt x="663" y="843"/>
                  </a:lnTo>
                  <a:lnTo>
                    <a:pt x="658" y="822"/>
                  </a:lnTo>
                  <a:lnTo>
                    <a:pt x="658" y="795"/>
                  </a:lnTo>
                  <a:lnTo>
                    <a:pt x="666" y="761"/>
                  </a:lnTo>
                  <a:lnTo>
                    <a:pt x="686" y="722"/>
                  </a:lnTo>
                  <a:lnTo>
                    <a:pt x="721" y="678"/>
                  </a:lnTo>
                  <a:lnTo>
                    <a:pt x="777" y="630"/>
                  </a:lnTo>
                  <a:lnTo>
                    <a:pt x="809" y="608"/>
                  </a:lnTo>
                  <a:lnTo>
                    <a:pt x="842" y="589"/>
                  </a:lnTo>
                  <a:lnTo>
                    <a:pt x="874" y="572"/>
                  </a:lnTo>
                  <a:lnTo>
                    <a:pt x="906" y="558"/>
                  </a:lnTo>
                  <a:lnTo>
                    <a:pt x="937" y="545"/>
                  </a:lnTo>
                  <a:lnTo>
                    <a:pt x="967" y="534"/>
                  </a:lnTo>
                  <a:lnTo>
                    <a:pt x="995" y="521"/>
                  </a:lnTo>
                  <a:lnTo>
                    <a:pt x="1023" y="508"/>
                  </a:lnTo>
                  <a:lnTo>
                    <a:pt x="1049" y="494"/>
                  </a:lnTo>
                  <a:lnTo>
                    <a:pt x="1074" y="479"/>
                  </a:lnTo>
                  <a:lnTo>
                    <a:pt x="1098" y="462"/>
                  </a:lnTo>
                  <a:lnTo>
                    <a:pt x="1120" y="440"/>
                  </a:lnTo>
                  <a:lnTo>
                    <a:pt x="1141" y="415"/>
                  </a:lnTo>
                  <a:lnTo>
                    <a:pt x="1159" y="385"/>
                  </a:lnTo>
                  <a:lnTo>
                    <a:pt x="1176" y="351"/>
                  </a:lnTo>
                  <a:lnTo>
                    <a:pt x="1190" y="311"/>
                  </a:lnTo>
                  <a:lnTo>
                    <a:pt x="1212" y="236"/>
                  </a:lnTo>
                  <a:lnTo>
                    <a:pt x="1223" y="181"/>
                  </a:lnTo>
                  <a:lnTo>
                    <a:pt x="1226" y="140"/>
                  </a:lnTo>
                  <a:lnTo>
                    <a:pt x="1226" y="110"/>
                  </a:lnTo>
                  <a:lnTo>
                    <a:pt x="1223" y="86"/>
                  </a:lnTo>
                  <a:lnTo>
                    <a:pt x="1223" y="62"/>
                  </a:lnTo>
                  <a:lnTo>
                    <a:pt x="1226" y="36"/>
                  </a:lnTo>
                  <a:lnTo>
                    <a:pt x="1236" y="2"/>
                  </a:lnTo>
                  <a:lnTo>
                    <a:pt x="1237" y="1"/>
                  </a:lnTo>
                  <a:lnTo>
                    <a:pt x="1237" y="1"/>
                  </a:lnTo>
                  <a:lnTo>
                    <a:pt x="1237" y="1"/>
                  </a:lnTo>
                  <a:lnTo>
                    <a:pt x="1237" y="0"/>
                  </a:lnTo>
                  <a:lnTo>
                    <a:pt x="1232" y="2"/>
                  </a:lnTo>
                  <a:lnTo>
                    <a:pt x="1226" y="4"/>
                  </a:lnTo>
                  <a:lnTo>
                    <a:pt x="1219" y="7"/>
                  </a:lnTo>
                  <a:lnTo>
                    <a:pt x="1213" y="11"/>
                  </a:lnTo>
                  <a:lnTo>
                    <a:pt x="1196" y="25"/>
                  </a:lnTo>
                  <a:lnTo>
                    <a:pt x="1186" y="41"/>
                  </a:lnTo>
                  <a:lnTo>
                    <a:pt x="1182" y="58"/>
                  </a:lnTo>
                  <a:lnTo>
                    <a:pt x="1181" y="76"/>
                  </a:lnTo>
                  <a:lnTo>
                    <a:pt x="1179" y="97"/>
                  </a:lnTo>
                  <a:lnTo>
                    <a:pt x="1175" y="121"/>
                  </a:lnTo>
                  <a:lnTo>
                    <a:pt x="1166" y="146"/>
                  </a:lnTo>
                  <a:lnTo>
                    <a:pt x="1151" y="172"/>
                  </a:lnTo>
                  <a:close/>
                </a:path>
              </a:pathLst>
            </a:custGeom>
            <a:solidFill>
              <a:srgbClr val="F2D3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7" name="Freeform 175"/>
            <p:cNvSpPr>
              <a:spLocks/>
            </p:cNvSpPr>
            <p:nvPr/>
          </p:nvSpPr>
          <p:spPr bwMode="auto">
            <a:xfrm>
              <a:off x="2980" y="2280"/>
              <a:ext cx="534" cy="551"/>
            </a:xfrm>
            <a:custGeom>
              <a:avLst/>
              <a:gdLst>
                <a:gd name="T0" fmla="*/ 1451 w 1603"/>
                <a:gd name="T1" fmla="*/ 484 h 1652"/>
                <a:gd name="T2" fmla="*/ 1421 w 1603"/>
                <a:gd name="T3" fmla="*/ 487 h 1652"/>
                <a:gd name="T4" fmla="*/ 1457 w 1603"/>
                <a:gd name="T5" fmla="*/ 450 h 1652"/>
                <a:gd name="T6" fmla="*/ 1509 w 1603"/>
                <a:gd name="T7" fmla="*/ 404 h 1652"/>
                <a:gd name="T8" fmla="*/ 1583 w 1603"/>
                <a:gd name="T9" fmla="*/ 280 h 1652"/>
                <a:gd name="T10" fmla="*/ 1565 w 1603"/>
                <a:gd name="T11" fmla="*/ 183 h 1652"/>
                <a:gd name="T12" fmla="*/ 1524 w 1603"/>
                <a:gd name="T13" fmla="*/ 161 h 1652"/>
                <a:gd name="T14" fmla="*/ 1460 w 1603"/>
                <a:gd name="T15" fmla="*/ 205 h 1652"/>
                <a:gd name="T16" fmla="*/ 1395 w 1603"/>
                <a:gd name="T17" fmla="*/ 266 h 1652"/>
                <a:gd name="T18" fmla="*/ 1344 w 1603"/>
                <a:gd name="T19" fmla="*/ 303 h 1652"/>
                <a:gd name="T20" fmla="*/ 1339 w 1603"/>
                <a:gd name="T21" fmla="*/ 157 h 1652"/>
                <a:gd name="T22" fmla="*/ 1318 w 1603"/>
                <a:gd name="T23" fmla="*/ 38 h 1652"/>
                <a:gd name="T24" fmla="*/ 1293 w 1603"/>
                <a:gd name="T25" fmla="*/ 10 h 1652"/>
                <a:gd name="T26" fmla="*/ 1234 w 1603"/>
                <a:gd name="T27" fmla="*/ 4 h 1652"/>
                <a:gd name="T28" fmla="*/ 1182 w 1603"/>
                <a:gd name="T29" fmla="*/ 61 h 1652"/>
                <a:gd name="T30" fmla="*/ 1166 w 1603"/>
                <a:gd name="T31" fmla="*/ 149 h 1652"/>
                <a:gd name="T32" fmla="*/ 1067 w 1603"/>
                <a:gd name="T33" fmla="*/ 266 h 1652"/>
                <a:gd name="T34" fmla="*/ 968 w 1603"/>
                <a:gd name="T35" fmla="*/ 355 h 1652"/>
                <a:gd name="T36" fmla="*/ 940 w 1603"/>
                <a:gd name="T37" fmla="*/ 365 h 1652"/>
                <a:gd name="T38" fmla="*/ 815 w 1603"/>
                <a:gd name="T39" fmla="*/ 409 h 1652"/>
                <a:gd name="T40" fmla="*/ 689 w 1603"/>
                <a:gd name="T41" fmla="*/ 457 h 1652"/>
                <a:gd name="T42" fmla="*/ 612 w 1603"/>
                <a:gd name="T43" fmla="*/ 492 h 1652"/>
                <a:gd name="T44" fmla="*/ 529 w 1603"/>
                <a:gd name="T45" fmla="*/ 544 h 1652"/>
                <a:gd name="T46" fmla="*/ 404 w 1603"/>
                <a:gd name="T47" fmla="*/ 640 h 1652"/>
                <a:gd name="T48" fmla="*/ 290 w 1603"/>
                <a:gd name="T49" fmla="*/ 738 h 1652"/>
                <a:gd name="T50" fmla="*/ 195 w 1603"/>
                <a:gd name="T51" fmla="*/ 836 h 1652"/>
                <a:gd name="T52" fmla="*/ 102 w 1603"/>
                <a:gd name="T53" fmla="*/ 939 h 1652"/>
                <a:gd name="T54" fmla="*/ 18 w 1603"/>
                <a:gd name="T55" fmla="*/ 1038 h 1652"/>
                <a:gd name="T56" fmla="*/ 52 w 1603"/>
                <a:gd name="T57" fmla="*/ 1189 h 1652"/>
                <a:gd name="T58" fmla="*/ 140 w 1603"/>
                <a:gd name="T59" fmla="*/ 1349 h 1652"/>
                <a:gd name="T60" fmla="*/ 251 w 1603"/>
                <a:gd name="T61" fmla="*/ 1496 h 1652"/>
                <a:gd name="T62" fmla="*/ 380 w 1603"/>
                <a:gd name="T63" fmla="*/ 1624 h 1652"/>
                <a:gd name="T64" fmla="*/ 473 w 1603"/>
                <a:gd name="T65" fmla="*/ 1594 h 1652"/>
                <a:gd name="T66" fmla="*/ 570 w 1603"/>
                <a:gd name="T67" fmla="*/ 1485 h 1652"/>
                <a:gd name="T68" fmla="*/ 665 w 1603"/>
                <a:gd name="T69" fmla="*/ 1376 h 1652"/>
                <a:gd name="T70" fmla="*/ 737 w 1603"/>
                <a:gd name="T71" fmla="*/ 1269 h 1652"/>
                <a:gd name="T72" fmla="*/ 789 w 1603"/>
                <a:gd name="T73" fmla="*/ 1179 h 1652"/>
                <a:gd name="T74" fmla="*/ 821 w 1603"/>
                <a:gd name="T75" fmla="*/ 1116 h 1652"/>
                <a:gd name="T76" fmla="*/ 873 w 1603"/>
                <a:gd name="T77" fmla="*/ 1131 h 1652"/>
                <a:gd name="T78" fmla="*/ 935 w 1603"/>
                <a:gd name="T79" fmla="*/ 1143 h 1652"/>
                <a:gd name="T80" fmla="*/ 1012 w 1603"/>
                <a:gd name="T81" fmla="*/ 1133 h 1652"/>
                <a:gd name="T82" fmla="*/ 1101 w 1603"/>
                <a:gd name="T83" fmla="*/ 1111 h 1652"/>
                <a:gd name="T84" fmla="*/ 1190 w 1603"/>
                <a:gd name="T85" fmla="*/ 1082 h 1652"/>
                <a:gd name="T86" fmla="*/ 1268 w 1603"/>
                <a:gd name="T87" fmla="*/ 1053 h 1652"/>
                <a:gd name="T88" fmla="*/ 1332 w 1603"/>
                <a:gd name="T89" fmla="*/ 1040 h 1652"/>
                <a:gd name="T90" fmla="*/ 1389 w 1603"/>
                <a:gd name="T91" fmla="*/ 1053 h 1652"/>
                <a:gd name="T92" fmla="*/ 1444 w 1603"/>
                <a:gd name="T93" fmla="*/ 1068 h 1652"/>
                <a:gd name="T94" fmla="*/ 1501 w 1603"/>
                <a:gd name="T95" fmla="*/ 1063 h 1652"/>
                <a:gd name="T96" fmla="*/ 1555 w 1603"/>
                <a:gd name="T97" fmla="*/ 986 h 1652"/>
                <a:gd name="T98" fmla="*/ 1478 w 1603"/>
                <a:gd name="T99" fmla="*/ 888 h 1652"/>
                <a:gd name="T100" fmla="*/ 1351 w 1603"/>
                <a:gd name="T101" fmla="*/ 829 h 1652"/>
                <a:gd name="T102" fmla="*/ 1257 w 1603"/>
                <a:gd name="T103" fmla="*/ 800 h 1652"/>
                <a:gd name="T104" fmla="*/ 1283 w 1603"/>
                <a:gd name="T105" fmla="*/ 800 h 1652"/>
                <a:gd name="T106" fmla="*/ 1342 w 1603"/>
                <a:gd name="T107" fmla="*/ 808 h 1652"/>
                <a:gd name="T108" fmla="*/ 1438 w 1603"/>
                <a:gd name="T109" fmla="*/ 781 h 1652"/>
                <a:gd name="T110" fmla="*/ 1473 w 1603"/>
                <a:gd name="T111" fmla="*/ 704 h 1652"/>
                <a:gd name="T112" fmla="*/ 1464 w 1603"/>
                <a:gd name="T113" fmla="*/ 664 h 1652"/>
                <a:gd name="T114" fmla="*/ 1563 w 1603"/>
                <a:gd name="T115" fmla="*/ 602 h 1652"/>
                <a:gd name="T116" fmla="*/ 1603 w 1603"/>
                <a:gd name="T117" fmla="*/ 517 h 1652"/>
                <a:gd name="T118" fmla="*/ 1582 w 1603"/>
                <a:gd name="T119" fmla="*/ 476 h 1652"/>
                <a:gd name="T120" fmla="*/ 1504 w 1603"/>
                <a:gd name="T121" fmla="*/ 476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03" h="1652">
                  <a:moveTo>
                    <a:pt x="1474" y="482"/>
                  </a:moveTo>
                  <a:lnTo>
                    <a:pt x="1467" y="483"/>
                  </a:lnTo>
                  <a:lnTo>
                    <a:pt x="1460" y="483"/>
                  </a:lnTo>
                  <a:lnTo>
                    <a:pt x="1451" y="484"/>
                  </a:lnTo>
                  <a:lnTo>
                    <a:pt x="1444" y="484"/>
                  </a:lnTo>
                  <a:lnTo>
                    <a:pt x="1436" y="486"/>
                  </a:lnTo>
                  <a:lnTo>
                    <a:pt x="1429" y="486"/>
                  </a:lnTo>
                  <a:lnTo>
                    <a:pt x="1421" y="487"/>
                  </a:lnTo>
                  <a:lnTo>
                    <a:pt x="1414" y="487"/>
                  </a:lnTo>
                  <a:lnTo>
                    <a:pt x="1429" y="474"/>
                  </a:lnTo>
                  <a:lnTo>
                    <a:pt x="1443" y="463"/>
                  </a:lnTo>
                  <a:lnTo>
                    <a:pt x="1457" y="450"/>
                  </a:lnTo>
                  <a:lnTo>
                    <a:pt x="1471" y="439"/>
                  </a:lnTo>
                  <a:lnTo>
                    <a:pt x="1484" y="428"/>
                  </a:lnTo>
                  <a:lnTo>
                    <a:pt x="1498" y="416"/>
                  </a:lnTo>
                  <a:lnTo>
                    <a:pt x="1509" y="404"/>
                  </a:lnTo>
                  <a:lnTo>
                    <a:pt x="1521" y="392"/>
                  </a:lnTo>
                  <a:lnTo>
                    <a:pt x="1552" y="353"/>
                  </a:lnTo>
                  <a:lnTo>
                    <a:pt x="1573" y="316"/>
                  </a:lnTo>
                  <a:lnTo>
                    <a:pt x="1583" y="280"/>
                  </a:lnTo>
                  <a:lnTo>
                    <a:pt x="1586" y="249"/>
                  </a:lnTo>
                  <a:lnTo>
                    <a:pt x="1582" y="224"/>
                  </a:lnTo>
                  <a:lnTo>
                    <a:pt x="1575" y="201"/>
                  </a:lnTo>
                  <a:lnTo>
                    <a:pt x="1565" y="183"/>
                  </a:lnTo>
                  <a:lnTo>
                    <a:pt x="1555" y="171"/>
                  </a:lnTo>
                  <a:lnTo>
                    <a:pt x="1545" y="164"/>
                  </a:lnTo>
                  <a:lnTo>
                    <a:pt x="1535" y="161"/>
                  </a:lnTo>
                  <a:lnTo>
                    <a:pt x="1524" y="161"/>
                  </a:lnTo>
                  <a:lnTo>
                    <a:pt x="1509" y="167"/>
                  </a:lnTo>
                  <a:lnTo>
                    <a:pt x="1495" y="175"/>
                  </a:lnTo>
                  <a:lnTo>
                    <a:pt x="1478" y="188"/>
                  </a:lnTo>
                  <a:lnTo>
                    <a:pt x="1460" y="205"/>
                  </a:lnTo>
                  <a:lnTo>
                    <a:pt x="1438" y="227"/>
                  </a:lnTo>
                  <a:lnTo>
                    <a:pt x="1424" y="241"/>
                  </a:lnTo>
                  <a:lnTo>
                    <a:pt x="1410" y="253"/>
                  </a:lnTo>
                  <a:lnTo>
                    <a:pt x="1395" y="266"/>
                  </a:lnTo>
                  <a:lnTo>
                    <a:pt x="1382" y="278"/>
                  </a:lnTo>
                  <a:lnTo>
                    <a:pt x="1368" y="287"/>
                  </a:lnTo>
                  <a:lnTo>
                    <a:pt x="1355" y="296"/>
                  </a:lnTo>
                  <a:lnTo>
                    <a:pt x="1344" y="303"/>
                  </a:lnTo>
                  <a:lnTo>
                    <a:pt x="1334" y="310"/>
                  </a:lnTo>
                  <a:lnTo>
                    <a:pt x="1339" y="255"/>
                  </a:lnTo>
                  <a:lnTo>
                    <a:pt x="1341" y="202"/>
                  </a:lnTo>
                  <a:lnTo>
                    <a:pt x="1339" y="157"/>
                  </a:lnTo>
                  <a:lnTo>
                    <a:pt x="1335" y="116"/>
                  </a:lnTo>
                  <a:lnTo>
                    <a:pt x="1329" y="82"/>
                  </a:lnTo>
                  <a:lnTo>
                    <a:pt x="1324" y="56"/>
                  </a:lnTo>
                  <a:lnTo>
                    <a:pt x="1318" y="38"/>
                  </a:lnTo>
                  <a:lnTo>
                    <a:pt x="1314" y="30"/>
                  </a:lnTo>
                  <a:lnTo>
                    <a:pt x="1310" y="24"/>
                  </a:lnTo>
                  <a:lnTo>
                    <a:pt x="1302" y="17"/>
                  </a:lnTo>
                  <a:lnTo>
                    <a:pt x="1293" y="10"/>
                  </a:lnTo>
                  <a:lnTo>
                    <a:pt x="1281" y="4"/>
                  </a:lnTo>
                  <a:lnTo>
                    <a:pt x="1268" y="0"/>
                  </a:lnTo>
                  <a:lnTo>
                    <a:pt x="1251" y="0"/>
                  </a:lnTo>
                  <a:lnTo>
                    <a:pt x="1234" y="4"/>
                  </a:lnTo>
                  <a:lnTo>
                    <a:pt x="1213" y="14"/>
                  </a:lnTo>
                  <a:lnTo>
                    <a:pt x="1196" y="28"/>
                  </a:lnTo>
                  <a:lnTo>
                    <a:pt x="1186" y="44"/>
                  </a:lnTo>
                  <a:lnTo>
                    <a:pt x="1182" y="61"/>
                  </a:lnTo>
                  <a:lnTo>
                    <a:pt x="1181" y="79"/>
                  </a:lnTo>
                  <a:lnTo>
                    <a:pt x="1179" y="100"/>
                  </a:lnTo>
                  <a:lnTo>
                    <a:pt x="1175" y="124"/>
                  </a:lnTo>
                  <a:lnTo>
                    <a:pt x="1166" y="149"/>
                  </a:lnTo>
                  <a:lnTo>
                    <a:pt x="1151" y="175"/>
                  </a:lnTo>
                  <a:lnTo>
                    <a:pt x="1127" y="205"/>
                  </a:lnTo>
                  <a:lnTo>
                    <a:pt x="1098" y="236"/>
                  </a:lnTo>
                  <a:lnTo>
                    <a:pt x="1067" y="266"/>
                  </a:lnTo>
                  <a:lnTo>
                    <a:pt x="1036" y="296"/>
                  </a:lnTo>
                  <a:lnTo>
                    <a:pt x="1008" y="321"/>
                  </a:lnTo>
                  <a:lnTo>
                    <a:pt x="984" y="341"/>
                  </a:lnTo>
                  <a:lnTo>
                    <a:pt x="968" y="355"/>
                  </a:lnTo>
                  <a:lnTo>
                    <a:pt x="962" y="360"/>
                  </a:lnTo>
                  <a:lnTo>
                    <a:pt x="959" y="360"/>
                  </a:lnTo>
                  <a:lnTo>
                    <a:pt x="952" y="363"/>
                  </a:lnTo>
                  <a:lnTo>
                    <a:pt x="940" y="365"/>
                  </a:lnTo>
                  <a:lnTo>
                    <a:pt x="920" y="371"/>
                  </a:lnTo>
                  <a:lnTo>
                    <a:pt x="893" y="381"/>
                  </a:lnTo>
                  <a:lnTo>
                    <a:pt x="857" y="392"/>
                  </a:lnTo>
                  <a:lnTo>
                    <a:pt x="815" y="409"/>
                  </a:lnTo>
                  <a:lnTo>
                    <a:pt x="762" y="429"/>
                  </a:lnTo>
                  <a:lnTo>
                    <a:pt x="735" y="440"/>
                  </a:lnTo>
                  <a:lnTo>
                    <a:pt x="711" y="449"/>
                  </a:lnTo>
                  <a:lnTo>
                    <a:pt x="689" y="457"/>
                  </a:lnTo>
                  <a:lnTo>
                    <a:pt x="669" y="466"/>
                  </a:lnTo>
                  <a:lnTo>
                    <a:pt x="649" y="474"/>
                  </a:lnTo>
                  <a:lnTo>
                    <a:pt x="631" y="483"/>
                  </a:lnTo>
                  <a:lnTo>
                    <a:pt x="612" y="492"/>
                  </a:lnTo>
                  <a:lnTo>
                    <a:pt x="594" y="501"/>
                  </a:lnTo>
                  <a:lnTo>
                    <a:pt x="574" y="514"/>
                  </a:lnTo>
                  <a:lnTo>
                    <a:pt x="553" y="527"/>
                  </a:lnTo>
                  <a:lnTo>
                    <a:pt x="529" y="544"/>
                  </a:lnTo>
                  <a:lnTo>
                    <a:pt x="503" y="562"/>
                  </a:lnTo>
                  <a:lnTo>
                    <a:pt x="473" y="585"/>
                  </a:lnTo>
                  <a:lnTo>
                    <a:pt x="441" y="611"/>
                  </a:lnTo>
                  <a:lnTo>
                    <a:pt x="404" y="640"/>
                  </a:lnTo>
                  <a:lnTo>
                    <a:pt x="363" y="674"/>
                  </a:lnTo>
                  <a:lnTo>
                    <a:pt x="339" y="694"/>
                  </a:lnTo>
                  <a:lnTo>
                    <a:pt x="315" y="715"/>
                  </a:lnTo>
                  <a:lnTo>
                    <a:pt x="290" y="738"/>
                  </a:lnTo>
                  <a:lnTo>
                    <a:pt x="266" y="762"/>
                  </a:lnTo>
                  <a:lnTo>
                    <a:pt x="242" y="786"/>
                  </a:lnTo>
                  <a:lnTo>
                    <a:pt x="218" y="810"/>
                  </a:lnTo>
                  <a:lnTo>
                    <a:pt x="195" y="836"/>
                  </a:lnTo>
                  <a:lnTo>
                    <a:pt x="171" y="861"/>
                  </a:lnTo>
                  <a:lnTo>
                    <a:pt x="147" y="887"/>
                  </a:lnTo>
                  <a:lnTo>
                    <a:pt x="125" y="914"/>
                  </a:lnTo>
                  <a:lnTo>
                    <a:pt x="102" y="939"/>
                  </a:lnTo>
                  <a:lnTo>
                    <a:pt x="81" y="965"/>
                  </a:lnTo>
                  <a:lnTo>
                    <a:pt x="59" y="990"/>
                  </a:lnTo>
                  <a:lnTo>
                    <a:pt x="38" y="1014"/>
                  </a:lnTo>
                  <a:lnTo>
                    <a:pt x="18" y="1038"/>
                  </a:lnTo>
                  <a:lnTo>
                    <a:pt x="0" y="1063"/>
                  </a:lnTo>
                  <a:lnTo>
                    <a:pt x="15" y="1105"/>
                  </a:lnTo>
                  <a:lnTo>
                    <a:pt x="33" y="1148"/>
                  </a:lnTo>
                  <a:lnTo>
                    <a:pt x="52" y="1189"/>
                  </a:lnTo>
                  <a:lnTo>
                    <a:pt x="72" y="1230"/>
                  </a:lnTo>
                  <a:lnTo>
                    <a:pt x="93" y="1271"/>
                  </a:lnTo>
                  <a:lnTo>
                    <a:pt x="116" y="1311"/>
                  </a:lnTo>
                  <a:lnTo>
                    <a:pt x="140" y="1349"/>
                  </a:lnTo>
                  <a:lnTo>
                    <a:pt x="166" y="1387"/>
                  </a:lnTo>
                  <a:lnTo>
                    <a:pt x="193" y="1425"/>
                  </a:lnTo>
                  <a:lnTo>
                    <a:pt x="221" y="1461"/>
                  </a:lnTo>
                  <a:lnTo>
                    <a:pt x="251" y="1496"/>
                  </a:lnTo>
                  <a:lnTo>
                    <a:pt x="281" y="1530"/>
                  </a:lnTo>
                  <a:lnTo>
                    <a:pt x="313" y="1563"/>
                  </a:lnTo>
                  <a:lnTo>
                    <a:pt x="346" y="1594"/>
                  </a:lnTo>
                  <a:lnTo>
                    <a:pt x="380" y="1624"/>
                  </a:lnTo>
                  <a:lnTo>
                    <a:pt x="415" y="1652"/>
                  </a:lnTo>
                  <a:lnTo>
                    <a:pt x="434" y="1635"/>
                  </a:lnTo>
                  <a:lnTo>
                    <a:pt x="452" y="1617"/>
                  </a:lnTo>
                  <a:lnTo>
                    <a:pt x="473" y="1594"/>
                  </a:lnTo>
                  <a:lnTo>
                    <a:pt x="495" y="1570"/>
                  </a:lnTo>
                  <a:lnTo>
                    <a:pt x="519" y="1543"/>
                  </a:lnTo>
                  <a:lnTo>
                    <a:pt x="543" y="1515"/>
                  </a:lnTo>
                  <a:lnTo>
                    <a:pt x="570" y="1485"/>
                  </a:lnTo>
                  <a:lnTo>
                    <a:pt x="598" y="1454"/>
                  </a:lnTo>
                  <a:lnTo>
                    <a:pt x="621" y="1428"/>
                  </a:lnTo>
                  <a:lnTo>
                    <a:pt x="643" y="1401"/>
                  </a:lnTo>
                  <a:lnTo>
                    <a:pt x="665" y="1376"/>
                  </a:lnTo>
                  <a:lnTo>
                    <a:pt x="684" y="1349"/>
                  </a:lnTo>
                  <a:lnTo>
                    <a:pt x="703" y="1322"/>
                  </a:lnTo>
                  <a:lnTo>
                    <a:pt x="721" y="1295"/>
                  </a:lnTo>
                  <a:lnTo>
                    <a:pt x="737" y="1269"/>
                  </a:lnTo>
                  <a:lnTo>
                    <a:pt x="753" y="1245"/>
                  </a:lnTo>
                  <a:lnTo>
                    <a:pt x="767" y="1221"/>
                  </a:lnTo>
                  <a:lnTo>
                    <a:pt x="779" y="1199"/>
                  </a:lnTo>
                  <a:lnTo>
                    <a:pt x="789" y="1179"/>
                  </a:lnTo>
                  <a:lnTo>
                    <a:pt x="799" y="1160"/>
                  </a:lnTo>
                  <a:lnTo>
                    <a:pt x="808" y="1143"/>
                  </a:lnTo>
                  <a:lnTo>
                    <a:pt x="815" y="1129"/>
                  </a:lnTo>
                  <a:lnTo>
                    <a:pt x="821" y="1116"/>
                  </a:lnTo>
                  <a:lnTo>
                    <a:pt x="825" y="1108"/>
                  </a:lnTo>
                  <a:lnTo>
                    <a:pt x="840" y="1116"/>
                  </a:lnTo>
                  <a:lnTo>
                    <a:pt x="857" y="1124"/>
                  </a:lnTo>
                  <a:lnTo>
                    <a:pt x="873" y="1131"/>
                  </a:lnTo>
                  <a:lnTo>
                    <a:pt x="889" y="1136"/>
                  </a:lnTo>
                  <a:lnTo>
                    <a:pt x="904" y="1141"/>
                  </a:lnTo>
                  <a:lnTo>
                    <a:pt x="920" y="1143"/>
                  </a:lnTo>
                  <a:lnTo>
                    <a:pt x="935" y="1143"/>
                  </a:lnTo>
                  <a:lnTo>
                    <a:pt x="950" y="1143"/>
                  </a:lnTo>
                  <a:lnTo>
                    <a:pt x="969" y="1141"/>
                  </a:lnTo>
                  <a:lnTo>
                    <a:pt x="991" y="1138"/>
                  </a:lnTo>
                  <a:lnTo>
                    <a:pt x="1012" y="1133"/>
                  </a:lnTo>
                  <a:lnTo>
                    <a:pt x="1035" y="1129"/>
                  </a:lnTo>
                  <a:lnTo>
                    <a:pt x="1056" y="1124"/>
                  </a:lnTo>
                  <a:lnTo>
                    <a:pt x="1078" y="1116"/>
                  </a:lnTo>
                  <a:lnTo>
                    <a:pt x="1101" y="1111"/>
                  </a:lnTo>
                  <a:lnTo>
                    <a:pt x="1124" y="1104"/>
                  </a:lnTo>
                  <a:lnTo>
                    <a:pt x="1147" y="1097"/>
                  </a:lnTo>
                  <a:lnTo>
                    <a:pt x="1169" y="1090"/>
                  </a:lnTo>
                  <a:lnTo>
                    <a:pt x="1190" y="1082"/>
                  </a:lnTo>
                  <a:lnTo>
                    <a:pt x="1212" y="1074"/>
                  </a:lnTo>
                  <a:lnTo>
                    <a:pt x="1232" y="1067"/>
                  </a:lnTo>
                  <a:lnTo>
                    <a:pt x="1250" y="1060"/>
                  </a:lnTo>
                  <a:lnTo>
                    <a:pt x="1268" y="1053"/>
                  </a:lnTo>
                  <a:lnTo>
                    <a:pt x="1285" y="1047"/>
                  </a:lnTo>
                  <a:lnTo>
                    <a:pt x="1301" y="1043"/>
                  </a:lnTo>
                  <a:lnTo>
                    <a:pt x="1317" y="1040"/>
                  </a:lnTo>
                  <a:lnTo>
                    <a:pt x="1332" y="1040"/>
                  </a:lnTo>
                  <a:lnTo>
                    <a:pt x="1346" y="1041"/>
                  </a:lnTo>
                  <a:lnTo>
                    <a:pt x="1362" y="1044"/>
                  </a:lnTo>
                  <a:lnTo>
                    <a:pt x="1376" y="1048"/>
                  </a:lnTo>
                  <a:lnTo>
                    <a:pt x="1389" y="1053"/>
                  </a:lnTo>
                  <a:lnTo>
                    <a:pt x="1403" y="1057"/>
                  </a:lnTo>
                  <a:lnTo>
                    <a:pt x="1417" y="1061"/>
                  </a:lnTo>
                  <a:lnTo>
                    <a:pt x="1430" y="1065"/>
                  </a:lnTo>
                  <a:lnTo>
                    <a:pt x="1444" y="1068"/>
                  </a:lnTo>
                  <a:lnTo>
                    <a:pt x="1458" y="1070"/>
                  </a:lnTo>
                  <a:lnTo>
                    <a:pt x="1473" y="1070"/>
                  </a:lnTo>
                  <a:lnTo>
                    <a:pt x="1487" y="1067"/>
                  </a:lnTo>
                  <a:lnTo>
                    <a:pt x="1501" y="1063"/>
                  </a:lnTo>
                  <a:lnTo>
                    <a:pt x="1516" y="1054"/>
                  </a:lnTo>
                  <a:lnTo>
                    <a:pt x="1541" y="1033"/>
                  </a:lnTo>
                  <a:lnTo>
                    <a:pt x="1553" y="1010"/>
                  </a:lnTo>
                  <a:lnTo>
                    <a:pt x="1555" y="986"/>
                  </a:lnTo>
                  <a:lnTo>
                    <a:pt x="1548" y="961"/>
                  </a:lnTo>
                  <a:lnTo>
                    <a:pt x="1531" y="935"/>
                  </a:lnTo>
                  <a:lnTo>
                    <a:pt x="1508" y="911"/>
                  </a:lnTo>
                  <a:lnTo>
                    <a:pt x="1478" y="888"/>
                  </a:lnTo>
                  <a:lnTo>
                    <a:pt x="1443" y="867"/>
                  </a:lnTo>
                  <a:lnTo>
                    <a:pt x="1410" y="851"/>
                  </a:lnTo>
                  <a:lnTo>
                    <a:pt x="1379" y="839"/>
                  </a:lnTo>
                  <a:lnTo>
                    <a:pt x="1351" y="829"/>
                  </a:lnTo>
                  <a:lnTo>
                    <a:pt x="1324" y="822"/>
                  </a:lnTo>
                  <a:lnTo>
                    <a:pt x="1300" y="815"/>
                  </a:lnTo>
                  <a:lnTo>
                    <a:pt x="1277" y="809"/>
                  </a:lnTo>
                  <a:lnTo>
                    <a:pt x="1257" y="800"/>
                  </a:lnTo>
                  <a:lnTo>
                    <a:pt x="1237" y="792"/>
                  </a:lnTo>
                  <a:lnTo>
                    <a:pt x="1253" y="795"/>
                  </a:lnTo>
                  <a:lnTo>
                    <a:pt x="1267" y="798"/>
                  </a:lnTo>
                  <a:lnTo>
                    <a:pt x="1283" y="800"/>
                  </a:lnTo>
                  <a:lnTo>
                    <a:pt x="1298" y="803"/>
                  </a:lnTo>
                  <a:lnTo>
                    <a:pt x="1314" y="805"/>
                  </a:lnTo>
                  <a:lnTo>
                    <a:pt x="1328" y="806"/>
                  </a:lnTo>
                  <a:lnTo>
                    <a:pt x="1342" y="808"/>
                  </a:lnTo>
                  <a:lnTo>
                    <a:pt x="1356" y="808"/>
                  </a:lnTo>
                  <a:lnTo>
                    <a:pt x="1390" y="805"/>
                  </a:lnTo>
                  <a:lnTo>
                    <a:pt x="1417" y="795"/>
                  </a:lnTo>
                  <a:lnTo>
                    <a:pt x="1438" y="781"/>
                  </a:lnTo>
                  <a:lnTo>
                    <a:pt x="1453" y="762"/>
                  </a:lnTo>
                  <a:lnTo>
                    <a:pt x="1463" y="742"/>
                  </a:lnTo>
                  <a:lnTo>
                    <a:pt x="1470" y="722"/>
                  </a:lnTo>
                  <a:lnTo>
                    <a:pt x="1473" y="704"/>
                  </a:lnTo>
                  <a:lnTo>
                    <a:pt x="1473" y="688"/>
                  </a:lnTo>
                  <a:lnTo>
                    <a:pt x="1471" y="680"/>
                  </a:lnTo>
                  <a:lnTo>
                    <a:pt x="1468" y="671"/>
                  </a:lnTo>
                  <a:lnTo>
                    <a:pt x="1464" y="664"/>
                  </a:lnTo>
                  <a:lnTo>
                    <a:pt x="1458" y="659"/>
                  </a:lnTo>
                  <a:lnTo>
                    <a:pt x="1502" y="643"/>
                  </a:lnTo>
                  <a:lnTo>
                    <a:pt x="1538" y="623"/>
                  </a:lnTo>
                  <a:lnTo>
                    <a:pt x="1563" y="602"/>
                  </a:lnTo>
                  <a:lnTo>
                    <a:pt x="1582" y="579"/>
                  </a:lnTo>
                  <a:lnTo>
                    <a:pt x="1594" y="557"/>
                  </a:lnTo>
                  <a:lnTo>
                    <a:pt x="1600" y="535"/>
                  </a:lnTo>
                  <a:lnTo>
                    <a:pt x="1603" y="517"/>
                  </a:lnTo>
                  <a:lnTo>
                    <a:pt x="1601" y="503"/>
                  </a:lnTo>
                  <a:lnTo>
                    <a:pt x="1597" y="492"/>
                  </a:lnTo>
                  <a:lnTo>
                    <a:pt x="1592" y="483"/>
                  </a:lnTo>
                  <a:lnTo>
                    <a:pt x="1582" y="476"/>
                  </a:lnTo>
                  <a:lnTo>
                    <a:pt x="1567" y="473"/>
                  </a:lnTo>
                  <a:lnTo>
                    <a:pt x="1550" y="472"/>
                  </a:lnTo>
                  <a:lnTo>
                    <a:pt x="1529" y="472"/>
                  </a:lnTo>
                  <a:lnTo>
                    <a:pt x="1504" y="476"/>
                  </a:lnTo>
                  <a:lnTo>
                    <a:pt x="1474" y="482"/>
                  </a:lnTo>
                  <a:close/>
                </a:path>
              </a:pathLst>
            </a:custGeom>
            <a:solidFill>
              <a:srgbClr val="EDB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8" name="Freeform 176"/>
            <p:cNvSpPr>
              <a:spLocks/>
            </p:cNvSpPr>
            <p:nvPr/>
          </p:nvSpPr>
          <p:spPr bwMode="auto">
            <a:xfrm>
              <a:off x="2980" y="2281"/>
              <a:ext cx="412" cy="465"/>
            </a:xfrm>
            <a:custGeom>
              <a:avLst/>
              <a:gdLst>
                <a:gd name="T0" fmla="*/ 1098 w 1237"/>
                <a:gd name="T1" fmla="*/ 233 h 1395"/>
                <a:gd name="T2" fmla="*/ 1008 w 1237"/>
                <a:gd name="T3" fmla="*/ 318 h 1395"/>
                <a:gd name="T4" fmla="*/ 962 w 1237"/>
                <a:gd name="T5" fmla="*/ 357 h 1395"/>
                <a:gd name="T6" fmla="*/ 940 w 1237"/>
                <a:gd name="T7" fmla="*/ 362 h 1395"/>
                <a:gd name="T8" fmla="*/ 857 w 1237"/>
                <a:gd name="T9" fmla="*/ 389 h 1395"/>
                <a:gd name="T10" fmla="*/ 735 w 1237"/>
                <a:gd name="T11" fmla="*/ 437 h 1395"/>
                <a:gd name="T12" fmla="*/ 669 w 1237"/>
                <a:gd name="T13" fmla="*/ 463 h 1395"/>
                <a:gd name="T14" fmla="*/ 612 w 1237"/>
                <a:gd name="T15" fmla="*/ 489 h 1395"/>
                <a:gd name="T16" fmla="*/ 553 w 1237"/>
                <a:gd name="T17" fmla="*/ 524 h 1395"/>
                <a:gd name="T18" fmla="*/ 473 w 1237"/>
                <a:gd name="T19" fmla="*/ 582 h 1395"/>
                <a:gd name="T20" fmla="*/ 363 w 1237"/>
                <a:gd name="T21" fmla="*/ 671 h 1395"/>
                <a:gd name="T22" fmla="*/ 290 w 1237"/>
                <a:gd name="T23" fmla="*/ 735 h 1395"/>
                <a:gd name="T24" fmla="*/ 218 w 1237"/>
                <a:gd name="T25" fmla="*/ 807 h 1395"/>
                <a:gd name="T26" fmla="*/ 147 w 1237"/>
                <a:gd name="T27" fmla="*/ 884 h 1395"/>
                <a:gd name="T28" fmla="*/ 81 w 1237"/>
                <a:gd name="T29" fmla="*/ 962 h 1395"/>
                <a:gd name="T30" fmla="*/ 18 w 1237"/>
                <a:gd name="T31" fmla="*/ 1035 h 1395"/>
                <a:gd name="T32" fmla="*/ 31 w 1237"/>
                <a:gd name="T33" fmla="*/ 1149 h 1395"/>
                <a:gd name="T34" fmla="*/ 96 w 1237"/>
                <a:gd name="T35" fmla="*/ 1276 h 1395"/>
                <a:gd name="T36" fmla="*/ 177 w 1237"/>
                <a:gd name="T37" fmla="*/ 1395 h 1395"/>
                <a:gd name="T38" fmla="*/ 232 w 1237"/>
                <a:gd name="T39" fmla="*/ 1336 h 1395"/>
                <a:gd name="T40" fmla="*/ 289 w 1237"/>
                <a:gd name="T41" fmla="*/ 1276 h 1395"/>
                <a:gd name="T42" fmla="*/ 341 w 1237"/>
                <a:gd name="T43" fmla="*/ 1218 h 1395"/>
                <a:gd name="T44" fmla="*/ 393 w 1237"/>
                <a:gd name="T45" fmla="*/ 1163 h 1395"/>
                <a:gd name="T46" fmla="*/ 441 w 1237"/>
                <a:gd name="T47" fmla="*/ 1112 h 1395"/>
                <a:gd name="T48" fmla="*/ 580 w 1237"/>
                <a:gd name="T49" fmla="*/ 959 h 1395"/>
                <a:gd name="T50" fmla="*/ 660 w 1237"/>
                <a:gd name="T51" fmla="*/ 873 h 1395"/>
                <a:gd name="T52" fmla="*/ 672 w 1237"/>
                <a:gd name="T53" fmla="*/ 860 h 1395"/>
                <a:gd name="T54" fmla="*/ 658 w 1237"/>
                <a:gd name="T55" fmla="*/ 822 h 1395"/>
                <a:gd name="T56" fmla="*/ 686 w 1237"/>
                <a:gd name="T57" fmla="*/ 722 h 1395"/>
                <a:gd name="T58" fmla="*/ 809 w 1237"/>
                <a:gd name="T59" fmla="*/ 608 h 1395"/>
                <a:gd name="T60" fmla="*/ 906 w 1237"/>
                <a:gd name="T61" fmla="*/ 558 h 1395"/>
                <a:gd name="T62" fmla="*/ 995 w 1237"/>
                <a:gd name="T63" fmla="*/ 521 h 1395"/>
                <a:gd name="T64" fmla="*/ 1074 w 1237"/>
                <a:gd name="T65" fmla="*/ 479 h 1395"/>
                <a:gd name="T66" fmla="*/ 1141 w 1237"/>
                <a:gd name="T67" fmla="*/ 415 h 1395"/>
                <a:gd name="T68" fmla="*/ 1190 w 1237"/>
                <a:gd name="T69" fmla="*/ 311 h 1395"/>
                <a:gd name="T70" fmla="*/ 1226 w 1237"/>
                <a:gd name="T71" fmla="*/ 140 h 1395"/>
                <a:gd name="T72" fmla="*/ 1223 w 1237"/>
                <a:gd name="T73" fmla="*/ 62 h 1395"/>
                <a:gd name="T74" fmla="*/ 1237 w 1237"/>
                <a:gd name="T75" fmla="*/ 1 h 1395"/>
                <a:gd name="T76" fmla="*/ 1237 w 1237"/>
                <a:gd name="T77" fmla="*/ 0 h 1395"/>
                <a:gd name="T78" fmla="*/ 1219 w 1237"/>
                <a:gd name="T79" fmla="*/ 7 h 1395"/>
                <a:gd name="T80" fmla="*/ 1186 w 1237"/>
                <a:gd name="T81" fmla="*/ 41 h 1395"/>
                <a:gd name="T82" fmla="*/ 1179 w 1237"/>
                <a:gd name="T83" fmla="*/ 97 h 1395"/>
                <a:gd name="T84" fmla="*/ 1151 w 1237"/>
                <a:gd name="T85" fmla="*/ 172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37" h="1395">
                  <a:moveTo>
                    <a:pt x="1151" y="172"/>
                  </a:moveTo>
                  <a:lnTo>
                    <a:pt x="1127" y="202"/>
                  </a:lnTo>
                  <a:lnTo>
                    <a:pt x="1098" y="233"/>
                  </a:lnTo>
                  <a:lnTo>
                    <a:pt x="1067" y="263"/>
                  </a:lnTo>
                  <a:lnTo>
                    <a:pt x="1036" y="293"/>
                  </a:lnTo>
                  <a:lnTo>
                    <a:pt x="1008" y="318"/>
                  </a:lnTo>
                  <a:lnTo>
                    <a:pt x="984" y="338"/>
                  </a:lnTo>
                  <a:lnTo>
                    <a:pt x="968" y="352"/>
                  </a:lnTo>
                  <a:lnTo>
                    <a:pt x="962" y="357"/>
                  </a:lnTo>
                  <a:lnTo>
                    <a:pt x="959" y="357"/>
                  </a:lnTo>
                  <a:lnTo>
                    <a:pt x="952" y="360"/>
                  </a:lnTo>
                  <a:lnTo>
                    <a:pt x="940" y="362"/>
                  </a:lnTo>
                  <a:lnTo>
                    <a:pt x="920" y="368"/>
                  </a:lnTo>
                  <a:lnTo>
                    <a:pt x="893" y="378"/>
                  </a:lnTo>
                  <a:lnTo>
                    <a:pt x="857" y="389"/>
                  </a:lnTo>
                  <a:lnTo>
                    <a:pt x="815" y="406"/>
                  </a:lnTo>
                  <a:lnTo>
                    <a:pt x="762" y="426"/>
                  </a:lnTo>
                  <a:lnTo>
                    <a:pt x="735" y="437"/>
                  </a:lnTo>
                  <a:lnTo>
                    <a:pt x="711" y="446"/>
                  </a:lnTo>
                  <a:lnTo>
                    <a:pt x="689" y="454"/>
                  </a:lnTo>
                  <a:lnTo>
                    <a:pt x="669" y="463"/>
                  </a:lnTo>
                  <a:lnTo>
                    <a:pt x="649" y="471"/>
                  </a:lnTo>
                  <a:lnTo>
                    <a:pt x="631" y="480"/>
                  </a:lnTo>
                  <a:lnTo>
                    <a:pt x="612" y="489"/>
                  </a:lnTo>
                  <a:lnTo>
                    <a:pt x="594" y="498"/>
                  </a:lnTo>
                  <a:lnTo>
                    <a:pt x="574" y="511"/>
                  </a:lnTo>
                  <a:lnTo>
                    <a:pt x="553" y="524"/>
                  </a:lnTo>
                  <a:lnTo>
                    <a:pt x="529" y="541"/>
                  </a:lnTo>
                  <a:lnTo>
                    <a:pt x="503" y="559"/>
                  </a:lnTo>
                  <a:lnTo>
                    <a:pt x="473" y="582"/>
                  </a:lnTo>
                  <a:lnTo>
                    <a:pt x="441" y="608"/>
                  </a:lnTo>
                  <a:lnTo>
                    <a:pt x="404" y="637"/>
                  </a:lnTo>
                  <a:lnTo>
                    <a:pt x="363" y="671"/>
                  </a:lnTo>
                  <a:lnTo>
                    <a:pt x="339" y="691"/>
                  </a:lnTo>
                  <a:lnTo>
                    <a:pt x="315" y="712"/>
                  </a:lnTo>
                  <a:lnTo>
                    <a:pt x="290" y="735"/>
                  </a:lnTo>
                  <a:lnTo>
                    <a:pt x="266" y="759"/>
                  </a:lnTo>
                  <a:lnTo>
                    <a:pt x="242" y="783"/>
                  </a:lnTo>
                  <a:lnTo>
                    <a:pt x="218" y="807"/>
                  </a:lnTo>
                  <a:lnTo>
                    <a:pt x="195" y="833"/>
                  </a:lnTo>
                  <a:lnTo>
                    <a:pt x="171" y="858"/>
                  </a:lnTo>
                  <a:lnTo>
                    <a:pt x="147" y="884"/>
                  </a:lnTo>
                  <a:lnTo>
                    <a:pt x="125" y="911"/>
                  </a:lnTo>
                  <a:lnTo>
                    <a:pt x="102" y="936"/>
                  </a:lnTo>
                  <a:lnTo>
                    <a:pt x="81" y="962"/>
                  </a:lnTo>
                  <a:lnTo>
                    <a:pt x="59" y="987"/>
                  </a:lnTo>
                  <a:lnTo>
                    <a:pt x="38" y="1011"/>
                  </a:lnTo>
                  <a:lnTo>
                    <a:pt x="18" y="1035"/>
                  </a:lnTo>
                  <a:lnTo>
                    <a:pt x="0" y="1060"/>
                  </a:lnTo>
                  <a:lnTo>
                    <a:pt x="14" y="1105"/>
                  </a:lnTo>
                  <a:lnTo>
                    <a:pt x="31" y="1149"/>
                  </a:lnTo>
                  <a:lnTo>
                    <a:pt x="51" y="1191"/>
                  </a:lnTo>
                  <a:lnTo>
                    <a:pt x="74" y="1234"/>
                  </a:lnTo>
                  <a:lnTo>
                    <a:pt x="96" y="1276"/>
                  </a:lnTo>
                  <a:lnTo>
                    <a:pt x="122" y="1317"/>
                  </a:lnTo>
                  <a:lnTo>
                    <a:pt x="149" y="1357"/>
                  </a:lnTo>
                  <a:lnTo>
                    <a:pt x="177" y="1395"/>
                  </a:lnTo>
                  <a:lnTo>
                    <a:pt x="195" y="1376"/>
                  </a:lnTo>
                  <a:lnTo>
                    <a:pt x="214" y="1356"/>
                  </a:lnTo>
                  <a:lnTo>
                    <a:pt x="232" y="1336"/>
                  </a:lnTo>
                  <a:lnTo>
                    <a:pt x="252" y="1316"/>
                  </a:lnTo>
                  <a:lnTo>
                    <a:pt x="271" y="1296"/>
                  </a:lnTo>
                  <a:lnTo>
                    <a:pt x="289" y="1276"/>
                  </a:lnTo>
                  <a:lnTo>
                    <a:pt x="306" y="1257"/>
                  </a:lnTo>
                  <a:lnTo>
                    <a:pt x="324" y="1237"/>
                  </a:lnTo>
                  <a:lnTo>
                    <a:pt x="341" y="1218"/>
                  </a:lnTo>
                  <a:lnTo>
                    <a:pt x="360" y="1200"/>
                  </a:lnTo>
                  <a:lnTo>
                    <a:pt x="377" y="1181"/>
                  </a:lnTo>
                  <a:lnTo>
                    <a:pt x="393" y="1163"/>
                  </a:lnTo>
                  <a:lnTo>
                    <a:pt x="410" y="1146"/>
                  </a:lnTo>
                  <a:lnTo>
                    <a:pt x="425" y="1129"/>
                  </a:lnTo>
                  <a:lnTo>
                    <a:pt x="441" y="1112"/>
                  </a:lnTo>
                  <a:lnTo>
                    <a:pt x="455" y="1096"/>
                  </a:lnTo>
                  <a:lnTo>
                    <a:pt x="527" y="1018"/>
                  </a:lnTo>
                  <a:lnTo>
                    <a:pt x="580" y="959"/>
                  </a:lnTo>
                  <a:lnTo>
                    <a:pt x="619" y="918"/>
                  </a:lnTo>
                  <a:lnTo>
                    <a:pt x="645" y="890"/>
                  </a:lnTo>
                  <a:lnTo>
                    <a:pt x="660" y="873"/>
                  </a:lnTo>
                  <a:lnTo>
                    <a:pt x="669" y="864"/>
                  </a:lnTo>
                  <a:lnTo>
                    <a:pt x="672" y="860"/>
                  </a:lnTo>
                  <a:lnTo>
                    <a:pt x="672" y="860"/>
                  </a:lnTo>
                  <a:lnTo>
                    <a:pt x="669" y="856"/>
                  </a:lnTo>
                  <a:lnTo>
                    <a:pt x="663" y="843"/>
                  </a:lnTo>
                  <a:lnTo>
                    <a:pt x="658" y="822"/>
                  </a:lnTo>
                  <a:lnTo>
                    <a:pt x="658" y="795"/>
                  </a:lnTo>
                  <a:lnTo>
                    <a:pt x="666" y="761"/>
                  </a:lnTo>
                  <a:lnTo>
                    <a:pt x="686" y="722"/>
                  </a:lnTo>
                  <a:lnTo>
                    <a:pt x="721" y="678"/>
                  </a:lnTo>
                  <a:lnTo>
                    <a:pt x="777" y="630"/>
                  </a:lnTo>
                  <a:lnTo>
                    <a:pt x="809" y="608"/>
                  </a:lnTo>
                  <a:lnTo>
                    <a:pt x="842" y="589"/>
                  </a:lnTo>
                  <a:lnTo>
                    <a:pt x="874" y="572"/>
                  </a:lnTo>
                  <a:lnTo>
                    <a:pt x="906" y="558"/>
                  </a:lnTo>
                  <a:lnTo>
                    <a:pt x="937" y="545"/>
                  </a:lnTo>
                  <a:lnTo>
                    <a:pt x="967" y="534"/>
                  </a:lnTo>
                  <a:lnTo>
                    <a:pt x="995" y="521"/>
                  </a:lnTo>
                  <a:lnTo>
                    <a:pt x="1023" y="508"/>
                  </a:lnTo>
                  <a:lnTo>
                    <a:pt x="1049" y="494"/>
                  </a:lnTo>
                  <a:lnTo>
                    <a:pt x="1074" y="479"/>
                  </a:lnTo>
                  <a:lnTo>
                    <a:pt x="1098" y="462"/>
                  </a:lnTo>
                  <a:lnTo>
                    <a:pt x="1120" y="440"/>
                  </a:lnTo>
                  <a:lnTo>
                    <a:pt x="1141" y="415"/>
                  </a:lnTo>
                  <a:lnTo>
                    <a:pt x="1159" y="385"/>
                  </a:lnTo>
                  <a:lnTo>
                    <a:pt x="1176" y="351"/>
                  </a:lnTo>
                  <a:lnTo>
                    <a:pt x="1190" y="311"/>
                  </a:lnTo>
                  <a:lnTo>
                    <a:pt x="1212" y="236"/>
                  </a:lnTo>
                  <a:lnTo>
                    <a:pt x="1223" y="181"/>
                  </a:lnTo>
                  <a:lnTo>
                    <a:pt x="1226" y="140"/>
                  </a:lnTo>
                  <a:lnTo>
                    <a:pt x="1226" y="110"/>
                  </a:lnTo>
                  <a:lnTo>
                    <a:pt x="1223" y="86"/>
                  </a:lnTo>
                  <a:lnTo>
                    <a:pt x="1223" y="62"/>
                  </a:lnTo>
                  <a:lnTo>
                    <a:pt x="1226" y="36"/>
                  </a:lnTo>
                  <a:lnTo>
                    <a:pt x="1236" y="2"/>
                  </a:lnTo>
                  <a:lnTo>
                    <a:pt x="1237" y="1"/>
                  </a:lnTo>
                  <a:lnTo>
                    <a:pt x="1237" y="1"/>
                  </a:lnTo>
                  <a:lnTo>
                    <a:pt x="1237" y="1"/>
                  </a:lnTo>
                  <a:lnTo>
                    <a:pt x="1237" y="0"/>
                  </a:lnTo>
                  <a:lnTo>
                    <a:pt x="1232" y="2"/>
                  </a:lnTo>
                  <a:lnTo>
                    <a:pt x="1226" y="4"/>
                  </a:lnTo>
                  <a:lnTo>
                    <a:pt x="1219" y="7"/>
                  </a:lnTo>
                  <a:lnTo>
                    <a:pt x="1213" y="11"/>
                  </a:lnTo>
                  <a:lnTo>
                    <a:pt x="1196" y="25"/>
                  </a:lnTo>
                  <a:lnTo>
                    <a:pt x="1186" y="41"/>
                  </a:lnTo>
                  <a:lnTo>
                    <a:pt x="1182" y="58"/>
                  </a:lnTo>
                  <a:lnTo>
                    <a:pt x="1181" y="76"/>
                  </a:lnTo>
                  <a:lnTo>
                    <a:pt x="1179" y="97"/>
                  </a:lnTo>
                  <a:lnTo>
                    <a:pt x="1175" y="121"/>
                  </a:lnTo>
                  <a:lnTo>
                    <a:pt x="1166" y="146"/>
                  </a:lnTo>
                  <a:lnTo>
                    <a:pt x="1151" y="172"/>
                  </a:lnTo>
                  <a:close/>
                </a:path>
              </a:pathLst>
            </a:custGeom>
            <a:solidFill>
              <a:srgbClr val="E5A5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89" name="Freeform 177"/>
            <p:cNvSpPr>
              <a:spLocks/>
            </p:cNvSpPr>
            <p:nvPr/>
          </p:nvSpPr>
          <p:spPr bwMode="auto">
            <a:xfrm>
              <a:off x="3085" y="2383"/>
              <a:ext cx="151" cy="87"/>
            </a:xfrm>
            <a:custGeom>
              <a:avLst/>
              <a:gdLst>
                <a:gd name="T0" fmla="*/ 452 w 452"/>
                <a:gd name="T1" fmla="*/ 34 h 262"/>
                <a:gd name="T2" fmla="*/ 449 w 452"/>
                <a:gd name="T3" fmla="*/ 34 h 262"/>
                <a:gd name="T4" fmla="*/ 442 w 452"/>
                <a:gd name="T5" fmla="*/ 34 h 262"/>
                <a:gd name="T6" fmla="*/ 429 w 452"/>
                <a:gd name="T7" fmla="*/ 35 h 262"/>
                <a:gd name="T8" fmla="*/ 408 w 452"/>
                <a:gd name="T9" fmla="*/ 41 h 262"/>
                <a:gd name="T10" fmla="*/ 378 w 452"/>
                <a:gd name="T11" fmla="*/ 52 h 262"/>
                <a:gd name="T12" fmla="*/ 340 w 452"/>
                <a:gd name="T13" fmla="*/ 68 h 262"/>
                <a:gd name="T14" fmla="*/ 290 w 452"/>
                <a:gd name="T15" fmla="*/ 93 h 262"/>
                <a:gd name="T16" fmla="*/ 229 w 452"/>
                <a:gd name="T17" fmla="*/ 127 h 262"/>
                <a:gd name="T18" fmla="*/ 197 w 452"/>
                <a:gd name="T19" fmla="*/ 146 h 262"/>
                <a:gd name="T20" fmla="*/ 168 w 452"/>
                <a:gd name="T21" fmla="*/ 163 h 262"/>
                <a:gd name="T22" fmla="*/ 141 w 452"/>
                <a:gd name="T23" fmla="*/ 178 h 262"/>
                <a:gd name="T24" fmla="*/ 117 w 452"/>
                <a:gd name="T25" fmla="*/ 192 h 262"/>
                <a:gd name="T26" fmla="*/ 96 w 452"/>
                <a:gd name="T27" fmla="*/ 205 h 262"/>
                <a:gd name="T28" fmla="*/ 78 w 452"/>
                <a:gd name="T29" fmla="*/ 217 h 262"/>
                <a:gd name="T30" fmla="*/ 60 w 452"/>
                <a:gd name="T31" fmla="*/ 225 h 262"/>
                <a:gd name="T32" fmla="*/ 46 w 452"/>
                <a:gd name="T33" fmla="*/ 234 h 262"/>
                <a:gd name="T34" fmla="*/ 35 w 452"/>
                <a:gd name="T35" fmla="*/ 241 h 262"/>
                <a:gd name="T36" fmla="*/ 25 w 452"/>
                <a:gd name="T37" fmla="*/ 246 h 262"/>
                <a:gd name="T38" fmla="*/ 17 w 452"/>
                <a:gd name="T39" fmla="*/ 252 h 262"/>
                <a:gd name="T40" fmla="*/ 9 w 452"/>
                <a:gd name="T41" fmla="*/ 256 h 262"/>
                <a:gd name="T42" fmla="*/ 5 w 452"/>
                <a:gd name="T43" fmla="*/ 259 h 262"/>
                <a:gd name="T44" fmla="*/ 2 w 452"/>
                <a:gd name="T45" fmla="*/ 260 h 262"/>
                <a:gd name="T46" fmla="*/ 0 w 452"/>
                <a:gd name="T47" fmla="*/ 262 h 262"/>
                <a:gd name="T48" fmla="*/ 0 w 452"/>
                <a:gd name="T49" fmla="*/ 262 h 262"/>
                <a:gd name="T50" fmla="*/ 1 w 452"/>
                <a:gd name="T51" fmla="*/ 260 h 262"/>
                <a:gd name="T52" fmla="*/ 7 w 452"/>
                <a:gd name="T53" fmla="*/ 255 h 262"/>
                <a:gd name="T54" fmla="*/ 15 w 452"/>
                <a:gd name="T55" fmla="*/ 245 h 262"/>
                <a:gd name="T56" fmla="*/ 26 w 452"/>
                <a:gd name="T57" fmla="*/ 234 h 262"/>
                <a:gd name="T58" fmla="*/ 41 w 452"/>
                <a:gd name="T59" fmla="*/ 219 h 262"/>
                <a:gd name="T60" fmla="*/ 58 w 452"/>
                <a:gd name="T61" fmla="*/ 202 h 262"/>
                <a:gd name="T62" fmla="*/ 76 w 452"/>
                <a:gd name="T63" fmla="*/ 185 h 262"/>
                <a:gd name="T64" fmla="*/ 97 w 452"/>
                <a:gd name="T65" fmla="*/ 165 h 262"/>
                <a:gd name="T66" fmla="*/ 120 w 452"/>
                <a:gd name="T67" fmla="*/ 147 h 262"/>
                <a:gd name="T68" fmla="*/ 144 w 452"/>
                <a:gd name="T69" fmla="*/ 126 h 262"/>
                <a:gd name="T70" fmla="*/ 168 w 452"/>
                <a:gd name="T71" fmla="*/ 106 h 262"/>
                <a:gd name="T72" fmla="*/ 194 w 452"/>
                <a:gd name="T73" fmla="*/ 88 h 262"/>
                <a:gd name="T74" fmla="*/ 221 w 452"/>
                <a:gd name="T75" fmla="*/ 69 h 262"/>
                <a:gd name="T76" fmla="*/ 246 w 452"/>
                <a:gd name="T77" fmla="*/ 52 h 262"/>
                <a:gd name="T78" fmla="*/ 273 w 452"/>
                <a:gd name="T79" fmla="*/ 37 h 262"/>
                <a:gd name="T80" fmla="*/ 299 w 452"/>
                <a:gd name="T81" fmla="*/ 24 h 262"/>
                <a:gd name="T82" fmla="*/ 345 w 452"/>
                <a:gd name="T83" fmla="*/ 7 h 262"/>
                <a:gd name="T84" fmla="*/ 381 w 452"/>
                <a:gd name="T85" fmla="*/ 0 h 262"/>
                <a:gd name="T86" fmla="*/ 408 w 452"/>
                <a:gd name="T87" fmla="*/ 0 h 262"/>
                <a:gd name="T88" fmla="*/ 428 w 452"/>
                <a:gd name="T89" fmla="*/ 5 h 262"/>
                <a:gd name="T90" fmla="*/ 440 w 452"/>
                <a:gd name="T91" fmla="*/ 14 h 262"/>
                <a:gd name="T92" fmla="*/ 447 w 452"/>
                <a:gd name="T93" fmla="*/ 24 h 262"/>
                <a:gd name="T94" fmla="*/ 450 w 452"/>
                <a:gd name="T95" fmla="*/ 31 h 262"/>
                <a:gd name="T96" fmla="*/ 452 w 452"/>
                <a:gd name="T97" fmla="*/ 3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2" h="262">
                  <a:moveTo>
                    <a:pt x="452" y="34"/>
                  </a:moveTo>
                  <a:lnTo>
                    <a:pt x="449" y="34"/>
                  </a:lnTo>
                  <a:lnTo>
                    <a:pt x="442" y="34"/>
                  </a:lnTo>
                  <a:lnTo>
                    <a:pt x="429" y="35"/>
                  </a:lnTo>
                  <a:lnTo>
                    <a:pt x="408" y="41"/>
                  </a:lnTo>
                  <a:lnTo>
                    <a:pt x="378" y="52"/>
                  </a:lnTo>
                  <a:lnTo>
                    <a:pt x="340" y="68"/>
                  </a:lnTo>
                  <a:lnTo>
                    <a:pt x="290" y="93"/>
                  </a:lnTo>
                  <a:lnTo>
                    <a:pt x="229" y="127"/>
                  </a:lnTo>
                  <a:lnTo>
                    <a:pt x="197" y="146"/>
                  </a:lnTo>
                  <a:lnTo>
                    <a:pt x="168" y="163"/>
                  </a:lnTo>
                  <a:lnTo>
                    <a:pt x="141" y="178"/>
                  </a:lnTo>
                  <a:lnTo>
                    <a:pt x="117" y="192"/>
                  </a:lnTo>
                  <a:lnTo>
                    <a:pt x="96" y="205"/>
                  </a:lnTo>
                  <a:lnTo>
                    <a:pt x="78" y="217"/>
                  </a:lnTo>
                  <a:lnTo>
                    <a:pt x="60" y="225"/>
                  </a:lnTo>
                  <a:lnTo>
                    <a:pt x="46" y="234"/>
                  </a:lnTo>
                  <a:lnTo>
                    <a:pt x="35" y="241"/>
                  </a:lnTo>
                  <a:lnTo>
                    <a:pt x="25" y="246"/>
                  </a:lnTo>
                  <a:lnTo>
                    <a:pt x="17" y="252"/>
                  </a:lnTo>
                  <a:lnTo>
                    <a:pt x="9" y="256"/>
                  </a:lnTo>
                  <a:lnTo>
                    <a:pt x="5" y="259"/>
                  </a:lnTo>
                  <a:lnTo>
                    <a:pt x="2" y="260"/>
                  </a:lnTo>
                  <a:lnTo>
                    <a:pt x="0" y="262"/>
                  </a:lnTo>
                  <a:lnTo>
                    <a:pt x="0" y="262"/>
                  </a:lnTo>
                  <a:lnTo>
                    <a:pt x="1" y="260"/>
                  </a:lnTo>
                  <a:lnTo>
                    <a:pt x="7" y="255"/>
                  </a:lnTo>
                  <a:lnTo>
                    <a:pt x="15" y="245"/>
                  </a:lnTo>
                  <a:lnTo>
                    <a:pt x="26" y="234"/>
                  </a:lnTo>
                  <a:lnTo>
                    <a:pt x="41" y="219"/>
                  </a:lnTo>
                  <a:lnTo>
                    <a:pt x="58" y="202"/>
                  </a:lnTo>
                  <a:lnTo>
                    <a:pt x="76" y="185"/>
                  </a:lnTo>
                  <a:lnTo>
                    <a:pt x="97" y="165"/>
                  </a:lnTo>
                  <a:lnTo>
                    <a:pt x="120" y="147"/>
                  </a:lnTo>
                  <a:lnTo>
                    <a:pt x="144" y="126"/>
                  </a:lnTo>
                  <a:lnTo>
                    <a:pt x="168" y="106"/>
                  </a:lnTo>
                  <a:lnTo>
                    <a:pt x="194" y="88"/>
                  </a:lnTo>
                  <a:lnTo>
                    <a:pt x="221" y="69"/>
                  </a:lnTo>
                  <a:lnTo>
                    <a:pt x="246" y="52"/>
                  </a:lnTo>
                  <a:lnTo>
                    <a:pt x="273" y="37"/>
                  </a:lnTo>
                  <a:lnTo>
                    <a:pt x="299" y="24"/>
                  </a:lnTo>
                  <a:lnTo>
                    <a:pt x="345" y="7"/>
                  </a:lnTo>
                  <a:lnTo>
                    <a:pt x="381" y="0"/>
                  </a:lnTo>
                  <a:lnTo>
                    <a:pt x="408" y="0"/>
                  </a:lnTo>
                  <a:lnTo>
                    <a:pt x="428" y="5"/>
                  </a:lnTo>
                  <a:lnTo>
                    <a:pt x="440" y="14"/>
                  </a:lnTo>
                  <a:lnTo>
                    <a:pt x="447" y="24"/>
                  </a:lnTo>
                  <a:lnTo>
                    <a:pt x="450" y="31"/>
                  </a:lnTo>
                  <a:lnTo>
                    <a:pt x="45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0" name="Freeform 178"/>
            <p:cNvSpPr>
              <a:spLocks/>
            </p:cNvSpPr>
            <p:nvPr/>
          </p:nvSpPr>
          <p:spPr bwMode="auto">
            <a:xfrm>
              <a:off x="2928" y="2268"/>
              <a:ext cx="592" cy="589"/>
            </a:xfrm>
            <a:custGeom>
              <a:avLst/>
              <a:gdLst>
                <a:gd name="T0" fmla="*/ 1610 w 1776"/>
                <a:gd name="T1" fmla="*/ 502 h 1767"/>
                <a:gd name="T2" fmla="*/ 1664 w 1776"/>
                <a:gd name="T3" fmla="*/ 451 h 1767"/>
                <a:gd name="T4" fmla="*/ 1760 w 1776"/>
                <a:gd name="T5" fmla="*/ 265 h 1767"/>
                <a:gd name="T6" fmla="*/ 1695 w 1776"/>
                <a:gd name="T7" fmla="*/ 169 h 1767"/>
                <a:gd name="T8" fmla="*/ 1579 w 1776"/>
                <a:gd name="T9" fmla="*/ 264 h 1767"/>
                <a:gd name="T10" fmla="*/ 1508 w 1776"/>
                <a:gd name="T11" fmla="*/ 265 h 1767"/>
                <a:gd name="T12" fmla="*/ 1481 w 1776"/>
                <a:gd name="T13" fmla="*/ 30 h 1767"/>
                <a:gd name="T14" fmla="*/ 1400 w 1776"/>
                <a:gd name="T15" fmla="*/ 4 h 1767"/>
                <a:gd name="T16" fmla="*/ 1325 w 1776"/>
                <a:gd name="T17" fmla="*/ 133 h 1767"/>
                <a:gd name="T18" fmla="*/ 1165 w 1776"/>
                <a:gd name="T19" fmla="*/ 336 h 1767"/>
                <a:gd name="T20" fmla="*/ 1079 w 1776"/>
                <a:gd name="T21" fmla="*/ 387 h 1767"/>
                <a:gd name="T22" fmla="*/ 843 w 1776"/>
                <a:gd name="T23" fmla="*/ 477 h 1767"/>
                <a:gd name="T24" fmla="*/ 703 w 1776"/>
                <a:gd name="T25" fmla="*/ 550 h 1767"/>
                <a:gd name="T26" fmla="*/ 466 w 1776"/>
                <a:gd name="T27" fmla="*/ 742 h 1767"/>
                <a:gd name="T28" fmla="*/ 167 w 1776"/>
                <a:gd name="T29" fmla="*/ 1077 h 1767"/>
                <a:gd name="T30" fmla="*/ 3 w 1776"/>
                <a:gd name="T31" fmla="*/ 1294 h 1767"/>
                <a:gd name="T32" fmla="*/ 125 w 1776"/>
                <a:gd name="T33" fmla="*/ 1159 h 1767"/>
                <a:gd name="T34" fmla="*/ 431 w 1776"/>
                <a:gd name="T35" fmla="*/ 835 h 1767"/>
                <a:gd name="T36" fmla="*/ 690 w 1776"/>
                <a:gd name="T37" fmla="*/ 616 h 1767"/>
                <a:gd name="T38" fmla="*/ 921 w 1776"/>
                <a:gd name="T39" fmla="*/ 514 h 1767"/>
                <a:gd name="T40" fmla="*/ 1111 w 1776"/>
                <a:gd name="T41" fmla="*/ 436 h 1767"/>
                <a:gd name="T42" fmla="*/ 1215 w 1776"/>
                <a:gd name="T43" fmla="*/ 374 h 1767"/>
                <a:gd name="T44" fmla="*/ 1307 w 1776"/>
                <a:gd name="T45" fmla="*/ 275 h 1767"/>
                <a:gd name="T46" fmla="*/ 1378 w 1776"/>
                <a:gd name="T47" fmla="*/ 89 h 1767"/>
                <a:gd name="T48" fmla="*/ 1424 w 1776"/>
                <a:gd name="T49" fmla="*/ 44 h 1767"/>
                <a:gd name="T50" fmla="*/ 1457 w 1776"/>
                <a:gd name="T51" fmla="*/ 334 h 1767"/>
                <a:gd name="T52" fmla="*/ 1346 w 1776"/>
                <a:gd name="T53" fmla="*/ 680 h 1767"/>
                <a:gd name="T54" fmla="*/ 1329 w 1776"/>
                <a:gd name="T55" fmla="*/ 757 h 1767"/>
                <a:gd name="T56" fmla="*/ 1300 w 1776"/>
                <a:gd name="T57" fmla="*/ 659 h 1767"/>
                <a:gd name="T58" fmla="*/ 1276 w 1776"/>
                <a:gd name="T59" fmla="*/ 718 h 1767"/>
                <a:gd name="T60" fmla="*/ 1375 w 1776"/>
                <a:gd name="T61" fmla="*/ 854 h 1767"/>
                <a:gd name="T62" fmla="*/ 1446 w 1776"/>
                <a:gd name="T63" fmla="*/ 880 h 1767"/>
                <a:gd name="T64" fmla="*/ 1611 w 1776"/>
                <a:gd name="T65" fmla="*/ 945 h 1767"/>
                <a:gd name="T66" fmla="*/ 1637 w 1776"/>
                <a:gd name="T67" fmla="*/ 1060 h 1767"/>
                <a:gd name="T68" fmla="*/ 1517 w 1776"/>
                <a:gd name="T69" fmla="*/ 1050 h 1767"/>
                <a:gd name="T70" fmla="*/ 1395 w 1776"/>
                <a:gd name="T71" fmla="*/ 1058 h 1767"/>
                <a:gd name="T72" fmla="*/ 1264 w 1776"/>
                <a:gd name="T73" fmla="*/ 1101 h 1767"/>
                <a:gd name="T74" fmla="*/ 1039 w 1776"/>
                <a:gd name="T75" fmla="*/ 1125 h 1767"/>
                <a:gd name="T76" fmla="*/ 879 w 1776"/>
                <a:gd name="T77" fmla="*/ 1074 h 1767"/>
                <a:gd name="T78" fmla="*/ 848 w 1776"/>
                <a:gd name="T79" fmla="*/ 1056 h 1767"/>
                <a:gd name="T80" fmla="*/ 928 w 1776"/>
                <a:gd name="T81" fmla="*/ 1122 h 1767"/>
                <a:gd name="T82" fmla="*/ 839 w 1776"/>
                <a:gd name="T83" fmla="*/ 1306 h 1767"/>
                <a:gd name="T84" fmla="*/ 646 w 1776"/>
                <a:gd name="T85" fmla="*/ 1601 h 1767"/>
                <a:gd name="T86" fmla="*/ 507 w 1776"/>
                <a:gd name="T87" fmla="*/ 1750 h 1767"/>
                <a:gd name="T88" fmla="*/ 509 w 1776"/>
                <a:gd name="T89" fmla="*/ 1750 h 1767"/>
                <a:gd name="T90" fmla="*/ 625 w 1776"/>
                <a:gd name="T91" fmla="*/ 1645 h 1767"/>
                <a:gd name="T92" fmla="*/ 798 w 1776"/>
                <a:gd name="T93" fmla="*/ 1464 h 1767"/>
                <a:gd name="T94" fmla="*/ 923 w 1776"/>
                <a:gd name="T95" fmla="*/ 1275 h 1767"/>
                <a:gd name="T96" fmla="*/ 982 w 1776"/>
                <a:gd name="T97" fmla="*/ 1156 h 1767"/>
                <a:gd name="T98" fmla="*/ 1094 w 1776"/>
                <a:gd name="T99" fmla="*/ 1195 h 1767"/>
                <a:gd name="T100" fmla="*/ 1237 w 1776"/>
                <a:gd name="T101" fmla="*/ 1170 h 1767"/>
                <a:gd name="T102" fmla="*/ 1382 w 1776"/>
                <a:gd name="T103" fmla="*/ 1127 h 1767"/>
                <a:gd name="T104" fmla="*/ 1502 w 1776"/>
                <a:gd name="T105" fmla="*/ 1098 h 1767"/>
                <a:gd name="T106" fmla="*/ 1610 w 1776"/>
                <a:gd name="T107" fmla="*/ 1118 h 1767"/>
                <a:gd name="T108" fmla="*/ 1725 w 1776"/>
                <a:gd name="T109" fmla="*/ 1056 h 1767"/>
                <a:gd name="T110" fmla="*/ 1579 w 1776"/>
                <a:gd name="T111" fmla="*/ 887 h 1767"/>
                <a:gd name="T112" fmla="*/ 1402 w 1776"/>
                <a:gd name="T113" fmla="*/ 826 h 1767"/>
                <a:gd name="T114" fmla="*/ 1505 w 1776"/>
                <a:gd name="T115" fmla="*/ 850 h 1767"/>
                <a:gd name="T116" fmla="*/ 1647 w 1776"/>
                <a:gd name="T117" fmla="*/ 769 h 1767"/>
                <a:gd name="T118" fmla="*/ 1681 w 1776"/>
                <a:gd name="T119" fmla="*/ 674 h 1767"/>
                <a:gd name="T120" fmla="*/ 1774 w 1776"/>
                <a:gd name="T121" fmla="*/ 524 h 1767"/>
                <a:gd name="T122" fmla="*/ 1677 w 1776"/>
                <a:gd name="T123" fmla="*/ 490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76" h="1767">
                  <a:moveTo>
                    <a:pt x="1647" y="496"/>
                  </a:moveTo>
                  <a:lnTo>
                    <a:pt x="1640" y="497"/>
                  </a:lnTo>
                  <a:lnTo>
                    <a:pt x="1633" y="499"/>
                  </a:lnTo>
                  <a:lnTo>
                    <a:pt x="1627" y="500"/>
                  </a:lnTo>
                  <a:lnTo>
                    <a:pt x="1621" y="500"/>
                  </a:lnTo>
                  <a:lnTo>
                    <a:pt x="1616" y="502"/>
                  </a:lnTo>
                  <a:lnTo>
                    <a:pt x="1610" y="502"/>
                  </a:lnTo>
                  <a:lnTo>
                    <a:pt x="1604" y="503"/>
                  </a:lnTo>
                  <a:lnTo>
                    <a:pt x="1599" y="503"/>
                  </a:lnTo>
                  <a:lnTo>
                    <a:pt x="1613" y="492"/>
                  </a:lnTo>
                  <a:lnTo>
                    <a:pt x="1627" y="480"/>
                  </a:lnTo>
                  <a:lnTo>
                    <a:pt x="1640" y="470"/>
                  </a:lnTo>
                  <a:lnTo>
                    <a:pt x="1653" y="460"/>
                  </a:lnTo>
                  <a:lnTo>
                    <a:pt x="1664" y="451"/>
                  </a:lnTo>
                  <a:lnTo>
                    <a:pt x="1675" y="441"/>
                  </a:lnTo>
                  <a:lnTo>
                    <a:pt x="1687" y="431"/>
                  </a:lnTo>
                  <a:lnTo>
                    <a:pt x="1698" y="419"/>
                  </a:lnTo>
                  <a:lnTo>
                    <a:pt x="1731" y="377"/>
                  </a:lnTo>
                  <a:lnTo>
                    <a:pt x="1749" y="336"/>
                  </a:lnTo>
                  <a:lnTo>
                    <a:pt x="1759" y="299"/>
                  </a:lnTo>
                  <a:lnTo>
                    <a:pt x="1760" y="265"/>
                  </a:lnTo>
                  <a:lnTo>
                    <a:pt x="1756" y="235"/>
                  </a:lnTo>
                  <a:lnTo>
                    <a:pt x="1748" y="211"/>
                  </a:lnTo>
                  <a:lnTo>
                    <a:pt x="1738" y="191"/>
                  </a:lnTo>
                  <a:lnTo>
                    <a:pt x="1728" y="178"/>
                  </a:lnTo>
                  <a:lnTo>
                    <a:pt x="1718" y="171"/>
                  </a:lnTo>
                  <a:lnTo>
                    <a:pt x="1706" y="167"/>
                  </a:lnTo>
                  <a:lnTo>
                    <a:pt x="1695" y="169"/>
                  </a:lnTo>
                  <a:lnTo>
                    <a:pt x="1681" y="173"/>
                  </a:lnTo>
                  <a:lnTo>
                    <a:pt x="1665" y="181"/>
                  </a:lnTo>
                  <a:lnTo>
                    <a:pt x="1648" y="195"/>
                  </a:lnTo>
                  <a:lnTo>
                    <a:pt x="1630" y="212"/>
                  </a:lnTo>
                  <a:lnTo>
                    <a:pt x="1609" y="235"/>
                  </a:lnTo>
                  <a:lnTo>
                    <a:pt x="1593" y="249"/>
                  </a:lnTo>
                  <a:lnTo>
                    <a:pt x="1579" y="264"/>
                  </a:lnTo>
                  <a:lnTo>
                    <a:pt x="1565" y="276"/>
                  </a:lnTo>
                  <a:lnTo>
                    <a:pt x="1551" y="288"/>
                  </a:lnTo>
                  <a:lnTo>
                    <a:pt x="1536" y="299"/>
                  </a:lnTo>
                  <a:lnTo>
                    <a:pt x="1524" y="307"/>
                  </a:lnTo>
                  <a:lnTo>
                    <a:pt x="1512" y="316"/>
                  </a:lnTo>
                  <a:lnTo>
                    <a:pt x="1502" y="323"/>
                  </a:lnTo>
                  <a:lnTo>
                    <a:pt x="1508" y="265"/>
                  </a:lnTo>
                  <a:lnTo>
                    <a:pt x="1509" y="211"/>
                  </a:lnTo>
                  <a:lnTo>
                    <a:pt x="1508" y="163"/>
                  </a:lnTo>
                  <a:lnTo>
                    <a:pt x="1504" y="120"/>
                  </a:lnTo>
                  <a:lnTo>
                    <a:pt x="1498" y="85"/>
                  </a:lnTo>
                  <a:lnTo>
                    <a:pt x="1491" y="58"/>
                  </a:lnTo>
                  <a:lnTo>
                    <a:pt x="1485" y="40"/>
                  </a:lnTo>
                  <a:lnTo>
                    <a:pt x="1481" y="30"/>
                  </a:lnTo>
                  <a:lnTo>
                    <a:pt x="1477" y="23"/>
                  </a:lnTo>
                  <a:lnTo>
                    <a:pt x="1470" y="16"/>
                  </a:lnTo>
                  <a:lnTo>
                    <a:pt x="1460" y="10"/>
                  </a:lnTo>
                  <a:lnTo>
                    <a:pt x="1450" y="4"/>
                  </a:lnTo>
                  <a:lnTo>
                    <a:pt x="1436" y="0"/>
                  </a:lnTo>
                  <a:lnTo>
                    <a:pt x="1419" y="0"/>
                  </a:lnTo>
                  <a:lnTo>
                    <a:pt x="1400" y="4"/>
                  </a:lnTo>
                  <a:lnTo>
                    <a:pt x="1379" y="13"/>
                  </a:lnTo>
                  <a:lnTo>
                    <a:pt x="1354" y="28"/>
                  </a:lnTo>
                  <a:lnTo>
                    <a:pt x="1339" y="47"/>
                  </a:lnTo>
                  <a:lnTo>
                    <a:pt x="1332" y="65"/>
                  </a:lnTo>
                  <a:lnTo>
                    <a:pt x="1329" y="86"/>
                  </a:lnTo>
                  <a:lnTo>
                    <a:pt x="1328" y="109"/>
                  </a:lnTo>
                  <a:lnTo>
                    <a:pt x="1325" y="133"/>
                  </a:lnTo>
                  <a:lnTo>
                    <a:pt x="1317" y="160"/>
                  </a:lnTo>
                  <a:lnTo>
                    <a:pt x="1301" y="188"/>
                  </a:lnTo>
                  <a:lnTo>
                    <a:pt x="1277" y="218"/>
                  </a:lnTo>
                  <a:lnTo>
                    <a:pt x="1250" y="251"/>
                  </a:lnTo>
                  <a:lnTo>
                    <a:pt x="1220" y="282"/>
                  </a:lnTo>
                  <a:lnTo>
                    <a:pt x="1191" y="310"/>
                  </a:lnTo>
                  <a:lnTo>
                    <a:pt x="1165" y="336"/>
                  </a:lnTo>
                  <a:lnTo>
                    <a:pt x="1142" y="356"/>
                  </a:lnTo>
                  <a:lnTo>
                    <a:pt x="1128" y="370"/>
                  </a:lnTo>
                  <a:lnTo>
                    <a:pt x="1123" y="374"/>
                  </a:lnTo>
                  <a:lnTo>
                    <a:pt x="1120" y="374"/>
                  </a:lnTo>
                  <a:lnTo>
                    <a:pt x="1113" y="377"/>
                  </a:lnTo>
                  <a:lnTo>
                    <a:pt x="1098" y="381"/>
                  </a:lnTo>
                  <a:lnTo>
                    <a:pt x="1079" y="387"/>
                  </a:lnTo>
                  <a:lnTo>
                    <a:pt x="1050" y="397"/>
                  </a:lnTo>
                  <a:lnTo>
                    <a:pt x="1015" y="409"/>
                  </a:lnTo>
                  <a:lnTo>
                    <a:pt x="971" y="426"/>
                  </a:lnTo>
                  <a:lnTo>
                    <a:pt x="918" y="448"/>
                  </a:lnTo>
                  <a:lnTo>
                    <a:pt x="891" y="459"/>
                  </a:lnTo>
                  <a:lnTo>
                    <a:pt x="866" y="469"/>
                  </a:lnTo>
                  <a:lnTo>
                    <a:pt x="843" y="477"/>
                  </a:lnTo>
                  <a:lnTo>
                    <a:pt x="823" y="486"/>
                  </a:lnTo>
                  <a:lnTo>
                    <a:pt x="804" y="494"/>
                  </a:lnTo>
                  <a:lnTo>
                    <a:pt x="784" y="503"/>
                  </a:lnTo>
                  <a:lnTo>
                    <a:pt x="765" y="513"/>
                  </a:lnTo>
                  <a:lnTo>
                    <a:pt x="746" y="523"/>
                  </a:lnTo>
                  <a:lnTo>
                    <a:pt x="726" y="536"/>
                  </a:lnTo>
                  <a:lnTo>
                    <a:pt x="703" y="550"/>
                  </a:lnTo>
                  <a:lnTo>
                    <a:pt x="680" y="567"/>
                  </a:lnTo>
                  <a:lnTo>
                    <a:pt x="653" y="587"/>
                  </a:lnTo>
                  <a:lnTo>
                    <a:pt x="624" y="609"/>
                  </a:lnTo>
                  <a:lnTo>
                    <a:pt x="591" y="636"/>
                  </a:lnTo>
                  <a:lnTo>
                    <a:pt x="554" y="667"/>
                  </a:lnTo>
                  <a:lnTo>
                    <a:pt x="512" y="703"/>
                  </a:lnTo>
                  <a:lnTo>
                    <a:pt x="466" y="742"/>
                  </a:lnTo>
                  <a:lnTo>
                    <a:pt x="421" y="786"/>
                  </a:lnTo>
                  <a:lnTo>
                    <a:pt x="376" y="833"/>
                  </a:lnTo>
                  <a:lnTo>
                    <a:pt x="332" y="881"/>
                  </a:lnTo>
                  <a:lnTo>
                    <a:pt x="288" y="931"/>
                  </a:lnTo>
                  <a:lnTo>
                    <a:pt x="245" y="981"/>
                  </a:lnTo>
                  <a:lnTo>
                    <a:pt x="204" y="1030"/>
                  </a:lnTo>
                  <a:lnTo>
                    <a:pt x="167" y="1077"/>
                  </a:lnTo>
                  <a:lnTo>
                    <a:pt x="132" y="1122"/>
                  </a:lnTo>
                  <a:lnTo>
                    <a:pt x="99" y="1163"/>
                  </a:lnTo>
                  <a:lnTo>
                    <a:pt x="71" y="1202"/>
                  </a:lnTo>
                  <a:lnTo>
                    <a:pt x="47" y="1234"/>
                  </a:lnTo>
                  <a:lnTo>
                    <a:pt x="27" y="1261"/>
                  </a:lnTo>
                  <a:lnTo>
                    <a:pt x="13" y="1281"/>
                  </a:lnTo>
                  <a:lnTo>
                    <a:pt x="3" y="1294"/>
                  </a:lnTo>
                  <a:lnTo>
                    <a:pt x="0" y="1298"/>
                  </a:lnTo>
                  <a:lnTo>
                    <a:pt x="4" y="1294"/>
                  </a:lnTo>
                  <a:lnTo>
                    <a:pt x="16" y="1280"/>
                  </a:lnTo>
                  <a:lnTo>
                    <a:pt x="35" y="1260"/>
                  </a:lnTo>
                  <a:lnTo>
                    <a:pt x="60" y="1231"/>
                  </a:lnTo>
                  <a:lnTo>
                    <a:pt x="91" y="1197"/>
                  </a:lnTo>
                  <a:lnTo>
                    <a:pt x="125" y="1159"/>
                  </a:lnTo>
                  <a:lnTo>
                    <a:pt x="164" y="1117"/>
                  </a:lnTo>
                  <a:lnTo>
                    <a:pt x="206" y="1071"/>
                  </a:lnTo>
                  <a:lnTo>
                    <a:pt x="249" y="1024"/>
                  </a:lnTo>
                  <a:lnTo>
                    <a:pt x="295" y="976"/>
                  </a:lnTo>
                  <a:lnTo>
                    <a:pt x="340" y="928"/>
                  </a:lnTo>
                  <a:lnTo>
                    <a:pt x="387" y="881"/>
                  </a:lnTo>
                  <a:lnTo>
                    <a:pt x="431" y="835"/>
                  </a:lnTo>
                  <a:lnTo>
                    <a:pt x="473" y="792"/>
                  </a:lnTo>
                  <a:lnTo>
                    <a:pt x="514" y="752"/>
                  </a:lnTo>
                  <a:lnTo>
                    <a:pt x="551" y="718"/>
                  </a:lnTo>
                  <a:lnTo>
                    <a:pt x="587" y="689"/>
                  </a:lnTo>
                  <a:lnTo>
                    <a:pt x="621" y="662"/>
                  </a:lnTo>
                  <a:lnTo>
                    <a:pt x="656" y="638"/>
                  </a:lnTo>
                  <a:lnTo>
                    <a:pt x="690" y="616"/>
                  </a:lnTo>
                  <a:lnTo>
                    <a:pt x="726" y="597"/>
                  </a:lnTo>
                  <a:lnTo>
                    <a:pt x="758" y="580"/>
                  </a:lnTo>
                  <a:lnTo>
                    <a:pt x="792" y="564"/>
                  </a:lnTo>
                  <a:lnTo>
                    <a:pt x="825" y="550"/>
                  </a:lnTo>
                  <a:lnTo>
                    <a:pt x="857" y="538"/>
                  </a:lnTo>
                  <a:lnTo>
                    <a:pt x="890" y="526"/>
                  </a:lnTo>
                  <a:lnTo>
                    <a:pt x="921" y="514"/>
                  </a:lnTo>
                  <a:lnTo>
                    <a:pt x="951" y="504"/>
                  </a:lnTo>
                  <a:lnTo>
                    <a:pt x="981" y="493"/>
                  </a:lnTo>
                  <a:lnTo>
                    <a:pt x="1009" y="482"/>
                  </a:lnTo>
                  <a:lnTo>
                    <a:pt x="1037" y="470"/>
                  </a:lnTo>
                  <a:lnTo>
                    <a:pt x="1064" y="459"/>
                  </a:lnTo>
                  <a:lnTo>
                    <a:pt x="1090" y="446"/>
                  </a:lnTo>
                  <a:lnTo>
                    <a:pt x="1111" y="436"/>
                  </a:lnTo>
                  <a:lnTo>
                    <a:pt x="1131" y="426"/>
                  </a:lnTo>
                  <a:lnTo>
                    <a:pt x="1148" y="418"/>
                  </a:lnTo>
                  <a:lnTo>
                    <a:pt x="1164" y="408"/>
                  </a:lnTo>
                  <a:lnTo>
                    <a:pt x="1178" y="401"/>
                  </a:lnTo>
                  <a:lnTo>
                    <a:pt x="1191" y="392"/>
                  </a:lnTo>
                  <a:lnTo>
                    <a:pt x="1203" y="384"/>
                  </a:lnTo>
                  <a:lnTo>
                    <a:pt x="1215" y="374"/>
                  </a:lnTo>
                  <a:lnTo>
                    <a:pt x="1226" y="364"/>
                  </a:lnTo>
                  <a:lnTo>
                    <a:pt x="1237" y="353"/>
                  </a:lnTo>
                  <a:lnTo>
                    <a:pt x="1249" y="341"/>
                  </a:lnTo>
                  <a:lnTo>
                    <a:pt x="1261" y="327"/>
                  </a:lnTo>
                  <a:lnTo>
                    <a:pt x="1276" y="312"/>
                  </a:lnTo>
                  <a:lnTo>
                    <a:pt x="1290" y="295"/>
                  </a:lnTo>
                  <a:lnTo>
                    <a:pt x="1307" y="275"/>
                  </a:lnTo>
                  <a:lnTo>
                    <a:pt x="1337" y="235"/>
                  </a:lnTo>
                  <a:lnTo>
                    <a:pt x="1356" y="201"/>
                  </a:lnTo>
                  <a:lnTo>
                    <a:pt x="1369" y="173"/>
                  </a:lnTo>
                  <a:lnTo>
                    <a:pt x="1375" y="147"/>
                  </a:lnTo>
                  <a:lnTo>
                    <a:pt x="1378" y="126"/>
                  </a:lnTo>
                  <a:lnTo>
                    <a:pt x="1378" y="108"/>
                  </a:lnTo>
                  <a:lnTo>
                    <a:pt x="1378" y="89"/>
                  </a:lnTo>
                  <a:lnTo>
                    <a:pt x="1380" y="74"/>
                  </a:lnTo>
                  <a:lnTo>
                    <a:pt x="1386" y="59"/>
                  </a:lnTo>
                  <a:lnTo>
                    <a:pt x="1393" y="51"/>
                  </a:lnTo>
                  <a:lnTo>
                    <a:pt x="1400" y="45"/>
                  </a:lnTo>
                  <a:lnTo>
                    <a:pt x="1409" y="44"/>
                  </a:lnTo>
                  <a:lnTo>
                    <a:pt x="1417" y="42"/>
                  </a:lnTo>
                  <a:lnTo>
                    <a:pt x="1424" y="44"/>
                  </a:lnTo>
                  <a:lnTo>
                    <a:pt x="1430" y="47"/>
                  </a:lnTo>
                  <a:lnTo>
                    <a:pt x="1436" y="48"/>
                  </a:lnTo>
                  <a:lnTo>
                    <a:pt x="1446" y="64"/>
                  </a:lnTo>
                  <a:lnTo>
                    <a:pt x="1456" y="106"/>
                  </a:lnTo>
                  <a:lnTo>
                    <a:pt x="1463" y="177"/>
                  </a:lnTo>
                  <a:lnTo>
                    <a:pt x="1463" y="276"/>
                  </a:lnTo>
                  <a:lnTo>
                    <a:pt x="1457" y="334"/>
                  </a:lnTo>
                  <a:lnTo>
                    <a:pt x="1444" y="392"/>
                  </a:lnTo>
                  <a:lnTo>
                    <a:pt x="1429" y="449"/>
                  </a:lnTo>
                  <a:lnTo>
                    <a:pt x="1410" y="503"/>
                  </a:lnTo>
                  <a:lnTo>
                    <a:pt x="1392" y="554"/>
                  </a:lnTo>
                  <a:lnTo>
                    <a:pt x="1373" y="602"/>
                  </a:lnTo>
                  <a:lnTo>
                    <a:pt x="1358" y="645"/>
                  </a:lnTo>
                  <a:lnTo>
                    <a:pt x="1346" y="680"/>
                  </a:lnTo>
                  <a:lnTo>
                    <a:pt x="1341" y="711"/>
                  </a:lnTo>
                  <a:lnTo>
                    <a:pt x="1339" y="740"/>
                  </a:lnTo>
                  <a:lnTo>
                    <a:pt x="1344" y="762"/>
                  </a:lnTo>
                  <a:lnTo>
                    <a:pt x="1349" y="781"/>
                  </a:lnTo>
                  <a:lnTo>
                    <a:pt x="1342" y="774"/>
                  </a:lnTo>
                  <a:lnTo>
                    <a:pt x="1337" y="765"/>
                  </a:lnTo>
                  <a:lnTo>
                    <a:pt x="1329" y="757"/>
                  </a:lnTo>
                  <a:lnTo>
                    <a:pt x="1324" y="748"/>
                  </a:lnTo>
                  <a:lnTo>
                    <a:pt x="1318" y="740"/>
                  </a:lnTo>
                  <a:lnTo>
                    <a:pt x="1312" y="731"/>
                  </a:lnTo>
                  <a:lnTo>
                    <a:pt x="1310" y="724"/>
                  </a:lnTo>
                  <a:lnTo>
                    <a:pt x="1307" y="717"/>
                  </a:lnTo>
                  <a:lnTo>
                    <a:pt x="1301" y="689"/>
                  </a:lnTo>
                  <a:lnTo>
                    <a:pt x="1300" y="659"/>
                  </a:lnTo>
                  <a:lnTo>
                    <a:pt x="1301" y="633"/>
                  </a:lnTo>
                  <a:lnTo>
                    <a:pt x="1301" y="623"/>
                  </a:lnTo>
                  <a:lnTo>
                    <a:pt x="1298" y="629"/>
                  </a:lnTo>
                  <a:lnTo>
                    <a:pt x="1293" y="643"/>
                  </a:lnTo>
                  <a:lnTo>
                    <a:pt x="1286" y="665"/>
                  </a:lnTo>
                  <a:lnTo>
                    <a:pt x="1280" y="690"/>
                  </a:lnTo>
                  <a:lnTo>
                    <a:pt x="1276" y="718"/>
                  </a:lnTo>
                  <a:lnTo>
                    <a:pt x="1277" y="748"/>
                  </a:lnTo>
                  <a:lnTo>
                    <a:pt x="1284" y="775"/>
                  </a:lnTo>
                  <a:lnTo>
                    <a:pt x="1300" y="799"/>
                  </a:lnTo>
                  <a:lnTo>
                    <a:pt x="1320" y="819"/>
                  </a:lnTo>
                  <a:lnTo>
                    <a:pt x="1339" y="833"/>
                  </a:lnTo>
                  <a:lnTo>
                    <a:pt x="1358" y="846"/>
                  </a:lnTo>
                  <a:lnTo>
                    <a:pt x="1375" y="854"/>
                  </a:lnTo>
                  <a:lnTo>
                    <a:pt x="1389" y="860"/>
                  </a:lnTo>
                  <a:lnTo>
                    <a:pt x="1399" y="864"/>
                  </a:lnTo>
                  <a:lnTo>
                    <a:pt x="1406" y="867"/>
                  </a:lnTo>
                  <a:lnTo>
                    <a:pt x="1409" y="867"/>
                  </a:lnTo>
                  <a:lnTo>
                    <a:pt x="1409" y="866"/>
                  </a:lnTo>
                  <a:lnTo>
                    <a:pt x="1426" y="873"/>
                  </a:lnTo>
                  <a:lnTo>
                    <a:pt x="1446" y="880"/>
                  </a:lnTo>
                  <a:lnTo>
                    <a:pt x="1468" y="888"/>
                  </a:lnTo>
                  <a:lnTo>
                    <a:pt x="1491" y="896"/>
                  </a:lnTo>
                  <a:lnTo>
                    <a:pt x="1514" y="904"/>
                  </a:lnTo>
                  <a:lnTo>
                    <a:pt x="1538" y="911"/>
                  </a:lnTo>
                  <a:lnTo>
                    <a:pt x="1562" y="920"/>
                  </a:lnTo>
                  <a:lnTo>
                    <a:pt x="1585" y="930"/>
                  </a:lnTo>
                  <a:lnTo>
                    <a:pt x="1611" y="945"/>
                  </a:lnTo>
                  <a:lnTo>
                    <a:pt x="1631" y="962"/>
                  </a:lnTo>
                  <a:lnTo>
                    <a:pt x="1646" y="981"/>
                  </a:lnTo>
                  <a:lnTo>
                    <a:pt x="1653" y="999"/>
                  </a:lnTo>
                  <a:lnTo>
                    <a:pt x="1654" y="1016"/>
                  </a:lnTo>
                  <a:lnTo>
                    <a:pt x="1653" y="1033"/>
                  </a:lnTo>
                  <a:lnTo>
                    <a:pt x="1646" y="1047"/>
                  </a:lnTo>
                  <a:lnTo>
                    <a:pt x="1637" y="1060"/>
                  </a:lnTo>
                  <a:lnTo>
                    <a:pt x="1626" y="1068"/>
                  </a:lnTo>
                  <a:lnTo>
                    <a:pt x="1614" y="1071"/>
                  </a:lnTo>
                  <a:lnTo>
                    <a:pt x="1600" y="1070"/>
                  </a:lnTo>
                  <a:lnTo>
                    <a:pt x="1585" y="1066"/>
                  </a:lnTo>
                  <a:lnTo>
                    <a:pt x="1566" y="1061"/>
                  </a:lnTo>
                  <a:lnTo>
                    <a:pt x="1543" y="1056"/>
                  </a:lnTo>
                  <a:lnTo>
                    <a:pt x="1517" y="1050"/>
                  </a:lnTo>
                  <a:lnTo>
                    <a:pt x="1484" y="1047"/>
                  </a:lnTo>
                  <a:lnTo>
                    <a:pt x="1467" y="1047"/>
                  </a:lnTo>
                  <a:lnTo>
                    <a:pt x="1451" y="1047"/>
                  </a:lnTo>
                  <a:lnTo>
                    <a:pt x="1437" y="1049"/>
                  </a:lnTo>
                  <a:lnTo>
                    <a:pt x="1423" y="1051"/>
                  </a:lnTo>
                  <a:lnTo>
                    <a:pt x="1409" y="1054"/>
                  </a:lnTo>
                  <a:lnTo>
                    <a:pt x="1395" y="1058"/>
                  </a:lnTo>
                  <a:lnTo>
                    <a:pt x="1380" y="1064"/>
                  </a:lnTo>
                  <a:lnTo>
                    <a:pt x="1365" y="1068"/>
                  </a:lnTo>
                  <a:lnTo>
                    <a:pt x="1349" y="1075"/>
                  </a:lnTo>
                  <a:lnTo>
                    <a:pt x="1331" y="1081"/>
                  </a:lnTo>
                  <a:lnTo>
                    <a:pt x="1311" y="1087"/>
                  </a:lnTo>
                  <a:lnTo>
                    <a:pt x="1288" y="1094"/>
                  </a:lnTo>
                  <a:lnTo>
                    <a:pt x="1264" y="1101"/>
                  </a:lnTo>
                  <a:lnTo>
                    <a:pt x="1237" y="1108"/>
                  </a:lnTo>
                  <a:lnTo>
                    <a:pt x="1206" y="1114"/>
                  </a:lnTo>
                  <a:lnTo>
                    <a:pt x="1172" y="1121"/>
                  </a:lnTo>
                  <a:lnTo>
                    <a:pt x="1137" y="1127"/>
                  </a:lnTo>
                  <a:lnTo>
                    <a:pt x="1103" y="1128"/>
                  </a:lnTo>
                  <a:lnTo>
                    <a:pt x="1070" y="1128"/>
                  </a:lnTo>
                  <a:lnTo>
                    <a:pt x="1039" y="1125"/>
                  </a:lnTo>
                  <a:lnTo>
                    <a:pt x="1009" y="1119"/>
                  </a:lnTo>
                  <a:lnTo>
                    <a:pt x="982" y="1114"/>
                  </a:lnTo>
                  <a:lnTo>
                    <a:pt x="957" y="1107"/>
                  </a:lnTo>
                  <a:lnTo>
                    <a:pt x="934" y="1098"/>
                  </a:lnTo>
                  <a:lnTo>
                    <a:pt x="913" y="1090"/>
                  </a:lnTo>
                  <a:lnTo>
                    <a:pt x="894" y="1081"/>
                  </a:lnTo>
                  <a:lnTo>
                    <a:pt x="879" y="1074"/>
                  </a:lnTo>
                  <a:lnTo>
                    <a:pt x="865" y="1066"/>
                  </a:lnTo>
                  <a:lnTo>
                    <a:pt x="855" y="1060"/>
                  </a:lnTo>
                  <a:lnTo>
                    <a:pt x="846" y="1054"/>
                  </a:lnTo>
                  <a:lnTo>
                    <a:pt x="842" y="1051"/>
                  </a:lnTo>
                  <a:lnTo>
                    <a:pt x="840" y="1050"/>
                  </a:lnTo>
                  <a:lnTo>
                    <a:pt x="842" y="1051"/>
                  </a:lnTo>
                  <a:lnTo>
                    <a:pt x="848" y="1056"/>
                  </a:lnTo>
                  <a:lnTo>
                    <a:pt x="855" y="1064"/>
                  </a:lnTo>
                  <a:lnTo>
                    <a:pt x="866" y="1073"/>
                  </a:lnTo>
                  <a:lnTo>
                    <a:pt x="879" y="1084"/>
                  </a:lnTo>
                  <a:lnTo>
                    <a:pt x="894" y="1097"/>
                  </a:lnTo>
                  <a:lnTo>
                    <a:pt x="913" y="1110"/>
                  </a:lnTo>
                  <a:lnTo>
                    <a:pt x="931" y="1124"/>
                  </a:lnTo>
                  <a:lnTo>
                    <a:pt x="928" y="1122"/>
                  </a:lnTo>
                  <a:lnTo>
                    <a:pt x="928" y="1124"/>
                  </a:lnTo>
                  <a:lnTo>
                    <a:pt x="926" y="1132"/>
                  </a:lnTo>
                  <a:lnTo>
                    <a:pt x="920" y="1146"/>
                  </a:lnTo>
                  <a:lnTo>
                    <a:pt x="910" y="1169"/>
                  </a:lnTo>
                  <a:lnTo>
                    <a:pt x="893" y="1203"/>
                  </a:lnTo>
                  <a:lnTo>
                    <a:pt x="870" y="1248"/>
                  </a:lnTo>
                  <a:lnTo>
                    <a:pt x="839" y="1306"/>
                  </a:lnTo>
                  <a:lnTo>
                    <a:pt x="798" y="1382"/>
                  </a:lnTo>
                  <a:lnTo>
                    <a:pt x="774" y="1423"/>
                  </a:lnTo>
                  <a:lnTo>
                    <a:pt x="750" y="1461"/>
                  </a:lnTo>
                  <a:lnTo>
                    <a:pt x="724" y="1499"/>
                  </a:lnTo>
                  <a:lnTo>
                    <a:pt x="697" y="1535"/>
                  </a:lnTo>
                  <a:lnTo>
                    <a:pt x="672" y="1569"/>
                  </a:lnTo>
                  <a:lnTo>
                    <a:pt x="646" y="1601"/>
                  </a:lnTo>
                  <a:lnTo>
                    <a:pt x="621" y="1630"/>
                  </a:lnTo>
                  <a:lnTo>
                    <a:pt x="597" y="1656"/>
                  </a:lnTo>
                  <a:lnTo>
                    <a:pt x="575" y="1682"/>
                  </a:lnTo>
                  <a:lnTo>
                    <a:pt x="554" y="1703"/>
                  </a:lnTo>
                  <a:lnTo>
                    <a:pt x="536" y="1722"/>
                  </a:lnTo>
                  <a:lnTo>
                    <a:pt x="520" y="1737"/>
                  </a:lnTo>
                  <a:lnTo>
                    <a:pt x="507" y="1750"/>
                  </a:lnTo>
                  <a:lnTo>
                    <a:pt x="497" y="1760"/>
                  </a:lnTo>
                  <a:lnTo>
                    <a:pt x="490" y="1766"/>
                  </a:lnTo>
                  <a:lnTo>
                    <a:pt x="489" y="1767"/>
                  </a:lnTo>
                  <a:lnTo>
                    <a:pt x="490" y="1766"/>
                  </a:lnTo>
                  <a:lnTo>
                    <a:pt x="495" y="1763"/>
                  </a:lnTo>
                  <a:lnTo>
                    <a:pt x="500" y="1757"/>
                  </a:lnTo>
                  <a:lnTo>
                    <a:pt x="509" y="1750"/>
                  </a:lnTo>
                  <a:lnTo>
                    <a:pt x="520" y="1742"/>
                  </a:lnTo>
                  <a:lnTo>
                    <a:pt x="533" y="1730"/>
                  </a:lnTo>
                  <a:lnTo>
                    <a:pt x="549" y="1717"/>
                  </a:lnTo>
                  <a:lnTo>
                    <a:pt x="566" y="1702"/>
                  </a:lnTo>
                  <a:lnTo>
                    <a:pt x="584" y="1685"/>
                  </a:lnTo>
                  <a:lnTo>
                    <a:pt x="604" y="1666"/>
                  </a:lnTo>
                  <a:lnTo>
                    <a:pt x="625" y="1645"/>
                  </a:lnTo>
                  <a:lnTo>
                    <a:pt x="649" y="1624"/>
                  </a:lnTo>
                  <a:lnTo>
                    <a:pt x="673" y="1600"/>
                  </a:lnTo>
                  <a:lnTo>
                    <a:pt x="697" y="1574"/>
                  </a:lnTo>
                  <a:lnTo>
                    <a:pt x="724" y="1546"/>
                  </a:lnTo>
                  <a:lnTo>
                    <a:pt x="751" y="1518"/>
                  </a:lnTo>
                  <a:lnTo>
                    <a:pt x="775" y="1491"/>
                  </a:lnTo>
                  <a:lnTo>
                    <a:pt x="798" y="1464"/>
                  </a:lnTo>
                  <a:lnTo>
                    <a:pt x="819" y="1435"/>
                  </a:lnTo>
                  <a:lnTo>
                    <a:pt x="839" y="1407"/>
                  </a:lnTo>
                  <a:lnTo>
                    <a:pt x="859" y="1380"/>
                  </a:lnTo>
                  <a:lnTo>
                    <a:pt x="876" y="1352"/>
                  </a:lnTo>
                  <a:lnTo>
                    <a:pt x="893" y="1326"/>
                  </a:lnTo>
                  <a:lnTo>
                    <a:pt x="909" y="1299"/>
                  </a:lnTo>
                  <a:lnTo>
                    <a:pt x="923" y="1275"/>
                  </a:lnTo>
                  <a:lnTo>
                    <a:pt x="935" y="1251"/>
                  </a:lnTo>
                  <a:lnTo>
                    <a:pt x="947" y="1230"/>
                  </a:lnTo>
                  <a:lnTo>
                    <a:pt x="957" y="1210"/>
                  </a:lnTo>
                  <a:lnTo>
                    <a:pt x="965" y="1193"/>
                  </a:lnTo>
                  <a:lnTo>
                    <a:pt x="972" y="1178"/>
                  </a:lnTo>
                  <a:lnTo>
                    <a:pt x="978" y="1166"/>
                  </a:lnTo>
                  <a:lnTo>
                    <a:pt x="982" y="1156"/>
                  </a:lnTo>
                  <a:lnTo>
                    <a:pt x="998" y="1165"/>
                  </a:lnTo>
                  <a:lnTo>
                    <a:pt x="1015" y="1173"/>
                  </a:lnTo>
                  <a:lnTo>
                    <a:pt x="1030" y="1180"/>
                  </a:lnTo>
                  <a:lnTo>
                    <a:pt x="1047" y="1186"/>
                  </a:lnTo>
                  <a:lnTo>
                    <a:pt x="1063" y="1190"/>
                  </a:lnTo>
                  <a:lnTo>
                    <a:pt x="1079" y="1193"/>
                  </a:lnTo>
                  <a:lnTo>
                    <a:pt x="1094" y="1195"/>
                  </a:lnTo>
                  <a:lnTo>
                    <a:pt x="1108" y="1195"/>
                  </a:lnTo>
                  <a:lnTo>
                    <a:pt x="1130" y="1192"/>
                  </a:lnTo>
                  <a:lnTo>
                    <a:pt x="1149" y="1189"/>
                  </a:lnTo>
                  <a:lnTo>
                    <a:pt x="1172" y="1185"/>
                  </a:lnTo>
                  <a:lnTo>
                    <a:pt x="1193" y="1180"/>
                  </a:lnTo>
                  <a:lnTo>
                    <a:pt x="1215" y="1176"/>
                  </a:lnTo>
                  <a:lnTo>
                    <a:pt x="1237" y="1170"/>
                  </a:lnTo>
                  <a:lnTo>
                    <a:pt x="1259" y="1165"/>
                  </a:lnTo>
                  <a:lnTo>
                    <a:pt x="1280" y="1159"/>
                  </a:lnTo>
                  <a:lnTo>
                    <a:pt x="1301" y="1153"/>
                  </a:lnTo>
                  <a:lnTo>
                    <a:pt x="1322" y="1146"/>
                  </a:lnTo>
                  <a:lnTo>
                    <a:pt x="1342" y="1139"/>
                  </a:lnTo>
                  <a:lnTo>
                    <a:pt x="1363" y="1134"/>
                  </a:lnTo>
                  <a:lnTo>
                    <a:pt x="1382" y="1127"/>
                  </a:lnTo>
                  <a:lnTo>
                    <a:pt x="1400" y="1119"/>
                  </a:lnTo>
                  <a:lnTo>
                    <a:pt x="1419" y="1114"/>
                  </a:lnTo>
                  <a:lnTo>
                    <a:pt x="1436" y="1107"/>
                  </a:lnTo>
                  <a:lnTo>
                    <a:pt x="1453" y="1101"/>
                  </a:lnTo>
                  <a:lnTo>
                    <a:pt x="1470" y="1098"/>
                  </a:lnTo>
                  <a:lnTo>
                    <a:pt x="1485" y="1098"/>
                  </a:lnTo>
                  <a:lnTo>
                    <a:pt x="1502" y="1098"/>
                  </a:lnTo>
                  <a:lnTo>
                    <a:pt x="1518" y="1100"/>
                  </a:lnTo>
                  <a:lnTo>
                    <a:pt x="1534" y="1104"/>
                  </a:lnTo>
                  <a:lnTo>
                    <a:pt x="1549" y="1107"/>
                  </a:lnTo>
                  <a:lnTo>
                    <a:pt x="1565" y="1110"/>
                  </a:lnTo>
                  <a:lnTo>
                    <a:pt x="1580" y="1114"/>
                  </a:lnTo>
                  <a:lnTo>
                    <a:pt x="1596" y="1117"/>
                  </a:lnTo>
                  <a:lnTo>
                    <a:pt x="1610" y="1118"/>
                  </a:lnTo>
                  <a:lnTo>
                    <a:pt x="1626" y="1119"/>
                  </a:lnTo>
                  <a:lnTo>
                    <a:pt x="1641" y="1118"/>
                  </a:lnTo>
                  <a:lnTo>
                    <a:pt x="1657" y="1115"/>
                  </a:lnTo>
                  <a:lnTo>
                    <a:pt x="1672" y="1110"/>
                  </a:lnTo>
                  <a:lnTo>
                    <a:pt x="1688" y="1101"/>
                  </a:lnTo>
                  <a:lnTo>
                    <a:pt x="1712" y="1080"/>
                  </a:lnTo>
                  <a:lnTo>
                    <a:pt x="1725" y="1056"/>
                  </a:lnTo>
                  <a:lnTo>
                    <a:pt x="1726" y="1029"/>
                  </a:lnTo>
                  <a:lnTo>
                    <a:pt x="1719" y="1002"/>
                  </a:lnTo>
                  <a:lnTo>
                    <a:pt x="1702" y="976"/>
                  </a:lnTo>
                  <a:lnTo>
                    <a:pt x="1678" y="949"/>
                  </a:lnTo>
                  <a:lnTo>
                    <a:pt x="1648" y="925"/>
                  </a:lnTo>
                  <a:lnTo>
                    <a:pt x="1613" y="904"/>
                  </a:lnTo>
                  <a:lnTo>
                    <a:pt x="1579" y="887"/>
                  </a:lnTo>
                  <a:lnTo>
                    <a:pt x="1548" y="874"/>
                  </a:lnTo>
                  <a:lnTo>
                    <a:pt x="1518" y="864"/>
                  </a:lnTo>
                  <a:lnTo>
                    <a:pt x="1491" y="857"/>
                  </a:lnTo>
                  <a:lnTo>
                    <a:pt x="1467" y="850"/>
                  </a:lnTo>
                  <a:lnTo>
                    <a:pt x="1443" y="843"/>
                  </a:lnTo>
                  <a:lnTo>
                    <a:pt x="1422" y="836"/>
                  </a:lnTo>
                  <a:lnTo>
                    <a:pt x="1402" y="826"/>
                  </a:lnTo>
                  <a:lnTo>
                    <a:pt x="1417" y="832"/>
                  </a:lnTo>
                  <a:lnTo>
                    <a:pt x="1431" y="837"/>
                  </a:lnTo>
                  <a:lnTo>
                    <a:pt x="1447" y="842"/>
                  </a:lnTo>
                  <a:lnTo>
                    <a:pt x="1463" y="845"/>
                  </a:lnTo>
                  <a:lnTo>
                    <a:pt x="1477" y="847"/>
                  </a:lnTo>
                  <a:lnTo>
                    <a:pt x="1491" y="849"/>
                  </a:lnTo>
                  <a:lnTo>
                    <a:pt x="1505" y="850"/>
                  </a:lnTo>
                  <a:lnTo>
                    <a:pt x="1519" y="852"/>
                  </a:lnTo>
                  <a:lnTo>
                    <a:pt x="1555" y="849"/>
                  </a:lnTo>
                  <a:lnTo>
                    <a:pt x="1585" y="840"/>
                  </a:lnTo>
                  <a:lnTo>
                    <a:pt x="1607" y="826"/>
                  </a:lnTo>
                  <a:lnTo>
                    <a:pt x="1626" y="809"/>
                  </a:lnTo>
                  <a:lnTo>
                    <a:pt x="1638" y="789"/>
                  </a:lnTo>
                  <a:lnTo>
                    <a:pt x="1647" y="769"/>
                  </a:lnTo>
                  <a:lnTo>
                    <a:pt x="1651" y="752"/>
                  </a:lnTo>
                  <a:lnTo>
                    <a:pt x="1651" y="737"/>
                  </a:lnTo>
                  <a:lnTo>
                    <a:pt x="1650" y="725"/>
                  </a:lnTo>
                  <a:lnTo>
                    <a:pt x="1647" y="711"/>
                  </a:lnTo>
                  <a:lnTo>
                    <a:pt x="1641" y="700"/>
                  </a:lnTo>
                  <a:lnTo>
                    <a:pt x="1636" y="691"/>
                  </a:lnTo>
                  <a:lnTo>
                    <a:pt x="1681" y="674"/>
                  </a:lnTo>
                  <a:lnTo>
                    <a:pt x="1715" y="655"/>
                  </a:lnTo>
                  <a:lnTo>
                    <a:pt x="1740" y="632"/>
                  </a:lnTo>
                  <a:lnTo>
                    <a:pt x="1759" y="606"/>
                  </a:lnTo>
                  <a:lnTo>
                    <a:pt x="1769" y="582"/>
                  </a:lnTo>
                  <a:lnTo>
                    <a:pt x="1774" y="560"/>
                  </a:lnTo>
                  <a:lnTo>
                    <a:pt x="1776" y="540"/>
                  </a:lnTo>
                  <a:lnTo>
                    <a:pt x="1774" y="524"/>
                  </a:lnTo>
                  <a:lnTo>
                    <a:pt x="1770" y="511"/>
                  </a:lnTo>
                  <a:lnTo>
                    <a:pt x="1765" y="502"/>
                  </a:lnTo>
                  <a:lnTo>
                    <a:pt x="1755" y="494"/>
                  </a:lnTo>
                  <a:lnTo>
                    <a:pt x="1740" y="490"/>
                  </a:lnTo>
                  <a:lnTo>
                    <a:pt x="1723" y="487"/>
                  </a:lnTo>
                  <a:lnTo>
                    <a:pt x="1702" y="487"/>
                  </a:lnTo>
                  <a:lnTo>
                    <a:pt x="1677" y="490"/>
                  </a:lnTo>
                  <a:lnTo>
                    <a:pt x="1647" y="4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1" name="Freeform 179"/>
            <p:cNvSpPr>
              <a:spLocks/>
            </p:cNvSpPr>
            <p:nvPr/>
          </p:nvSpPr>
          <p:spPr bwMode="auto">
            <a:xfrm>
              <a:off x="3401" y="2341"/>
              <a:ext cx="101" cy="126"/>
            </a:xfrm>
            <a:custGeom>
              <a:avLst/>
              <a:gdLst>
                <a:gd name="T0" fmla="*/ 141 w 302"/>
                <a:gd name="T1" fmla="*/ 94 h 377"/>
                <a:gd name="T2" fmla="*/ 171 w 302"/>
                <a:gd name="T3" fmla="*/ 71 h 377"/>
                <a:gd name="T4" fmla="*/ 195 w 302"/>
                <a:gd name="T5" fmla="*/ 51 h 377"/>
                <a:gd name="T6" fmla="*/ 215 w 302"/>
                <a:gd name="T7" fmla="*/ 35 h 377"/>
                <a:gd name="T8" fmla="*/ 231 w 302"/>
                <a:gd name="T9" fmla="*/ 21 h 377"/>
                <a:gd name="T10" fmla="*/ 245 w 302"/>
                <a:gd name="T11" fmla="*/ 11 h 377"/>
                <a:gd name="T12" fmla="*/ 256 w 302"/>
                <a:gd name="T13" fmla="*/ 4 h 377"/>
                <a:gd name="T14" fmla="*/ 268 w 302"/>
                <a:gd name="T15" fmla="*/ 0 h 377"/>
                <a:gd name="T16" fmla="*/ 280 w 302"/>
                <a:gd name="T17" fmla="*/ 0 h 377"/>
                <a:gd name="T18" fmla="*/ 292 w 302"/>
                <a:gd name="T19" fmla="*/ 4 h 377"/>
                <a:gd name="T20" fmla="*/ 297 w 302"/>
                <a:gd name="T21" fmla="*/ 13 h 377"/>
                <a:gd name="T22" fmla="*/ 302 w 302"/>
                <a:gd name="T23" fmla="*/ 26 h 377"/>
                <a:gd name="T24" fmla="*/ 300 w 302"/>
                <a:gd name="T25" fmla="*/ 43 h 377"/>
                <a:gd name="T26" fmla="*/ 296 w 302"/>
                <a:gd name="T27" fmla="*/ 62 h 377"/>
                <a:gd name="T28" fmla="*/ 287 w 302"/>
                <a:gd name="T29" fmla="*/ 84 h 377"/>
                <a:gd name="T30" fmla="*/ 276 w 302"/>
                <a:gd name="T31" fmla="*/ 108 h 377"/>
                <a:gd name="T32" fmla="*/ 262 w 302"/>
                <a:gd name="T33" fmla="*/ 133 h 377"/>
                <a:gd name="T34" fmla="*/ 253 w 302"/>
                <a:gd name="T35" fmla="*/ 145 h 377"/>
                <a:gd name="T36" fmla="*/ 244 w 302"/>
                <a:gd name="T37" fmla="*/ 159 h 377"/>
                <a:gd name="T38" fmla="*/ 229 w 302"/>
                <a:gd name="T39" fmla="*/ 173 h 377"/>
                <a:gd name="T40" fmla="*/ 214 w 302"/>
                <a:gd name="T41" fmla="*/ 188 h 377"/>
                <a:gd name="T42" fmla="*/ 197 w 302"/>
                <a:gd name="T43" fmla="*/ 205 h 377"/>
                <a:gd name="T44" fmla="*/ 178 w 302"/>
                <a:gd name="T45" fmla="*/ 222 h 377"/>
                <a:gd name="T46" fmla="*/ 158 w 302"/>
                <a:gd name="T47" fmla="*/ 241 h 377"/>
                <a:gd name="T48" fmla="*/ 139 w 302"/>
                <a:gd name="T49" fmla="*/ 259 h 377"/>
                <a:gd name="T50" fmla="*/ 119 w 302"/>
                <a:gd name="T51" fmla="*/ 276 h 377"/>
                <a:gd name="T52" fmla="*/ 99 w 302"/>
                <a:gd name="T53" fmla="*/ 295 h 377"/>
                <a:gd name="T54" fmla="*/ 79 w 302"/>
                <a:gd name="T55" fmla="*/ 312 h 377"/>
                <a:gd name="T56" fmla="*/ 59 w 302"/>
                <a:gd name="T57" fmla="*/ 327 h 377"/>
                <a:gd name="T58" fmla="*/ 42 w 302"/>
                <a:gd name="T59" fmla="*/ 342 h 377"/>
                <a:gd name="T60" fmla="*/ 25 w 302"/>
                <a:gd name="T61" fmla="*/ 356 h 377"/>
                <a:gd name="T62" fmla="*/ 11 w 302"/>
                <a:gd name="T63" fmla="*/ 367 h 377"/>
                <a:gd name="T64" fmla="*/ 0 w 302"/>
                <a:gd name="T65" fmla="*/ 377 h 377"/>
                <a:gd name="T66" fmla="*/ 7 w 302"/>
                <a:gd name="T67" fmla="*/ 360 h 377"/>
                <a:gd name="T68" fmla="*/ 15 w 302"/>
                <a:gd name="T69" fmla="*/ 340 h 377"/>
                <a:gd name="T70" fmla="*/ 24 w 302"/>
                <a:gd name="T71" fmla="*/ 320 h 377"/>
                <a:gd name="T72" fmla="*/ 32 w 302"/>
                <a:gd name="T73" fmla="*/ 299 h 377"/>
                <a:gd name="T74" fmla="*/ 39 w 302"/>
                <a:gd name="T75" fmla="*/ 275 h 377"/>
                <a:gd name="T76" fmla="*/ 48 w 302"/>
                <a:gd name="T77" fmla="*/ 251 h 377"/>
                <a:gd name="T78" fmla="*/ 56 w 302"/>
                <a:gd name="T79" fmla="*/ 224 h 377"/>
                <a:gd name="T80" fmla="*/ 64 w 302"/>
                <a:gd name="T81" fmla="*/ 196 h 377"/>
                <a:gd name="T82" fmla="*/ 68 w 302"/>
                <a:gd name="T83" fmla="*/ 181 h 377"/>
                <a:gd name="T84" fmla="*/ 71 w 302"/>
                <a:gd name="T85" fmla="*/ 169 h 377"/>
                <a:gd name="T86" fmla="*/ 73 w 302"/>
                <a:gd name="T87" fmla="*/ 154 h 377"/>
                <a:gd name="T88" fmla="*/ 76 w 302"/>
                <a:gd name="T89" fmla="*/ 142 h 377"/>
                <a:gd name="T90" fmla="*/ 82 w 302"/>
                <a:gd name="T91" fmla="*/ 137 h 377"/>
                <a:gd name="T92" fmla="*/ 88 w 302"/>
                <a:gd name="T93" fmla="*/ 133 h 377"/>
                <a:gd name="T94" fmla="*/ 95 w 302"/>
                <a:gd name="T95" fmla="*/ 128 h 377"/>
                <a:gd name="T96" fmla="*/ 103 w 302"/>
                <a:gd name="T97" fmla="*/ 122 h 377"/>
                <a:gd name="T98" fmla="*/ 110 w 302"/>
                <a:gd name="T99" fmla="*/ 116 h 377"/>
                <a:gd name="T100" fmla="*/ 120 w 302"/>
                <a:gd name="T101" fmla="*/ 109 h 377"/>
                <a:gd name="T102" fmla="*/ 130 w 302"/>
                <a:gd name="T103" fmla="*/ 102 h 377"/>
                <a:gd name="T104" fmla="*/ 141 w 302"/>
                <a:gd name="T105" fmla="*/ 94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2" h="377">
                  <a:moveTo>
                    <a:pt x="141" y="94"/>
                  </a:moveTo>
                  <a:lnTo>
                    <a:pt x="171" y="71"/>
                  </a:lnTo>
                  <a:lnTo>
                    <a:pt x="195" y="51"/>
                  </a:lnTo>
                  <a:lnTo>
                    <a:pt x="215" y="35"/>
                  </a:lnTo>
                  <a:lnTo>
                    <a:pt x="231" y="21"/>
                  </a:lnTo>
                  <a:lnTo>
                    <a:pt x="245" y="11"/>
                  </a:lnTo>
                  <a:lnTo>
                    <a:pt x="256" y="4"/>
                  </a:lnTo>
                  <a:lnTo>
                    <a:pt x="268" y="0"/>
                  </a:lnTo>
                  <a:lnTo>
                    <a:pt x="280" y="0"/>
                  </a:lnTo>
                  <a:lnTo>
                    <a:pt x="292" y="4"/>
                  </a:lnTo>
                  <a:lnTo>
                    <a:pt x="297" y="13"/>
                  </a:lnTo>
                  <a:lnTo>
                    <a:pt x="302" y="26"/>
                  </a:lnTo>
                  <a:lnTo>
                    <a:pt x="300" y="43"/>
                  </a:lnTo>
                  <a:lnTo>
                    <a:pt x="296" y="62"/>
                  </a:lnTo>
                  <a:lnTo>
                    <a:pt x="287" y="84"/>
                  </a:lnTo>
                  <a:lnTo>
                    <a:pt x="276" y="108"/>
                  </a:lnTo>
                  <a:lnTo>
                    <a:pt x="262" y="133"/>
                  </a:lnTo>
                  <a:lnTo>
                    <a:pt x="253" y="145"/>
                  </a:lnTo>
                  <a:lnTo>
                    <a:pt x="244" y="159"/>
                  </a:lnTo>
                  <a:lnTo>
                    <a:pt x="229" y="173"/>
                  </a:lnTo>
                  <a:lnTo>
                    <a:pt x="214" y="188"/>
                  </a:lnTo>
                  <a:lnTo>
                    <a:pt x="197" y="205"/>
                  </a:lnTo>
                  <a:lnTo>
                    <a:pt x="178" y="222"/>
                  </a:lnTo>
                  <a:lnTo>
                    <a:pt x="158" y="241"/>
                  </a:lnTo>
                  <a:lnTo>
                    <a:pt x="139" y="259"/>
                  </a:lnTo>
                  <a:lnTo>
                    <a:pt x="119" y="276"/>
                  </a:lnTo>
                  <a:lnTo>
                    <a:pt x="99" y="295"/>
                  </a:lnTo>
                  <a:lnTo>
                    <a:pt x="79" y="312"/>
                  </a:lnTo>
                  <a:lnTo>
                    <a:pt x="59" y="327"/>
                  </a:lnTo>
                  <a:lnTo>
                    <a:pt x="42" y="342"/>
                  </a:lnTo>
                  <a:lnTo>
                    <a:pt x="25" y="356"/>
                  </a:lnTo>
                  <a:lnTo>
                    <a:pt x="11" y="367"/>
                  </a:lnTo>
                  <a:lnTo>
                    <a:pt x="0" y="377"/>
                  </a:lnTo>
                  <a:lnTo>
                    <a:pt x="7" y="360"/>
                  </a:lnTo>
                  <a:lnTo>
                    <a:pt x="15" y="340"/>
                  </a:lnTo>
                  <a:lnTo>
                    <a:pt x="24" y="320"/>
                  </a:lnTo>
                  <a:lnTo>
                    <a:pt x="32" y="299"/>
                  </a:lnTo>
                  <a:lnTo>
                    <a:pt x="39" y="275"/>
                  </a:lnTo>
                  <a:lnTo>
                    <a:pt x="48" y="251"/>
                  </a:lnTo>
                  <a:lnTo>
                    <a:pt x="56" y="224"/>
                  </a:lnTo>
                  <a:lnTo>
                    <a:pt x="64" y="196"/>
                  </a:lnTo>
                  <a:lnTo>
                    <a:pt x="68" y="181"/>
                  </a:lnTo>
                  <a:lnTo>
                    <a:pt x="71" y="169"/>
                  </a:lnTo>
                  <a:lnTo>
                    <a:pt x="73" y="154"/>
                  </a:lnTo>
                  <a:lnTo>
                    <a:pt x="76" y="142"/>
                  </a:lnTo>
                  <a:lnTo>
                    <a:pt x="82" y="137"/>
                  </a:lnTo>
                  <a:lnTo>
                    <a:pt x="88" y="133"/>
                  </a:lnTo>
                  <a:lnTo>
                    <a:pt x="95" y="128"/>
                  </a:lnTo>
                  <a:lnTo>
                    <a:pt x="103" y="122"/>
                  </a:lnTo>
                  <a:lnTo>
                    <a:pt x="110" y="116"/>
                  </a:lnTo>
                  <a:lnTo>
                    <a:pt x="120" y="109"/>
                  </a:lnTo>
                  <a:lnTo>
                    <a:pt x="130" y="102"/>
                  </a:lnTo>
                  <a:lnTo>
                    <a:pt x="141" y="94"/>
                  </a:lnTo>
                  <a:close/>
                </a:path>
              </a:pathLst>
            </a:custGeom>
            <a:solidFill>
              <a:srgbClr val="EDB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2" name="Freeform 180"/>
            <p:cNvSpPr>
              <a:spLocks/>
            </p:cNvSpPr>
            <p:nvPr/>
          </p:nvSpPr>
          <p:spPr bwMode="auto">
            <a:xfrm>
              <a:off x="3380" y="2501"/>
              <a:ext cx="86" cy="34"/>
            </a:xfrm>
            <a:custGeom>
              <a:avLst/>
              <a:gdLst>
                <a:gd name="T0" fmla="*/ 186 w 258"/>
                <a:gd name="T1" fmla="*/ 99 h 101"/>
                <a:gd name="T2" fmla="*/ 172 w 258"/>
                <a:gd name="T3" fmla="*/ 101 h 101"/>
                <a:gd name="T4" fmla="*/ 153 w 258"/>
                <a:gd name="T5" fmla="*/ 101 h 101"/>
                <a:gd name="T6" fmla="*/ 132 w 258"/>
                <a:gd name="T7" fmla="*/ 99 h 101"/>
                <a:gd name="T8" fmla="*/ 108 w 258"/>
                <a:gd name="T9" fmla="*/ 95 h 101"/>
                <a:gd name="T10" fmla="*/ 81 w 258"/>
                <a:gd name="T11" fmla="*/ 92 h 101"/>
                <a:gd name="T12" fmla="*/ 56 w 258"/>
                <a:gd name="T13" fmla="*/ 86 h 101"/>
                <a:gd name="T14" fmla="*/ 30 w 258"/>
                <a:gd name="T15" fmla="*/ 81 h 101"/>
                <a:gd name="T16" fmla="*/ 5 w 258"/>
                <a:gd name="T17" fmla="*/ 75 h 101"/>
                <a:gd name="T18" fmla="*/ 3 w 258"/>
                <a:gd name="T19" fmla="*/ 74 h 101"/>
                <a:gd name="T20" fmla="*/ 3 w 258"/>
                <a:gd name="T21" fmla="*/ 72 h 101"/>
                <a:gd name="T22" fmla="*/ 2 w 258"/>
                <a:gd name="T23" fmla="*/ 69 h 101"/>
                <a:gd name="T24" fmla="*/ 2 w 258"/>
                <a:gd name="T25" fmla="*/ 68 h 101"/>
                <a:gd name="T26" fmla="*/ 0 w 258"/>
                <a:gd name="T27" fmla="*/ 64 h 101"/>
                <a:gd name="T28" fmla="*/ 0 w 258"/>
                <a:gd name="T29" fmla="*/ 58 h 101"/>
                <a:gd name="T30" fmla="*/ 0 w 258"/>
                <a:gd name="T31" fmla="*/ 54 h 101"/>
                <a:gd name="T32" fmla="*/ 0 w 258"/>
                <a:gd name="T33" fmla="*/ 48 h 101"/>
                <a:gd name="T34" fmla="*/ 0 w 258"/>
                <a:gd name="T35" fmla="*/ 41 h 101"/>
                <a:gd name="T36" fmla="*/ 0 w 258"/>
                <a:gd name="T37" fmla="*/ 35 h 101"/>
                <a:gd name="T38" fmla="*/ 2 w 258"/>
                <a:gd name="T39" fmla="*/ 28 h 101"/>
                <a:gd name="T40" fmla="*/ 3 w 258"/>
                <a:gd name="T41" fmla="*/ 21 h 101"/>
                <a:gd name="T42" fmla="*/ 29 w 258"/>
                <a:gd name="T43" fmla="*/ 20 h 101"/>
                <a:gd name="T44" fmla="*/ 54 w 258"/>
                <a:gd name="T45" fmla="*/ 18 h 101"/>
                <a:gd name="T46" fmla="*/ 80 w 258"/>
                <a:gd name="T47" fmla="*/ 16 h 101"/>
                <a:gd name="T48" fmla="*/ 105 w 258"/>
                <a:gd name="T49" fmla="*/ 13 h 101"/>
                <a:gd name="T50" fmla="*/ 132 w 258"/>
                <a:gd name="T51" fmla="*/ 10 h 101"/>
                <a:gd name="T52" fmla="*/ 158 w 258"/>
                <a:gd name="T53" fmla="*/ 7 h 101"/>
                <a:gd name="T54" fmla="*/ 183 w 258"/>
                <a:gd name="T55" fmla="*/ 4 h 101"/>
                <a:gd name="T56" fmla="*/ 207 w 258"/>
                <a:gd name="T57" fmla="*/ 0 h 101"/>
                <a:gd name="T58" fmla="*/ 216 w 258"/>
                <a:gd name="T59" fmla="*/ 1 h 101"/>
                <a:gd name="T60" fmla="*/ 223 w 258"/>
                <a:gd name="T61" fmla="*/ 4 h 101"/>
                <a:gd name="T62" fmla="*/ 230 w 258"/>
                <a:gd name="T63" fmla="*/ 6 h 101"/>
                <a:gd name="T64" fmla="*/ 236 w 258"/>
                <a:gd name="T65" fmla="*/ 8 h 101"/>
                <a:gd name="T66" fmla="*/ 241 w 258"/>
                <a:gd name="T67" fmla="*/ 11 h 101"/>
                <a:gd name="T68" fmla="*/ 246 w 258"/>
                <a:gd name="T69" fmla="*/ 16 h 101"/>
                <a:gd name="T70" fmla="*/ 250 w 258"/>
                <a:gd name="T71" fmla="*/ 20 h 101"/>
                <a:gd name="T72" fmla="*/ 254 w 258"/>
                <a:gd name="T73" fmla="*/ 25 h 101"/>
                <a:gd name="T74" fmla="*/ 258 w 258"/>
                <a:gd name="T75" fmla="*/ 35 h 101"/>
                <a:gd name="T76" fmla="*/ 257 w 258"/>
                <a:gd name="T77" fmla="*/ 47 h 101"/>
                <a:gd name="T78" fmla="*/ 253 w 258"/>
                <a:gd name="T79" fmla="*/ 57 h 101"/>
                <a:gd name="T80" fmla="*/ 246 w 258"/>
                <a:gd name="T81" fmla="*/ 68 h 101"/>
                <a:gd name="T82" fmla="*/ 234 w 258"/>
                <a:gd name="T83" fmla="*/ 78 h 101"/>
                <a:gd name="T84" fmla="*/ 221 w 258"/>
                <a:gd name="T85" fmla="*/ 86 h 101"/>
                <a:gd name="T86" fmla="*/ 204 w 258"/>
                <a:gd name="T87" fmla="*/ 93 h 101"/>
                <a:gd name="T88" fmla="*/ 186 w 258"/>
                <a:gd name="T89" fmla="*/ 9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01">
                  <a:moveTo>
                    <a:pt x="186" y="99"/>
                  </a:moveTo>
                  <a:lnTo>
                    <a:pt x="172" y="101"/>
                  </a:lnTo>
                  <a:lnTo>
                    <a:pt x="153" y="101"/>
                  </a:lnTo>
                  <a:lnTo>
                    <a:pt x="132" y="99"/>
                  </a:lnTo>
                  <a:lnTo>
                    <a:pt x="108" y="95"/>
                  </a:lnTo>
                  <a:lnTo>
                    <a:pt x="81" y="92"/>
                  </a:lnTo>
                  <a:lnTo>
                    <a:pt x="56" y="86"/>
                  </a:lnTo>
                  <a:lnTo>
                    <a:pt x="30" y="81"/>
                  </a:lnTo>
                  <a:lnTo>
                    <a:pt x="5" y="75"/>
                  </a:lnTo>
                  <a:lnTo>
                    <a:pt x="3" y="74"/>
                  </a:lnTo>
                  <a:lnTo>
                    <a:pt x="3" y="72"/>
                  </a:lnTo>
                  <a:lnTo>
                    <a:pt x="2" y="69"/>
                  </a:lnTo>
                  <a:lnTo>
                    <a:pt x="2" y="68"/>
                  </a:lnTo>
                  <a:lnTo>
                    <a:pt x="0" y="64"/>
                  </a:lnTo>
                  <a:lnTo>
                    <a:pt x="0" y="58"/>
                  </a:lnTo>
                  <a:lnTo>
                    <a:pt x="0" y="54"/>
                  </a:lnTo>
                  <a:lnTo>
                    <a:pt x="0" y="48"/>
                  </a:lnTo>
                  <a:lnTo>
                    <a:pt x="0" y="41"/>
                  </a:lnTo>
                  <a:lnTo>
                    <a:pt x="0" y="35"/>
                  </a:lnTo>
                  <a:lnTo>
                    <a:pt x="2" y="28"/>
                  </a:lnTo>
                  <a:lnTo>
                    <a:pt x="3" y="21"/>
                  </a:lnTo>
                  <a:lnTo>
                    <a:pt x="29" y="20"/>
                  </a:lnTo>
                  <a:lnTo>
                    <a:pt x="54" y="18"/>
                  </a:lnTo>
                  <a:lnTo>
                    <a:pt x="80" y="16"/>
                  </a:lnTo>
                  <a:lnTo>
                    <a:pt x="105" y="13"/>
                  </a:lnTo>
                  <a:lnTo>
                    <a:pt x="132" y="10"/>
                  </a:lnTo>
                  <a:lnTo>
                    <a:pt x="158" y="7"/>
                  </a:lnTo>
                  <a:lnTo>
                    <a:pt x="183" y="4"/>
                  </a:lnTo>
                  <a:lnTo>
                    <a:pt x="207" y="0"/>
                  </a:lnTo>
                  <a:lnTo>
                    <a:pt x="216" y="1"/>
                  </a:lnTo>
                  <a:lnTo>
                    <a:pt x="223" y="4"/>
                  </a:lnTo>
                  <a:lnTo>
                    <a:pt x="230" y="6"/>
                  </a:lnTo>
                  <a:lnTo>
                    <a:pt x="236" y="8"/>
                  </a:lnTo>
                  <a:lnTo>
                    <a:pt x="241" y="11"/>
                  </a:lnTo>
                  <a:lnTo>
                    <a:pt x="246" y="16"/>
                  </a:lnTo>
                  <a:lnTo>
                    <a:pt x="250" y="20"/>
                  </a:lnTo>
                  <a:lnTo>
                    <a:pt x="254" y="25"/>
                  </a:lnTo>
                  <a:lnTo>
                    <a:pt x="258" y="35"/>
                  </a:lnTo>
                  <a:lnTo>
                    <a:pt x="257" y="47"/>
                  </a:lnTo>
                  <a:lnTo>
                    <a:pt x="253" y="57"/>
                  </a:lnTo>
                  <a:lnTo>
                    <a:pt x="246" y="68"/>
                  </a:lnTo>
                  <a:lnTo>
                    <a:pt x="234" y="78"/>
                  </a:lnTo>
                  <a:lnTo>
                    <a:pt x="221" y="86"/>
                  </a:lnTo>
                  <a:lnTo>
                    <a:pt x="204" y="93"/>
                  </a:lnTo>
                  <a:lnTo>
                    <a:pt x="186" y="99"/>
                  </a:lnTo>
                  <a:close/>
                </a:path>
              </a:pathLst>
            </a:custGeom>
            <a:solidFill>
              <a:srgbClr val="EDB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3" name="Freeform 181"/>
            <p:cNvSpPr>
              <a:spLocks/>
            </p:cNvSpPr>
            <p:nvPr/>
          </p:nvSpPr>
          <p:spPr bwMode="auto">
            <a:xfrm>
              <a:off x="3387" y="2445"/>
              <a:ext cx="119" cy="49"/>
            </a:xfrm>
            <a:custGeom>
              <a:avLst/>
              <a:gdLst>
                <a:gd name="T0" fmla="*/ 258 w 357"/>
                <a:gd name="T1" fmla="*/ 111 h 148"/>
                <a:gd name="T2" fmla="*/ 249 w 357"/>
                <a:gd name="T3" fmla="*/ 114 h 148"/>
                <a:gd name="T4" fmla="*/ 238 w 357"/>
                <a:gd name="T5" fmla="*/ 117 h 148"/>
                <a:gd name="T6" fmla="*/ 225 w 357"/>
                <a:gd name="T7" fmla="*/ 119 h 148"/>
                <a:gd name="T8" fmla="*/ 212 w 357"/>
                <a:gd name="T9" fmla="*/ 122 h 148"/>
                <a:gd name="T10" fmla="*/ 197 w 357"/>
                <a:gd name="T11" fmla="*/ 125 h 148"/>
                <a:gd name="T12" fmla="*/ 181 w 357"/>
                <a:gd name="T13" fmla="*/ 128 h 148"/>
                <a:gd name="T14" fmla="*/ 164 w 357"/>
                <a:gd name="T15" fmla="*/ 131 h 148"/>
                <a:gd name="T16" fmla="*/ 147 w 357"/>
                <a:gd name="T17" fmla="*/ 132 h 148"/>
                <a:gd name="T18" fmla="*/ 129 w 357"/>
                <a:gd name="T19" fmla="*/ 135 h 148"/>
                <a:gd name="T20" fmla="*/ 110 w 357"/>
                <a:gd name="T21" fmla="*/ 136 h 148"/>
                <a:gd name="T22" fmla="*/ 92 w 357"/>
                <a:gd name="T23" fmla="*/ 139 h 148"/>
                <a:gd name="T24" fmla="*/ 73 w 357"/>
                <a:gd name="T25" fmla="*/ 141 h 148"/>
                <a:gd name="T26" fmla="*/ 55 w 357"/>
                <a:gd name="T27" fmla="*/ 143 h 148"/>
                <a:gd name="T28" fmla="*/ 35 w 357"/>
                <a:gd name="T29" fmla="*/ 145 h 148"/>
                <a:gd name="T30" fmla="*/ 18 w 357"/>
                <a:gd name="T31" fmla="*/ 146 h 148"/>
                <a:gd name="T32" fmla="*/ 0 w 357"/>
                <a:gd name="T33" fmla="*/ 148 h 148"/>
                <a:gd name="T34" fmla="*/ 0 w 357"/>
                <a:gd name="T35" fmla="*/ 148 h 148"/>
                <a:gd name="T36" fmla="*/ 1 w 357"/>
                <a:gd name="T37" fmla="*/ 146 h 148"/>
                <a:gd name="T38" fmla="*/ 1 w 357"/>
                <a:gd name="T39" fmla="*/ 146 h 148"/>
                <a:gd name="T40" fmla="*/ 1 w 357"/>
                <a:gd name="T41" fmla="*/ 146 h 148"/>
                <a:gd name="T42" fmla="*/ 15 w 357"/>
                <a:gd name="T43" fmla="*/ 136 h 148"/>
                <a:gd name="T44" fmla="*/ 32 w 357"/>
                <a:gd name="T45" fmla="*/ 124 h 148"/>
                <a:gd name="T46" fmla="*/ 52 w 357"/>
                <a:gd name="T47" fmla="*/ 108 h 148"/>
                <a:gd name="T48" fmla="*/ 75 w 357"/>
                <a:gd name="T49" fmla="*/ 91 h 148"/>
                <a:gd name="T50" fmla="*/ 97 w 357"/>
                <a:gd name="T51" fmla="*/ 73 h 148"/>
                <a:gd name="T52" fmla="*/ 123 w 357"/>
                <a:gd name="T53" fmla="*/ 51 h 148"/>
                <a:gd name="T54" fmla="*/ 150 w 357"/>
                <a:gd name="T55" fmla="*/ 30 h 148"/>
                <a:gd name="T56" fmla="*/ 177 w 357"/>
                <a:gd name="T57" fmla="*/ 7 h 148"/>
                <a:gd name="T58" fmla="*/ 178 w 357"/>
                <a:gd name="T59" fmla="*/ 7 h 148"/>
                <a:gd name="T60" fmla="*/ 180 w 357"/>
                <a:gd name="T61" fmla="*/ 7 h 148"/>
                <a:gd name="T62" fmla="*/ 180 w 357"/>
                <a:gd name="T63" fmla="*/ 7 h 148"/>
                <a:gd name="T64" fmla="*/ 181 w 357"/>
                <a:gd name="T65" fmla="*/ 7 h 148"/>
                <a:gd name="T66" fmla="*/ 218 w 357"/>
                <a:gd name="T67" fmla="*/ 6 h 148"/>
                <a:gd name="T68" fmla="*/ 249 w 357"/>
                <a:gd name="T69" fmla="*/ 5 h 148"/>
                <a:gd name="T70" fmla="*/ 275 w 357"/>
                <a:gd name="T71" fmla="*/ 2 h 148"/>
                <a:gd name="T72" fmla="*/ 296 w 357"/>
                <a:gd name="T73" fmla="*/ 0 h 148"/>
                <a:gd name="T74" fmla="*/ 313 w 357"/>
                <a:gd name="T75" fmla="*/ 0 h 148"/>
                <a:gd name="T76" fmla="*/ 327 w 357"/>
                <a:gd name="T77" fmla="*/ 2 h 148"/>
                <a:gd name="T78" fmla="*/ 340 w 357"/>
                <a:gd name="T79" fmla="*/ 5 h 148"/>
                <a:gd name="T80" fmla="*/ 350 w 357"/>
                <a:gd name="T81" fmla="*/ 12 h 148"/>
                <a:gd name="T82" fmla="*/ 357 w 357"/>
                <a:gd name="T83" fmla="*/ 20 h 148"/>
                <a:gd name="T84" fmla="*/ 357 w 357"/>
                <a:gd name="T85" fmla="*/ 32 h 148"/>
                <a:gd name="T86" fmla="*/ 351 w 357"/>
                <a:gd name="T87" fmla="*/ 44 h 148"/>
                <a:gd name="T88" fmla="*/ 341 w 357"/>
                <a:gd name="T89" fmla="*/ 57 h 148"/>
                <a:gd name="T90" fmla="*/ 327 w 357"/>
                <a:gd name="T91" fmla="*/ 71 h 148"/>
                <a:gd name="T92" fmla="*/ 307 w 357"/>
                <a:gd name="T93" fmla="*/ 85 h 148"/>
                <a:gd name="T94" fmla="*/ 285 w 357"/>
                <a:gd name="T95" fmla="*/ 98 h 148"/>
                <a:gd name="T96" fmla="*/ 258 w 357"/>
                <a:gd name="T97" fmla="*/ 11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7" h="148">
                  <a:moveTo>
                    <a:pt x="258" y="111"/>
                  </a:moveTo>
                  <a:lnTo>
                    <a:pt x="249" y="114"/>
                  </a:lnTo>
                  <a:lnTo>
                    <a:pt x="238" y="117"/>
                  </a:lnTo>
                  <a:lnTo>
                    <a:pt x="225" y="119"/>
                  </a:lnTo>
                  <a:lnTo>
                    <a:pt x="212" y="122"/>
                  </a:lnTo>
                  <a:lnTo>
                    <a:pt x="197" y="125"/>
                  </a:lnTo>
                  <a:lnTo>
                    <a:pt x="181" y="128"/>
                  </a:lnTo>
                  <a:lnTo>
                    <a:pt x="164" y="131"/>
                  </a:lnTo>
                  <a:lnTo>
                    <a:pt x="147" y="132"/>
                  </a:lnTo>
                  <a:lnTo>
                    <a:pt x="129" y="135"/>
                  </a:lnTo>
                  <a:lnTo>
                    <a:pt x="110" y="136"/>
                  </a:lnTo>
                  <a:lnTo>
                    <a:pt x="92" y="139"/>
                  </a:lnTo>
                  <a:lnTo>
                    <a:pt x="73" y="141"/>
                  </a:lnTo>
                  <a:lnTo>
                    <a:pt x="55" y="143"/>
                  </a:lnTo>
                  <a:lnTo>
                    <a:pt x="35" y="145"/>
                  </a:lnTo>
                  <a:lnTo>
                    <a:pt x="18" y="146"/>
                  </a:lnTo>
                  <a:lnTo>
                    <a:pt x="0" y="148"/>
                  </a:lnTo>
                  <a:lnTo>
                    <a:pt x="0" y="148"/>
                  </a:lnTo>
                  <a:lnTo>
                    <a:pt x="1" y="146"/>
                  </a:lnTo>
                  <a:lnTo>
                    <a:pt x="1" y="146"/>
                  </a:lnTo>
                  <a:lnTo>
                    <a:pt x="1" y="146"/>
                  </a:lnTo>
                  <a:lnTo>
                    <a:pt x="15" y="136"/>
                  </a:lnTo>
                  <a:lnTo>
                    <a:pt x="32" y="124"/>
                  </a:lnTo>
                  <a:lnTo>
                    <a:pt x="52" y="108"/>
                  </a:lnTo>
                  <a:lnTo>
                    <a:pt x="75" y="91"/>
                  </a:lnTo>
                  <a:lnTo>
                    <a:pt x="97" y="73"/>
                  </a:lnTo>
                  <a:lnTo>
                    <a:pt x="123" y="51"/>
                  </a:lnTo>
                  <a:lnTo>
                    <a:pt x="150" y="30"/>
                  </a:lnTo>
                  <a:lnTo>
                    <a:pt x="177" y="7"/>
                  </a:lnTo>
                  <a:lnTo>
                    <a:pt x="178" y="7"/>
                  </a:lnTo>
                  <a:lnTo>
                    <a:pt x="180" y="7"/>
                  </a:lnTo>
                  <a:lnTo>
                    <a:pt x="180" y="7"/>
                  </a:lnTo>
                  <a:lnTo>
                    <a:pt x="181" y="7"/>
                  </a:lnTo>
                  <a:lnTo>
                    <a:pt x="218" y="6"/>
                  </a:lnTo>
                  <a:lnTo>
                    <a:pt x="249" y="5"/>
                  </a:lnTo>
                  <a:lnTo>
                    <a:pt x="275" y="2"/>
                  </a:lnTo>
                  <a:lnTo>
                    <a:pt x="296" y="0"/>
                  </a:lnTo>
                  <a:lnTo>
                    <a:pt x="313" y="0"/>
                  </a:lnTo>
                  <a:lnTo>
                    <a:pt x="327" y="2"/>
                  </a:lnTo>
                  <a:lnTo>
                    <a:pt x="340" y="5"/>
                  </a:lnTo>
                  <a:lnTo>
                    <a:pt x="350" y="12"/>
                  </a:lnTo>
                  <a:lnTo>
                    <a:pt x="357" y="20"/>
                  </a:lnTo>
                  <a:lnTo>
                    <a:pt x="357" y="32"/>
                  </a:lnTo>
                  <a:lnTo>
                    <a:pt x="351" y="44"/>
                  </a:lnTo>
                  <a:lnTo>
                    <a:pt x="341" y="57"/>
                  </a:lnTo>
                  <a:lnTo>
                    <a:pt x="327" y="71"/>
                  </a:lnTo>
                  <a:lnTo>
                    <a:pt x="307" y="85"/>
                  </a:lnTo>
                  <a:lnTo>
                    <a:pt x="285" y="98"/>
                  </a:lnTo>
                  <a:lnTo>
                    <a:pt x="258" y="111"/>
                  </a:lnTo>
                  <a:close/>
                </a:path>
              </a:pathLst>
            </a:custGeom>
            <a:solidFill>
              <a:srgbClr val="EDBFB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4" name="Freeform 182"/>
            <p:cNvSpPr>
              <a:spLocks/>
            </p:cNvSpPr>
            <p:nvPr/>
          </p:nvSpPr>
          <p:spPr bwMode="auto">
            <a:xfrm>
              <a:off x="3168" y="2599"/>
              <a:ext cx="46" cy="59"/>
            </a:xfrm>
            <a:custGeom>
              <a:avLst/>
              <a:gdLst>
                <a:gd name="T0" fmla="*/ 138 w 138"/>
                <a:gd name="T1" fmla="*/ 148 h 177"/>
                <a:gd name="T2" fmla="*/ 130 w 138"/>
                <a:gd name="T3" fmla="*/ 141 h 177"/>
                <a:gd name="T4" fmla="*/ 123 w 138"/>
                <a:gd name="T5" fmla="*/ 134 h 177"/>
                <a:gd name="T6" fmla="*/ 114 w 138"/>
                <a:gd name="T7" fmla="*/ 126 h 177"/>
                <a:gd name="T8" fmla="*/ 106 w 138"/>
                <a:gd name="T9" fmla="*/ 119 h 177"/>
                <a:gd name="T10" fmla="*/ 99 w 138"/>
                <a:gd name="T11" fmla="*/ 112 h 177"/>
                <a:gd name="T12" fmla="*/ 92 w 138"/>
                <a:gd name="T13" fmla="*/ 105 h 177"/>
                <a:gd name="T14" fmla="*/ 85 w 138"/>
                <a:gd name="T15" fmla="*/ 98 h 177"/>
                <a:gd name="T16" fmla="*/ 78 w 138"/>
                <a:gd name="T17" fmla="*/ 91 h 177"/>
                <a:gd name="T18" fmla="*/ 56 w 138"/>
                <a:gd name="T19" fmla="*/ 68 h 177"/>
                <a:gd name="T20" fmla="*/ 39 w 138"/>
                <a:gd name="T21" fmla="*/ 50 h 177"/>
                <a:gd name="T22" fmla="*/ 25 w 138"/>
                <a:gd name="T23" fmla="*/ 34 h 177"/>
                <a:gd name="T24" fmla="*/ 15 w 138"/>
                <a:gd name="T25" fmla="*/ 22 h 177"/>
                <a:gd name="T26" fmla="*/ 8 w 138"/>
                <a:gd name="T27" fmla="*/ 12 h 177"/>
                <a:gd name="T28" fmla="*/ 2 w 138"/>
                <a:gd name="T29" fmla="*/ 6 h 177"/>
                <a:gd name="T30" fmla="*/ 1 w 138"/>
                <a:gd name="T31" fmla="*/ 2 h 177"/>
                <a:gd name="T32" fmla="*/ 0 w 138"/>
                <a:gd name="T33" fmla="*/ 0 h 177"/>
                <a:gd name="T34" fmla="*/ 2 w 138"/>
                <a:gd name="T35" fmla="*/ 5 h 177"/>
                <a:gd name="T36" fmla="*/ 8 w 138"/>
                <a:gd name="T37" fmla="*/ 17 h 177"/>
                <a:gd name="T38" fmla="*/ 19 w 138"/>
                <a:gd name="T39" fmla="*/ 37 h 177"/>
                <a:gd name="T40" fmla="*/ 34 w 138"/>
                <a:gd name="T41" fmla="*/ 61 h 177"/>
                <a:gd name="T42" fmla="*/ 52 w 138"/>
                <a:gd name="T43" fmla="*/ 88 h 177"/>
                <a:gd name="T44" fmla="*/ 72 w 138"/>
                <a:gd name="T45" fmla="*/ 118 h 177"/>
                <a:gd name="T46" fmla="*/ 96 w 138"/>
                <a:gd name="T47" fmla="*/ 148 h 177"/>
                <a:gd name="T48" fmla="*/ 123 w 138"/>
                <a:gd name="T49" fmla="*/ 177 h 177"/>
                <a:gd name="T50" fmla="*/ 127 w 138"/>
                <a:gd name="T51" fmla="*/ 169 h 177"/>
                <a:gd name="T52" fmla="*/ 131 w 138"/>
                <a:gd name="T53" fmla="*/ 162 h 177"/>
                <a:gd name="T54" fmla="*/ 136 w 138"/>
                <a:gd name="T55" fmla="*/ 155 h 177"/>
                <a:gd name="T56" fmla="*/ 138 w 138"/>
                <a:gd name="T57" fmla="*/ 1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8" h="177">
                  <a:moveTo>
                    <a:pt x="138" y="148"/>
                  </a:moveTo>
                  <a:lnTo>
                    <a:pt x="130" y="141"/>
                  </a:lnTo>
                  <a:lnTo>
                    <a:pt x="123" y="134"/>
                  </a:lnTo>
                  <a:lnTo>
                    <a:pt x="114" y="126"/>
                  </a:lnTo>
                  <a:lnTo>
                    <a:pt x="106" y="119"/>
                  </a:lnTo>
                  <a:lnTo>
                    <a:pt x="99" y="112"/>
                  </a:lnTo>
                  <a:lnTo>
                    <a:pt x="92" y="105"/>
                  </a:lnTo>
                  <a:lnTo>
                    <a:pt x="85" y="98"/>
                  </a:lnTo>
                  <a:lnTo>
                    <a:pt x="78" y="91"/>
                  </a:lnTo>
                  <a:lnTo>
                    <a:pt x="56" y="68"/>
                  </a:lnTo>
                  <a:lnTo>
                    <a:pt x="39" y="50"/>
                  </a:lnTo>
                  <a:lnTo>
                    <a:pt x="25" y="34"/>
                  </a:lnTo>
                  <a:lnTo>
                    <a:pt x="15" y="22"/>
                  </a:lnTo>
                  <a:lnTo>
                    <a:pt x="8" y="12"/>
                  </a:lnTo>
                  <a:lnTo>
                    <a:pt x="2" y="6"/>
                  </a:lnTo>
                  <a:lnTo>
                    <a:pt x="1" y="2"/>
                  </a:lnTo>
                  <a:lnTo>
                    <a:pt x="0" y="0"/>
                  </a:lnTo>
                  <a:lnTo>
                    <a:pt x="2" y="5"/>
                  </a:lnTo>
                  <a:lnTo>
                    <a:pt x="8" y="17"/>
                  </a:lnTo>
                  <a:lnTo>
                    <a:pt x="19" y="37"/>
                  </a:lnTo>
                  <a:lnTo>
                    <a:pt x="34" y="61"/>
                  </a:lnTo>
                  <a:lnTo>
                    <a:pt x="52" y="88"/>
                  </a:lnTo>
                  <a:lnTo>
                    <a:pt x="72" y="118"/>
                  </a:lnTo>
                  <a:lnTo>
                    <a:pt x="96" y="148"/>
                  </a:lnTo>
                  <a:lnTo>
                    <a:pt x="123" y="177"/>
                  </a:lnTo>
                  <a:lnTo>
                    <a:pt x="127" y="169"/>
                  </a:lnTo>
                  <a:lnTo>
                    <a:pt x="131" y="162"/>
                  </a:lnTo>
                  <a:lnTo>
                    <a:pt x="136" y="155"/>
                  </a:lnTo>
                  <a:lnTo>
                    <a:pt x="138" y="1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5" name="Freeform 183"/>
            <p:cNvSpPr>
              <a:spLocks/>
            </p:cNvSpPr>
            <p:nvPr/>
          </p:nvSpPr>
          <p:spPr bwMode="auto">
            <a:xfrm>
              <a:off x="3150" y="2633"/>
              <a:ext cx="45" cy="58"/>
            </a:xfrm>
            <a:custGeom>
              <a:avLst/>
              <a:gdLst>
                <a:gd name="T0" fmla="*/ 0 w 136"/>
                <a:gd name="T1" fmla="*/ 0 h 173"/>
                <a:gd name="T2" fmla="*/ 3 w 136"/>
                <a:gd name="T3" fmla="*/ 4 h 173"/>
                <a:gd name="T4" fmla="*/ 8 w 136"/>
                <a:gd name="T5" fmla="*/ 17 h 173"/>
                <a:gd name="T6" fmla="*/ 18 w 136"/>
                <a:gd name="T7" fmla="*/ 35 h 173"/>
                <a:gd name="T8" fmla="*/ 32 w 136"/>
                <a:gd name="T9" fmla="*/ 58 h 173"/>
                <a:gd name="T10" fmla="*/ 49 w 136"/>
                <a:gd name="T11" fmla="*/ 85 h 173"/>
                <a:gd name="T12" fmla="*/ 71 w 136"/>
                <a:gd name="T13" fmla="*/ 115 h 173"/>
                <a:gd name="T14" fmla="*/ 93 w 136"/>
                <a:gd name="T15" fmla="*/ 144 h 173"/>
                <a:gd name="T16" fmla="*/ 119 w 136"/>
                <a:gd name="T17" fmla="*/ 173 h 173"/>
                <a:gd name="T18" fmla="*/ 123 w 136"/>
                <a:gd name="T19" fmla="*/ 166 h 173"/>
                <a:gd name="T20" fmla="*/ 127 w 136"/>
                <a:gd name="T21" fmla="*/ 158 h 173"/>
                <a:gd name="T22" fmla="*/ 132 w 136"/>
                <a:gd name="T23" fmla="*/ 151 h 173"/>
                <a:gd name="T24" fmla="*/ 136 w 136"/>
                <a:gd name="T25" fmla="*/ 144 h 173"/>
                <a:gd name="T26" fmla="*/ 129 w 136"/>
                <a:gd name="T27" fmla="*/ 137 h 173"/>
                <a:gd name="T28" fmla="*/ 120 w 136"/>
                <a:gd name="T29" fmla="*/ 132 h 173"/>
                <a:gd name="T30" fmla="*/ 113 w 136"/>
                <a:gd name="T31" fmla="*/ 124 h 173"/>
                <a:gd name="T32" fmla="*/ 106 w 136"/>
                <a:gd name="T33" fmla="*/ 117 h 173"/>
                <a:gd name="T34" fmla="*/ 99 w 136"/>
                <a:gd name="T35" fmla="*/ 112 h 173"/>
                <a:gd name="T36" fmla="*/ 92 w 136"/>
                <a:gd name="T37" fmla="*/ 105 h 173"/>
                <a:gd name="T38" fmla="*/ 85 w 136"/>
                <a:gd name="T39" fmla="*/ 99 h 173"/>
                <a:gd name="T40" fmla="*/ 79 w 136"/>
                <a:gd name="T41" fmla="*/ 92 h 173"/>
                <a:gd name="T42" fmla="*/ 58 w 136"/>
                <a:gd name="T43" fmla="*/ 69 h 173"/>
                <a:gd name="T44" fmla="*/ 39 w 136"/>
                <a:gd name="T45" fmla="*/ 49 h 173"/>
                <a:gd name="T46" fmla="*/ 27 w 136"/>
                <a:gd name="T47" fmla="*/ 34 h 173"/>
                <a:gd name="T48" fmla="*/ 15 w 136"/>
                <a:gd name="T49" fmla="*/ 21 h 173"/>
                <a:gd name="T50" fmla="*/ 8 w 136"/>
                <a:gd name="T51" fmla="*/ 11 h 173"/>
                <a:gd name="T52" fmla="*/ 3 w 136"/>
                <a:gd name="T53" fmla="*/ 5 h 173"/>
                <a:gd name="T54" fmla="*/ 1 w 136"/>
                <a:gd name="T55" fmla="*/ 1 h 173"/>
                <a:gd name="T56" fmla="*/ 0 w 136"/>
                <a:gd name="T5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173">
                  <a:moveTo>
                    <a:pt x="0" y="0"/>
                  </a:moveTo>
                  <a:lnTo>
                    <a:pt x="3" y="4"/>
                  </a:lnTo>
                  <a:lnTo>
                    <a:pt x="8" y="17"/>
                  </a:lnTo>
                  <a:lnTo>
                    <a:pt x="18" y="35"/>
                  </a:lnTo>
                  <a:lnTo>
                    <a:pt x="32" y="58"/>
                  </a:lnTo>
                  <a:lnTo>
                    <a:pt x="49" y="85"/>
                  </a:lnTo>
                  <a:lnTo>
                    <a:pt x="71" y="115"/>
                  </a:lnTo>
                  <a:lnTo>
                    <a:pt x="93" y="144"/>
                  </a:lnTo>
                  <a:lnTo>
                    <a:pt x="119" y="173"/>
                  </a:lnTo>
                  <a:lnTo>
                    <a:pt x="123" y="166"/>
                  </a:lnTo>
                  <a:lnTo>
                    <a:pt x="127" y="158"/>
                  </a:lnTo>
                  <a:lnTo>
                    <a:pt x="132" y="151"/>
                  </a:lnTo>
                  <a:lnTo>
                    <a:pt x="136" y="144"/>
                  </a:lnTo>
                  <a:lnTo>
                    <a:pt x="129" y="137"/>
                  </a:lnTo>
                  <a:lnTo>
                    <a:pt x="120" y="132"/>
                  </a:lnTo>
                  <a:lnTo>
                    <a:pt x="113" y="124"/>
                  </a:lnTo>
                  <a:lnTo>
                    <a:pt x="106" y="117"/>
                  </a:lnTo>
                  <a:lnTo>
                    <a:pt x="99" y="112"/>
                  </a:lnTo>
                  <a:lnTo>
                    <a:pt x="92" y="105"/>
                  </a:lnTo>
                  <a:lnTo>
                    <a:pt x="85" y="99"/>
                  </a:lnTo>
                  <a:lnTo>
                    <a:pt x="79" y="92"/>
                  </a:lnTo>
                  <a:lnTo>
                    <a:pt x="58" y="69"/>
                  </a:lnTo>
                  <a:lnTo>
                    <a:pt x="39" y="49"/>
                  </a:lnTo>
                  <a:lnTo>
                    <a:pt x="27" y="34"/>
                  </a:lnTo>
                  <a:lnTo>
                    <a:pt x="15" y="21"/>
                  </a:lnTo>
                  <a:lnTo>
                    <a:pt x="8" y="11"/>
                  </a:lnTo>
                  <a:lnTo>
                    <a:pt x="3" y="5"/>
                  </a:lnTo>
                  <a:lnTo>
                    <a:pt x="1"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6" name="Freeform 184"/>
            <p:cNvSpPr>
              <a:spLocks/>
            </p:cNvSpPr>
            <p:nvPr/>
          </p:nvSpPr>
          <p:spPr bwMode="auto">
            <a:xfrm>
              <a:off x="3132" y="2668"/>
              <a:ext cx="42" cy="54"/>
            </a:xfrm>
            <a:custGeom>
              <a:avLst/>
              <a:gdLst>
                <a:gd name="T0" fmla="*/ 0 w 126"/>
                <a:gd name="T1" fmla="*/ 0 h 160"/>
                <a:gd name="T2" fmla="*/ 2 w 126"/>
                <a:gd name="T3" fmla="*/ 4 h 160"/>
                <a:gd name="T4" fmla="*/ 7 w 126"/>
                <a:gd name="T5" fmla="*/ 14 h 160"/>
                <a:gd name="T6" fmla="*/ 17 w 126"/>
                <a:gd name="T7" fmla="*/ 31 h 160"/>
                <a:gd name="T8" fmla="*/ 30 w 126"/>
                <a:gd name="T9" fmla="*/ 52 h 160"/>
                <a:gd name="T10" fmla="*/ 46 w 126"/>
                <a:gd name="T11" fmla="*/ 78 h 160"/>
                <a:gd name="T12" fmla="*/ 64 w 126"/>
                <a:gd name="T13" fmla="*/ 104 h 160"/>
                <a:gd name="T14" fmla="*/ 85 w 126"/>
                <a:gd name="T15" fmla="*/ 133 h 160"/>
                <a:gd name="T16" fmla="*/ 108 w 126"/>
                <a:gd name="T17" fmla="*/ 160 h 160"/>
                <a:gd name="T18" fmla="*/ 114 w 126"/>
                <a:gd name="T19" fmla="*/ 154 h 160"/>
                <a:gd name="T20" fmla="*/ 118 w 126"/>
                <a:gd name="T21" fmla="*/ 147 h 160"/>
                <a:gd name="T22" fmla="*/ 122 w 126"/>
                <a:gd name="T23" fmla="*/ 141 h 160"/>
                <a:gd name="T24" fmla="*/ 126 w 126"/>
                <a:gd name="T25" fmla="*/ 136 h 160"/>
                <a:gd name="T26" fmla="*/ 121 w 126"/>
                <a:gd name="T27" fmla="*/ 130 h 160"/>
                <a:gd name="T28" fmla="*/ 114 w 126"/>
                <a:gd name="T29" fmla="*/ 124 h 160"/>
                <a:gd name="T30" fmla="*/ 108 w 126"/>
                <a:gd name="T31" fmla="*/ 119 h 160"/>
                <a:gd name="T32" fmla="*/ 101 w 126"/>
                <a:gd name="T33" fmla="*/ 113 h 160"/>
                <a:gd name="T34" fmla="*/ 95 w 126"/>
                <a:gd name="T35" fmla="*/ 107 h 160"/>
                <a:gd name="T36" fmla="*/ 90 w 126"/>
                <a:gd name="T37" fmla="*/ 102 h 160"/>
                <a:gd name="T38" fmla="*/ 84 w 126"/>
                <a:gd name="T39" fmla="*/ 96 h 160"/>
                <a:gd name="T40" fmla="*/ 78 w 126"/>
                <a:gd name="T41" fmla="*/ 90 h 160"/>
                <a:gd name="T42" fmla="*/ 57 w 126"/>
                <a:gd name="T43" fmla="*/ 68 h 160"/>
                <a:gd name="T44" fmla="*/ 40 w 126"/>
                <a:gd name="T45" fmla="*/ 49 h 160"/>
                <a:gd name="T46" fmla="*/ 26 w 126"/>
                <a:gd name="T47" fmla="*/ 34 h 160"/>
                <a:gd name="T48" fmla="*/ 16 w 126"/>
                <a:gd name="T49" fmla="*/ 21 h 160"/>
                <a:gd name="T50" fmla="*/ 9 w 126"/>
                <a:gd name="T51" fmla="*/ 11 h 160"/>
                <a:gd name="T52" fmla="*/ 3 w 126"/>
                <a:gd name="T53" fmla="*/ 5 h 160"/>
                <a:gd name="T54" fmla="*/ 2 w 126"/>
                <a:gd name="T55" fmla="*/ 1 h 160"/>
                <a:gd name="T56" fmla="*/ 0 w 126"/>
                <a:gd name="T5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6" h="160">
                  <a:moveTo>
                    <a:pt x="0" y="0"/>
                  </a:moveTo>
                  <a:lnTo>
                    <a:pt x="2" y="4"/>
                  </a:lnTo>
                  <a:lnTo>
                    <a:pt x="7" y="14"/>
                  </a:lnTo>
                  <a:lnTo>
                    <a:pt x="17" y="31"/>
                  </a:lnTo>
                  <a:lnTo>
                    <a:pt x="30" y="52"/>
                  </a:lnTo>
                  <a:lnTo>
                    <a:pt x="46" y="78"/>
                  </a:lnTo>
                  <a:lnTo>
                    <a:pt x="64" y="104"/>
                  </a:lnTo>
                  <a:lnTo>
                    <a:pt x="85" y="133"/>
                  </a:lnTo>
                  <a:lnTo>
                    <a:pt x="108" y="160"/>
                  </a:lnTo>
                  <a:lnTo>
                    <a:pt x="114" y="154"/>
                  </a:lnTo>
                  <a:lnTo>
                    <a:pt x="118" y="147"/>
                  </a:lnTo>
                  <a:lnTo>
                    <a:pt x="122" y="141"/>
                  </a:lnTo>
                  <a:lnTo>
                    <a:pt x="126" y="136"/>
                  </a:lnTo>
                  <a:lnTo>
                    <a:pt x="121" y="130"/>
                  </a:lnTo>
                  <a:lnTo>
                    <a:pt x="114" y="124"/>
                  </a:lnTo>
                  <a:lnTo>
                    <a:pt x="108" y="119"/>
                  </a:lnTo>
                  <a:lnTo>
                    <a:pt x="101" y="113"/>
                  </a:lnTo>
                  <a:lnTo>
                    <a:pt x="95" y="107"/>
                  </a:lnTo>
                  <a:lnTo>
                    <a:pt x="90" y="102"/>
                  </a:lnTo>
                  <a:lnTo>
                    <a:pt x="84" y="96"/>
                  </a:lnTo>
                  <a:lnTo>
                    <a:pt x="78" y="90"/>
                  </a:lnTo>
                  <a:lnTo>
                    <a:pt x="57" y="68"/>
                  </a:lnTo>
                  <a:lnTo>
                    <a:pt x="40" y="49"/>
                  </a:lnTo>
                  <a:lnTo>
                    <a:pt x="26" y="34"/>
                  </a:lnTo>
                  <a:lnTo>
                    <a:pt x="16" y="21"/>
                  </a:lnTo>
                  <a:lnTo>
                    <a:pt x="9" y="11"/>
                  </a:lnTo>
                  <a:lnTo>
                    <a:pt x="3" y="5"/>
                  </a:lnTo>
                  <a:lnTo>
                    <a:pt x="2"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7" name="Freeform 185"/>
            <p:cNvSpPr>
              <a:spLocks/>
            </p:cNvSpPr>
            <p:nvPr/>
          </p:nvSpPr>
          <p:spPr bwMode="auto">
            <a:xfrm>
              <a:off x="3114" y="2703"/>
              <a:ext cx="37" cy="47"/>
            </a:xfrm>
            <a:custGeom>
              <a:avLst/>
              <a:gdLst>
                <a:gd name="T0" fmla="*/ 0 w 111"/>
                <a:gd name="T1" fmla="*/ 0 h 142"/>
                <a:gd name="T2" fmla="*/ 2 w 111"/>
                <a:gd name="T3" fmla="*/ 3 h 142"/>
                <a:gd name="T4" fmla="*/ 8 w 111"/>
                <a:gd name="T5" fmla="*/ 13 h 142"/>
                <a:gd name="T6" fmla="*/ 15 w 111"/>
                <a:gd name="T7" fmla="*/ 27 h 142"/>
                <a:gd name="T8" fmla="*/ 26 w 111"/>
                <a:gd name="T9" fmla="*/ 45 h 142"/>
                <a:gd name="T10" fmla="*/ 39 w 111"/>
                <a:gd name="T11" fmla="*/ 67 h 142"/>
                <a:gd name="T12" fmla="*/ 54 w 111"/>
                <a:gd name="T13" fmla="*/ 91 h 142"/>
                <a:gd name="T14" fmla="*/ 73 w 111"/>
                <a:gd name="T15" fmla="*/ 116 h 142"/>
                <a:gd name="T16" fmla="*/ 93 w 111"/>
                <a:gd name="T17" fmla="*/ 142 h 142"/>
                <a:gd name="T18" fmla="*/ 98 w 111"/>
                <a:gd name="T19" fmla="*/ 138 h 142"/>
                <a:gd name="T20" fmla="*/ 102 w 111"/>
                <a:gd name="T21" fmla="*/ 132 h 142"/>
                <a:gd name="T22" fmla="*/ 107 w 111"/>
                <a:gd name="T23" fmla="*/ 128 h 142"/>
                <a:gd name="T24" fmla="*/ 111 w 111"/>
                <a:gd name="T25" fmla="*/ 122 h 142"/>
                <a:gd name="T26" fmla="*/ 102 w 111"/>
                <a:gd name="T27" fmla="*/ 115 h 142"/>
                <a:gd name="T28" fmla="*/ 94 w 111"/>
                <a:gd name="T29" fmla="*/ 106 h 142"/>
                <a:gd name="T30" fmla="*/ 87 w 111"/>
                <a:gd name="T31" fmla="*/ 99 h 142"/>
                <a:gd name="T32" fmla="*/ 80 w 111"/>
                <a:gd name="T33" fmla="*/ 92 h 142"/>
                <a:gd name="T34" fmla="*/ 59 w 111"/>
                <a:gd name="T35" fmla="*/ 69 h 142"/>
                <a:gd name="T36" fmla="*/ 40 w 111"/>
                <a:gd name="T37" fmla="*/ 50 h 142"/>
                <a:gd name="T38" fmla="*/ 27 w 111"/>
                <a:gd name="T39" fmla="*/ 34 h 142"/>
                <a:gd name="T40" fmla="*/ 16 w 111"/>
                <a:gd name="T41" fmla="*/ 21 h 142"/>
                <a:gd name="T42" fmla="*/ 9 w 111"/>
                <a:gd name="T43" fmla="*/ 11 h 142"/>
                <a:gd name="T44" fmla="*/ 3 w 111"/>
                <a:gd name="T45" fmla="*/ 6 h 142"/>
                <a:gd name="T46" fmla="*/ 2 w 111"/>
                <a:gd name="T47" fmla="*/ 1 h 142"/>
                <a:gd name="T48" fmla="*/ 0 w 111"/>
                <a:gd name="T4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1" h="142">
                  <a:moveTo>
                    <a:pt x="0" y="0"/>
                  </a:moveTo>
                  <a:lnTo>
                    <a:pt x="2" y="3"/>
                  </a:lnTo>
                  <a:lnTo>
                    <a:pt x="8" y="13"/>
                  </a:lnTo>
                  <a:lnTo>
                    <a:pt x="15" y="27"/>
                  </a:lnTo>
                  <a:lnTo>
                    <a:pt x="26" y="45"/>
                  </a:lnTo>
                  <a:lnTo>
                    <a:pt x="39" y="67"/>
                  </a:lnTo>
                  <a:lnTo>
                    <a:pt x="54" y="91"/>
                  </a:lnTo>
                  <a:lnTo>
                    <a:pt x="73" y="116"/>
                  </a:lnTo>
                  <a:lnTo>
                    <a:pt x="93" y="142"/>
                  </a:lnTo>
                  <a:lnTo>
                    <a:pt x="98" y="138"/>
                  </a:lnTo>
                  <a:lnTo>
                    <a:pt x="102" y="132"/>
                  </a:lnTo>
                  <a:lnTo>
                    <a:pt x="107" y="128"/>
                  </a:lnTo>
                  <a:lnTo>
                    <a:pt x="111" y="122"/>
                  </a:lnTo>
                  <a:lnTo>
                    <a:pt x="102" y="115"/>
                  </a:lnTo>
                  <a:lnTo>
                    <a:pt x="94" y="106"/>
                  </a:lnTo>
                  <a:lnTo>
                    <a:pt x="87" y="99"/>
                  </a:lnTo>
                  <a:lnTo>
                    <a:pt x="80" y="92"/>
                  </a:lnTo>
                  <a:lnTo>
                    <a:pt x="59" y="69"/>
                  </a:lnTo>
                  <a:lnTo>
                    <a:pt x="40" y="50"/>
                  </a:lnTo>
                  <a:lnTo>
                    <a:pt x="27" y="34"/>
                  </a:lnTo>
                  <a:lnTo>
                    <a:pt x="16" y="21"/>
                  </a:lnTo>
                  <a:lnTo>
                    <a:pt x="9" y="11"/>
                  </a:lnTo>
                  <a:lnTo>
                    <a:pt x="3" y="6"/>
                  </a:lnTo>
                  <a:lnTo>
                    <a:pt x="2" y="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8" name="Freeform 186"/>
            <p:cNvSpPr>
              <a:spLocks/>
            </p:cNvSpPr>
            <p:nvPr/>
          </p:nvSpPr>
          <p:spPr bwMode="auto">
            <a:xfrm>
              <a:off x="3097" y="2737"/>
              <a:ext cx="28" cy="39"/>
            </a:xfrm>
            <a:custGeom>
              <a:avLst/>
              <a:gdLst>
                <a:gd name="T0" fmla="*/ 78 w 86"/>
                <a:gd name="T1" fmla="*/ 92 h 116"/>
                <a:gd name="T2" fmla="*/ 57 w 86"/>
                <a:gd name="T3" fmla="*/ 69 h 116"/>
                <a:gd name="T4" fmla="*/ 40 w 86"/>
                <a:gd name="T5" fmla="*/ 49 h 116"/>
                <a:gd name="T6" fmla="*/ 25 w 86"/>
                <a:gd name="T7" fmla="*/ 34 h 116"/>
                <a:gd name="T8" fmla="*/ 16 w 86"/>
                <a:gd name="T9" fmla="*/ 21 h 116"/>
                <a:gd name="T10" fmla="*/ 8 w 86"/>
                <a:gd name="T11" fmla="*/ 11 h 116"/>
                <a:gd name="T12" fmla="*/ 3 w 86"/>
                <a:gd name="T13" fmla="*/ 5 h 116"/>
                <a:gd name="T14" fmla="*/ 1 w 86"/>
                <a:gd name="T15" fmla="*/ 1 h 116"/>
                <a:gd name="T16" fmla="*/ 0 w 86"/>
                <a:gd name="T17" fmla="*/ 0 h 116"/>
                <a:gd name="T18" fmla="*/ 1 w 86"/>
                <a:gd name="T19" fmla="*/ 2 h 116"/>
                <a:gd name="T20" fmla="*/ 4 w 86"/>
                <a:gd name="T21" fmla="*/ 9 h 116"/>
                <a:gd name="T22" fmla="*/ 11 w 86"/>
                <a:gd name="T23" fmla="*/ 21 h 116"/>
                <a:gd name="T24" fmla="*/ 18 w 86"/>
                <a:gd name="T25" fmla="*/ 35 h 116"/>
                <a:gd name="T26" fmla="*/ 30 w 86"/>
                <a:gd name="T27" fmla="*/ 53 h 116"/>
                <a:gd name="T28" fmla="*/ 41 w 86"/>
                <a:gd name="T29" fmla="*/ 72 h 116"/>
                <a:gd name="T30" fmla="*/ 55 w 86"/>
                <a:gd name="T31" fmla="*/ 93 h 116"/>
                <a:gd name="T32" fmla="*/ 71 w 86"/>
                <a:gd name="T33" fmla="*/ 116 h 116"/>
                <a:gd name="T34" fmla="*/ 75 w 86"/>
                <a:gd name="T35" fmla="*/ 111 h 116"/>
                <a:gd name="T36" fmla="*/ 79 w 86"/>
                <a:gd name="T37" fmla="*/ 107 h 116"/>
                <a:gd name="T38" fmla="*/ 84 w 86"/>
                <a:gd name="T39" fmla="*/ 104 h 116"/>
                <a:gd name="T40" fmla="*/ 86 w 86"/>
                <a:gd name="T41" fmla="*/ 100 h 116"/>
                <a:gd name="T42" fmla="*/ 85 w 86"/>
                <a:gd name="T43" fmla="*/ 97 h 116"/>
                <a:gd name="T44" fmla="*/ 82 w 86"/>
                <a:gd name="T45" fmla="*/ 96 h 116"/>
                <a:gd name="T46" fmla="*/ 81 w 86"/>
                <a:gd name="T47" fmla="*/ 93 h 116"/>
                <a:gd name="T48" fmla="*/ 78 w 86"/>
                <a:gd name="T49" fmla="*/ 9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16">
                  <a:moveTo>
                    <a:pt x="78" y="92"/>
                  </a:moveTo>
                  <a:lnTo>
                    <a:pt x="57" y="69"/>
                  </a:lnTo>
                  <a:lnTo>
                    <a:pt x="40" y="49"/>
                  </a:lnTo>
                  <a:lnTo>
                    <a:pt x="25" y="34"/>
                  </a:lnTo>
                  <a:lnTo>
                    <a:pt x="16" y="21"/>
                  </a:lnTo>
                  <a:lnTo>
                    <a:pt x="8" y="11"/>
                  </a:lnTo>
                  <a:lnTo>
                    <a:pt x="3" y="5"/>
                  </a:lnTo>
                  <a:lnTo>
                    <a:pt x="1" y="1"/>
                  </a:lnTo>
                  <a:lnTo>
                    <a:pt x="0" y="0"/>
                  </a:lnTo>
                  <a:lnTo>
                    <a:pt x="1" y="2"/>
                  </a:lnTo>
                  <a:lnTo>
                    <a:pt x="4" y="9"/>
                  </a:lnTo>
                  <a:lnTo>
                    <a:pt x="11" y="21"/>
                  </a:lnTo>
                  <a:lnTo>
                    <a:pt x="18" y="35"/>
                  </a:lnTo>
                  <a:lnTo>
                    <a:pt x="30" y="53"/>
                  </a:lnTo>
                  <a:lnTo>
                    <a:pt x="41" y="72"/>
                  </a:lnTo>
                  <a:lnTo>
                    <a:pt x="55" y="93"/>
                  </a:lnTo>
                  <a:lnTo>
                    <a:pt x="71" y="116"/>
                  </a:lnTo>
                  <a:lnTo>
                    <a:pt x="75" y="111"/>
                  </a:lnTo>
                  <a:lnTo>
                    <a:pt x="79" y="107"/>
                  </a:lnTo>
                  <a:lnTo>
                    <a:pt x="84" y="104"/>
                  </a:lnTo>
                  <a:lnTo>
                    <a:pt x="86" y="100"/>
                  </a:lnTo>
                  <a:lnTo>
                    <a:pt x="85" y="97"/>
                  </a:lnTo>
                  <a:lnTo>
                    <a:pt x="82" y="96"/>
                  </a:lnTo>
                  <a:lnTo>
                    <a:pt x="81" y="93"/>
                  </a:lnTo>
                  <a:lnTo>
                    <a:pt x="78"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299" name="Freeform 187"/>
            <p:cNvSpPr>
              <a:spLocks/>
            </p:cNvSpPr>
            <p:nvPr/>
          </p:nvSpPr>
          <p:spPr bwMode="auto">
            <a:xfrm>
              <a:off x="3079" y="2772"/>
              <a:ext cx="20" cy="27"/>
            </a:xfrm>
            <a:custGeom>
              <a:avLst/>
              <a:gdLst>
                <a:gd name="T0" fmla="*/ 0 w 60"/>
                <a:gd name="T1" fmla="*/ 0 h 81"/>
                <a:gd name="T2" fmla="*/ 2 w 60"/>
                <a:gd name="T3" fmla="*/ 2 h 81"/>
                <a:gd name="T4" fmla="*/ 3 w 60"/>
                <a:gd name="T5" fmla="*/ 6 h 81"/>
                <a:gd name="T6" fmla="*/ 7 w 60"/>
                <a:gd name="T7" fmla="*/ 15 h 81"/>
                <a:gd name="T8" fmla="*/ 13 w 60"/>
                <a:gd name="T9" fmla="*/ 23 h 81"/>
                <a:gd name="T10" fmla="*/ 20 w 60"/>
                <a:gd name="T11" fmla="*/ 36 h 81"/>
                <a:gd name="T12" fmla="*/ 28 w 60"/>
                <a:gd name="T13" fmla="*/ 50 h 81"/>
                <a:gd name="T14" fmla="*/ 38 w 60"/>
                <a:gd name="T15" fmla="*/ 64 h 81"/>
                <a:gd name="T16" fmla="*/ 48 w 60"/>
                <a:gd name="T17" fmla="*/ 81 h 81"/>
                <a:gd name="T18" fmla="*/ 51 w 60"/>
                <a:gd name="T19" fmla="*/ 78 h 81"/>
                <a:gd name="T20" fmla="*/ 54 w 60"/>
                <a:gd name="T21" fmla="*/ 75 h 81"/>
                <a:gd name="T22" fmla="*/ 57 w 60"/>
                <a:gd name="T23" fmla="*/ 74 h 81"/>
                <a:gd name="T24" fmla="*/ 60 w 60"/>
                <a:gd name="T25" fmla="*/ 71 h 81"/>
                <a:gd name="T26" fmla="*/ 44 w 60"/>
                <a:gd name="T27" fmla="*/ 54 h 81"/>
                <a:gd name="T28" fmla="*/ 31 w 60"/>
                <a:gd name="T29" fmla="*/ 39 h 81"/>
                <a:gd name="T30" fmla="*/ 20 w 60"/>
                <a:gd name="T31" fmla="*/ 27 h 81"/>
                <a:gd name="T32" fmla="*/ 13 w 60"/>
                <a:gd name="T33" fmla="*/ 17 h 81"/>
                <a:gd name="T34" fmla="*/ 7 w 60"/>
                <a:gd name="T35" fmla="*/ 10 h 81"/>
                <a:gd name="T36" fmla="*/ 3 w 60"/>
                <a:gd name="T37" fmla="*/ 5 h 81"/>
                <a:gd name="T38" fmla="*/ 0 w 60"/>
                <a:gd name="T39" fmla="*/ 2 h 81"/>
                <a:gd name="T40" fmla="*/ 0 w 60"/>
                <a:gd name="T41"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 h="81">
                  <a:moveTo>
                    <a:pt x="0" y="0"/>
                  </a:moveTo>
                  <a:lnTo>
                    <a:pt x="2" y="2"/>
                  </a:lnTo>
                  <a:lnTo>
                    <a:pt x="3" y="6"/>
                  </a:lnTo>
                  <a:lnTo>
                    <a:pt x="7" y="15"/>
                  </a:lnTo>
                  <a:lnTo>
                    <a:pt x="13" y="23"/>
                  </a:lnTo>
                  <a:lnTo>
                    <a:pt x="20" y="36"/>
                  </a:lnTo>
                  <a:lnTo>
                    <a:pt x="28" y="50"/>
                  </a:lnTo>
                  <a:lnTo>
                    <a:pt x="38" y="64"/>
                  </a:lnTo>
                  <a:lnTo>
                    <a:pt x="48" y="81"/>
                  </a:lnTo>
                  <a:lnTo>
                    <a:pt x="51" y="78"/>
                  </a:lnTo>
                  <a:lnTo>
                    <a:pt x="54" y="75"/>
                  </a:lnTo>
                  <a:lnTo>
                    <a:pt x="57" y="74"/>
                  </a:lnTo>
                  <a:lnTo>
                    <a:pt x="60" y="71"/>
                  </a:lnTo>
                  <a:lnTo>
                    <a:pt x="44" y="54"/>
                  </a:lnTo>
                  <a:lnTo>
                    <a:pt x="31" y="39"/>
                  </a:lnTo>
                  <a:lnTo>
                    <a:pt x="20" y="27"/>
                  </a:lnTo>
                  <a:lnTo>
                    <a:pt x="13" y="17"/>
                  </a:lnTo>
                  <a:lnTo>
                    <a:pt x="7" y="10"/>
                  </a:lnTo>
                  <a:lnTo>
                    <a:pt x="3" y="5"/>
                  </a:lnTo>
                  <a:lnTo>
                    <a:pt x="0" y="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0" name="Freeform 188"/>
            <p:cNvSpPr>
              <a:spLocks/>
            </p:cNvSpPr>
            <p:nvPr/>
          </p:nvSpPr>
          <p:spPr bwMode="auto">
            <a:xfrm>
              <a:off x="3061" y="2807"/>
              <a:ext cx="10" cy="14"/>
            </a:xfrm>
            <a:custGeom>
              <a:avLst/>
              <a:gdLst>
                <a:gd name="T0" fmla="*/ 24 w 29"/>
                <a:gd name="T1" fmla="*/ 44 h 44"/>
                <a:gd name="T2" fmla="*/ 25 w 29"/>
                <a:gd name="T3" fmla="*/ 42 h 44"/>
                <a:gd name="T4" fmla="*/ 27 w 29"/>
                <a:gd name="T5" fmla="*/ 41 h 44"/>
                <a:gd name="T6" fmla="*/ 28 w 29"/>
                <a:gd name="T7" fmla="*/ 39 h 44"/>
                <a:gd name="T8" fmla="*/ 29 w 29"/>
                <a:gd name="T9" fmla="*/ 38 h 44"/>
                <a:gd name="T10" fmla="*/ 15 w 29"/>
                <a:gd name="T11" fmla="*/ 21 h 44"/>
                <a:gd name="T12" fmla="*/ 7 w 29"/>
                <a:gd name="T13" fmla="*/ 10 h 44"/>
                <a:gd name="T14" fmla="*/ 1 w 29"/>
                <a:gd name="T15" fmla="*/ 3 h 44"/>
                <a:gd name="T16" fmla="*/ 0 w 29"/>
                <a:gd name="T17" fmla="*/ 0 h 44"/>
                <a:gd name="T18" fmla="*/ 1 w 29"/>
                <a:gd name="T19" fmla="*/ 3 h 44"/>
                <a:gd name="T20" fmla="*/ 5 w 29"/>
                <a:gd name="T21" fmla="*/ 13 h 44"/>
                <a:gd name="T22" fmla="*/ 14 w 29"/>
                <a:gd name="T23" fmla="*/ 27 h 44"/>
                <a:gd name="T24" fmla="*/ 24 w 29"/>
                <a:gd name="T2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44">
                  <a:moveTo>
                    <a:pt x="24" y="44"/>
                  </a:moveTo>
                  <a:lnTo>
                    <a:pt x="25" y="42"/>
                  </a:lnTo>
                  <a:lnTo>
                    <a:pt x="27" y="41"/>
                  </a:lnTo>
                  <a:lnTo>
                    <a:pt x="28" y="39"/>
                  </a:lnTo>
                  <a:lnTo>
                    <a:pt x="29" y="38"/>
                  </a:lnTo>
                  <a:lnTo>
                    <a:pt x="15" y="21"/>
                  </a:lnTo>
                  <a:lnTo>
                    <a:pt x="7" y="10"/>
                  </a:lnTo>
                  <a:lnTo>
                    <a:pt x="1" y="3"/>
                  </a:lnTo>
                  <a:lnTo>
                    <a:pt x="0" y="0"/>
                  </a:lnTo>
                  <a:lnTo>
                    <a:pt x="1" y="3"/>
                  </a:lnTo>
                  <a:lnTo>
                    <a:pt x="5" y="13"/>
                  </a:lnTo>
                  <a:lnTo>
                    <a:pt x="14" y="27"/>
                  </a:lnTo>
                  <a:lnTo>
                    <a:pt x="24"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1" name="Freeform 189"/>
            <p:cNvSpPr>
              <a:spLocks/>
            </p:cNvSpPr>
            <p:nvPr/>
          </p:nvSpPr>
          <p:spPr bwMode="auto">
            <a:xfrm>
              <a:off x="3532" y="2252"/>
              <a:ext cx="270" cy="443"/>
            </a:xfrm>
            <a:custGeom>
              <a:avLst/>
              <a:gdLst>
                <a:gd name="T0" fmla="*/ 796 w 808"/>
                <a:gd name="T1" fmla="*/ 171 h 1329"/>
                <a:gd name="T2" fmla="*/ 774 w 808"/>
                <a:gd name="T3" fmla="*/ 120 h 1329"/>
                <a:gd name="T4" fmla="*/ 748 w 808"/>
                <a:gd name="T5" fmla="*/ 73 h 1329"/>
                <a:gd name="T6" fmla="*/ 718 w 808"/>
                <a:gd name="T7" fmla="*/ 27 h 1329"/>
                <a:gd name="T8" fmla="*/ 689 w 808"/>
                <a:gd name="T9" fmla="*/ 15 h 1329"/>
                <a:gd name="T10" fmla="*/ 660 w 808"/>
                <a:gd name="T11" fmla="*/ 45 h 1329"/>
                <a:gd name="T12" fmla="*/ 629 w 808"/>
                <a:gd name="T13" fmla="*/ 73 h 1329"/>
                <a:gd name="T14" fmla="*/ 595 w 808"/>
                <a:gd name="T15" fmla="*/ 99 h 1329"/>
                <a:gd name="T16" fmla="*/ 526 w 808"/>
                <a:gd name="T17" fmla="*/ 143 h 1329"/>
                <a:gd name="T18" fmla="*/ 439 w 808"/>
                <a:gd name="T19" fmla="*/ 198 h 1329"/>
                <a:gd name="T20" fmla="*/ 368 w 808"/>
                <a:gd name="T21" fmla="*/ 248 h 1329"/>
                <a:gd name="T22" fmla="*/ 312 w 808"/>
                <a:gd name="T23" fmla="*/ 293 h 1329"/>
                <a:gd name="T24" fmla="*/ 268 w 808"/>
                <a:gd name="T25" fmla="*/ 334 h 1329"/>
                <a:gd name="T26" fmla="*/ 235 w 808"/>
                <a:gd name="T27" fmla="*/ 374 h 1329"/>
                <a:gd name="T28" fmla="*/ 214 w 808"/>
                <a:gd name="T29" fmla="*/ 412 h 1329"/>
                <a:gd name="T30" fmla="*/ 200 w 808"/>
                <a:gd name="T31" fmla="*/ 455 h 1329"/>
                <a:gd name="T32" fmla="*/ 191 w 808"/>
                <a:gd name="T33" fmla="*/ 517 h 1329"/>
                <a:gd name="T34" fmla="*/ 191 w 808"/>
                <a:gd name="T35" fmla="*/ 584 h 1329"/>
                <a:gd name="T36" fmla="*/ 187 w 808"/>
                <a:gd name="T37" fmla="*/ 639 h 1329"/>
                <a:gd name="T38" fmla="*/ 161 w 808"/>
                <a:gd name="T39" fmla="*/ 690 h 1329"/>
                <a:gd name="T40" fmla="*/ 106 w 808"/>
                <a:gd name="T41" fmla="*/ 744 h 1329"/>
                <a:gd name="T42" fmla="*/ 55 w 808"/>
                <a:gd name="T43" fmla="*/ 781 h 1329"/>
                <a:gd name="T44" fmla="*/ 21 w 808"/>
                <a:gd name="T45" fmla="*/ 800 h 1329"/>
                <a:gd name="T46" fmla="*/ 3 w 808"/>
                <a:gd name="T47" fmla="*/ 807 h 1329"/>
                <a:gd name="T48" fmla="*/ 1 w 808"/>
                <a:gd name="T49" fmla="*/ 816 h 1329"/>
                <a:gd name="T50" fmla="*/ 15 w 808"/>
                <a:gd name="T51" fmla="*/ 870 h 1329"/>
                <a:gd name="T52" fmla="*/ 31 w 808"/>
                <a:gd name="T53" fmla="*/ 958 h 1329"/>
                <a:gd name="T54" fmla="*/ 42 w 808"/>
                <a:gd name="T55" fmla="*/ 1063 h 1329"/>
                <a:gd name="T56" fmla="*/ 39 w 808"/>
                <a:gd name="T57" fmla="*/ 1159 h 1329"/>
                <a:gd name="T58" fmla="*/ 32 w 808"/>
                <a:gd name="T59" fmla="*/ 1234 h 1329"/>
                <a:gd name="T60" fmla="*/ 21 w 808"/>
                <a:gd name="T61" fmla="*/ 1291 h 1329"/>
                <a:gd name="T62" fmla="*/ 17 w 808"/>
                <a:gd name="T63" fmla="*/ 1325 h 1329"/>
                <a:gd name="T64" fmla="*/ 21 w 808"/>
                <a:gd name="T65" fmla="*/ 1323 h 1329"/>
                <a:gd name="T66" fmla="*/ 30 w 808"/>
                <a:gd name="T67" fmla="*/ 1311 h 1329"/>
                <a:gd name="T68" fmla="*/ 45 w 808"/>
                <a:gd name="T69" fmla="*/ 1289 h 1329"/>
                <a:gd name="T70" fmla="*/ 69 w 808"/>
                <a:gd name="T71" fmla="*/ 1257 h 1329"/>
                <a:gd name="T72" fmla="*/ 106 w 808"/>
                <a:gd name="T73" fmla="*/ 1210 h 1329"/>
                <a:gd name="T74" fmla="*/ 140 w 808"/>
                <a:gd name="T75" fmla="*/ 1173 h 1329"/>
                <a:gd name="T76" fmla="*/ 177 w 808"/>
                <a:gd name="T77" fmla="*/ 1145 h 1329"/>
                <a:gd name="T78" fmla="*/ 217 w 808"/>
                <a:gd name="T79" fmla="*/ 1122 h 1329"/>
                <a:gd name="T80" fmla="*/ 258 w 808"/>
                <a:gd name="T81" fmla="*/ 1104 h 1329"/>
                <a:gd name="T82" fmla="*/ 303 w 808"/>
                <a:gd name="T83" fmla="*/ 1085 h 1329"/>
                <a:gd name="T84" fmla="*/ 353 w 808"/>
                <a:gd name="T85" fmla="*/ 1064 h 1329"/>
                <a:gd name="T86" fmla="*/ 405 w 808"/>
                <a:gd name="T87" fmla="*/ 1038 h 1329"/>
                <a:gd name="T88" fmla="*/ 463 w 808"/>
                <a:gd name="T89" fmla="*/ 1007 h 1329"/>
                <a:gd name="T90" fmla="*/ 550 w 808"/>
                <a:gd name="T91" fmla="*/ 929 h 1329"/>
                <a:gd name="T92" fmla="*/ 582 w 808"/>
                <a:gd name="T93" fmla="*/ 840 h 1329"/>
                <a:gd name="T94" fmla="*/ 582 w 808"/>
                <a:gd name="T95" fmla="*/ 735 h 1329"/>
                <a:gd name="T96" fmla="*/ 570 w 808"/>
                <a:gd name="T97" fmla="*/ 611 h 1329"/>
                <a:gd name="T98" fmla="*/ 565 w 808"/>
                <a:gd name="T99" fmla="*/ 527 h 1329"/>
                <a:gd name="T100" fmla="*/ 571 w 808"/>
                <a:gd name="T101" fmla="*/ 449 h 1329"/>
                <a:gd name="T102" fmla="*/ 584 w 808"/>
                <a:gd name="T103" fmla="*/ 382 h 1329"/>
                <a:gd name="T104" fmla="*/ 608 w 808"/>
                <a:gd name="T105" fmla="*/ 333 h 1329"/>
                <a:gd name="T106" fmla="*/ 645 w 808"/>
                <a:gd name="T107" fmla="*/ 312 h 1329"/>
                <a:gd name="T108" fmla="*/ 693 w 808"/>
                <a:gd name="T109" fmla="*/ 283 h 1329"/>
                <a:gd name="T110" fmla="*/ 748 w 808"/>
                <a:gd name="T111" fmla="*/ 245 h 1329"/>
                <a:gd name="T112" fmla="*/ 808 w 808"/>
                <a:gd name="T113" fmla="*/ 201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08" h="1329">
                  <a:moveTo>
                    <a:pt x="808" y="201"/>
                  </a:moveTo>
                  <a:lnTo>
                    <a:pt x="796" y="171"/>
                  </a:lnTo>
                  <a:lnTo>
                    <a:pt x="785" y="144"/>
                  </a:lnTo>
                  <a:lnTo>
                    <a:pt x="774" y="120"/>
                  </a:lnTo>
                  <a:lnTo>
                    <a:pt x="761" y="96"/>
                  </a:lnTo>
                  <a:lnTo>
                    <a:pt x="748" y="73"/>
                  </a:lnTo>
                  <a:lnTo>
                    <a:pt x="734" y="51"/>
                  </a:lnTo>
                  <a:lnTo>
                    <a:pt x="718" y="27"/>
                  </a:lnTo>
                  <a:lnTo>
                    <a:pt x="701" y="0"/>
                  </a:lnTo>
                  <a:lnTo>
                    <a:pt x="689" y="15"/>
                  </a:lnTo>
                  <a:lnTo>
                    <a:pt x="676" y="30"/>
                  </a:lnTo>
                  <a:lnTo>
                    <a:pt x="660" y="45"/>
                  </a:lnTo>
                  <a:lnTo>
                    <a:pt x="646" y="59"/>
                  </a:lnTo>
                  <a:lnTo>
                    <a:pt x="629" y="73"/>
                  </a:lnTo>
                  <a:lnTo>
                    <a:pt x="612" y="86"/>
                  </a:lnTo>
                  <a:lnTo>
                    <a:pt x="595" y="99"/>
                  </a:lnTo>
                  <a:lnTo>
                    <a:pt x="575" y="112"/>
                  </a:lnTo>
                  <a:lnTo>
                    <a:pt x="526" y="143"/>
                  </a:lnTo>
                  <a:lnTo>
                    <a:pt x="480" y="171"/>
                  </a:lnTo>
                  <a:lnTo>
                    <a:pt x="439" y="198"/>
                  </a:lnTo>
                  <a:lnTo>
                    <a:pt x="401" y="224"/>
                  </a:lnTo>
                  <a:lnTo>
                    <a:pt x="368" y="248"/>
                  </a:lnTo>
                  <a:lnTo>
                    <a:pt x="337" y="270"/>
                  </a:lnTo>
                  <a:lnTo>
                    <a:pt x="312" y="293"/>
                  </a:lnTo>
                  <a:lnTo>
                    <a:pt x="287" y="313"/>
                  </a:lnTo>
                  <a:lnTo>
                    <a:pt x="268" y="334"/>
                  </a:lnTo>
                  <a:lnTo>
                    <a:pt x="251" y="354"/>
                  </a:lnTo>
                  <a:lnTo>
                    <a:pt x="235" y="374"/>
                  </a:lnTo>
                  <a:lnTo>
                    <a:pt x="224" y="392"/>
                  </a:lnTo>
                  <a:lnTo>
                    <a:pt x="214" y="412"/>
                  </a:lnTo>
                  <a:lnTo>
                    <a:pt x="205" y="433"/>
                  </a:lnTo>
                  <a:lnTo>
                    <a:pt x="200" y="455"/>
                  </a:lnTo>
                  <a:lnTo>
                    <a:pt x="195" y="476"/>
                  </a:lnTo>
                  <a:lnTo>
                    <a:pt x="191" y="517"/>
                  </a:lnTo>
                  <a:lnTo>
                    <a:pt x="190" y="552"/>
                  </a:lnTo>
                  <a:lnTo>
                    <a:pt x="191" y="584"/>
                  </a:lnTo>
                  <a:lnTo>
                    <a:pt x="190" y="612"/>
                  </a:lnTo>
                  <a:lnTo>
                    <a:pt x="187" y="639"/>
                  </a:lnTo>
                  <a:lnTo>
                    <a:pt x="178" y="663"/>
                  </a:lnTo>
                  <a:lnTo>
                    <a:pt x="161" y="690"/>
                  </a:lnTo>
                  <a:lnTo>
                    <a:pt x="136" y="717"/>
                  </a:lnTo>
                  <a:lnTo>
                    <a:pt x="106" y="744"/>
                  </a:lnTo>
                  <a:lnTo>
                    <a:pt x="79" y="764"/>
                  </a:lnTo>
                  <a:lnTo>
                    <a:pt x="55" y="781"/>
                  </a:lnTo>
                  <a:lnTo>
                    <a:pt x="37" y="792"/>
                  </a:lnTo>
                  <a:lnTo>
                    <a:pt x="21" y="800"/>
                  </a:lnTo>
                  <a:lnTo>
                    <a:pt x="10" y="806"/>
                  </a:lnTo>
                  <a:lnTo>
                    <a:pt x="3" y="807"/>
                  </a:lnTo>
                  <a:lnTo>
                    <a:pt x="0" y="809"/>
                  </a:lnTo>
                  <a:lnTo>
                    <a:pt x="1" y="816"/>
                  </a:lnTo>
                  <a:lnTo>
                    <a:pt x="7" y="837"/>
                  </a:lnTo>
                  <a:lnTo>
                    <a:pt x="15" y="870"/>
                  </a:lnTo>
                  <a:lnTo>
                    <a:pt x="24" y="911"/>
                  </a:lnTo>
                  <a:lnTo>
                    <a:pt x="31" y="958"/>
                  </a:lnTo>
                  <a:lnTo>
                    <a:pt x="38" y="1009"/>
                  </a:lnTo>
                  <a:lnTo>
                    <a:pt x="42" y="1063"/>
                  </a:lnTo>
                  <a:lnTo>
                    <a:pt x="42" y="1115"/>
                  </a:lnTo>
                  <a:lnTo>
                    <a:pt x="39" y="1159"/>
                  </a:lnTo>
                  <a:lnTo>
                    <a:pt x="37" y="1200"/>
                  </a:lnTo>
                  <a:lnTo>
                    <a:pt x="32" y="1234"/>
                  </a:lnTo>
                  <a:lnTo>
                    <a:pt x="30" y="1264"/>
                  </a:lnTo>
                  <a:lnTo>
                    <a:pt x="21" y="1291"/>
                  </a:lnTo>
                  <a:lnTo>
                    <a:pt x="17" y="1311"/>
                  </a:lnTo>
                  <a:lnTo>
                    <a:pt x="17" y="1325"/>
                  </a:lnTo>
                  <a:lnTo>
                    <a:pt x="17" y="1329"/>
                  </a:lnTo>
                  <a:lnTo>
                    <a:pt x="21" y="1323"/>
                  </a:lnTo>
                  <a:lnTo>
                    <a:pt x="24" y="1318"/>
                  </a:lnTo>
                  <a:lnTo>
                    <a:pt x="30" y="1311"/>
                  </a:lnTo>
                  <a:lnTo>
                    <a:pt x="35" y="1302"/>
                  </a:lnTo>
                  <a:lnTo>
                    <a:pt x="45" y="1289"/>
                  </a:lnTo>
                  <a:lnTo>
                    <a:pt x="55" y="1275"/>
                  </a:lnTo>
                  <a:lnTo>
                    <a:pt x="69" y="1257"/>
                  </a:lnTo>
                  <a:lnTo>
                    <a:pt x="86" y="1235"/>
                  </a:lnTo>
                  <a:lnTo>
                    <a:pt x="106" y="1210"/>
                  </a:lnTo>
                  <a:lnTo>
                    <a:pt x="123" y="1190"/>
                  </a:lnTo>
                  <a:lnTo>
                    <a:pt x="140" y="1173"/>
                  </a:lnTo>
                  <a:lnTo>
                    <a:pt x="158" y="1159"/>
                  </a:lnTo>
                  <a:lnTo>
                    <a:pt x="177" y="1145"/>
                  </a:lnTo>
                  <a:lnTo>
                    <a:pt x="197" y="1133"/>
                  </a:lnTo>
                  <a:lnTo>
                    <a:pt x="217" y="1122"/>
                  </a:lnTo>
                  <a:lnTo>
                    <a:pt x="236" y="1112"/>
                  </a:lnTo>
                  <a:lnTo>
                    <a:pt x="258" y="1104"/>
                  </a:lnTo>
                  <a:lnTo>
                    <a:pt x="280" y="1094"/>
                  </a:lnTo>
                  <a:lnTo>
                    <a:pt x="303" y="1085"/>
                  </a:lnTo>
                  <a:lnTo>
                    <a:pt x="327" y="1075"/>
                  </a:lnTo>
                  <a:lnTo>
                    <a:pt x="353" y="1064"/>
                  </a:lnTo>
                  <a:lnTo>
                    <a:pt x="378" y="1053"/>
                  </a:lnTo>
                  <a:lnTo>
                    <a:pt x="405" y="1038"/>
                  </a:lnTo>
                  <a:lnTo>
                    <a:pt x="433" y="1024"/>
                  </a:lnTo>
                  <a:lnTo>
                    <a:pt x="463" y="1007"/>
                  </a:lnTo>
                  <a:lnTo>
                    <a:pt x="514" y="969"/>
                  </a:lnTo>
                  <a:lnTo>
                    <a:pt x="550" y="929"/>
                  </a:lnTo>
                  <a:lnTo>
                    <a:pt x="571" y="887"/>
                  </a:lnTo>
                  <a:lnTo>
                    <a:pt x="582" y="840"/>
                  </a:lnTo>
                  <a:lnTo>
                    <a:pt x="585" y="790"/>
                  </a:lnTo>
                  <a:lnTo>
                    <a:pt x="582" y="735"/>
                  </a:lnTo>
                  <a:lnTo>
                    <a:pt x="577" y="676"/>
                  </a:lnTo>
                  <a:lnTo>
                    <a:pt x="570" y="611"/>
                  </a:lnTo>
                  <a:lnTo>
                    <a:pt x="567" y="568"/>
                  </a:lnTo>
                  <a:lnTo>
                    <a:pt x="565" y="527"/>
                  </a:lnTo>
                  <a:lnTo>
                    <a:pt x="567" y="486"/>
                  </a:lnTo>
                  <a:lnTo>
                    <a:pt x="571" y="449"/>
                  </a:lnTo>
                  <a:lnTo>
                    <a:pt x="577" y="414"/>
                  </a:lnTo>
                  <a:lnTo>
                    <a:pt x="584" y="382"/>
                  </a:lnTo>
                  <a:lnTo>
                    <a:pt x="595" y="355"/>
                  </a:lnTo>
                  <a:lnTo>
                    <a:pt x="608" y="333"/>
                  </a:lnTo>
                  <a:lnTo>
                    <a:pt x="625" y="324"/>
                  </a:lnTo>
                  <a:lnTo>
                    <a:pt x="645" y="312"/>
                  </a:lnTo>
                  <a:lnTo>
                    <a:pt x="667" y="299"/>
                  </a:lnTo>
                  <a:lnTo>
                    <a:pt x="693" y="283"/>
                  </a:lnTo>
                  <a:lnTo>
                    <a:pt x="720" y="265"/>
                  </a:lnTo>
                  <a:lnTo>
                    <a:pt x="748" y="245"/>
                  </a:lnTo>
                  <a:lnTo>
                    <a:pt x="778" y="224"/>
                  </a:lnTo>
                  <a:lnTo>
                    <a:pt x="808" y="20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2" name="Freeform 190"/>
            <p:cNvSpPr>
              <a:spLocks/>
            </p:cNvSpPr>
            <p:nvPr/>
          </p:nvSpPr>
          <p:spPr bwMode="auto">
            <a:xfrm>
              <a:off x="3525" y="2091"/>
              <a:ext cx="336" cy="618"/>
            </a:xfrm>
            <a:custGeom>
              <a:avLst/>
              <a:gdLst>
                <a:gd name="T0" fmla="*/ 964 w 1008"/>
                <a:gd name="T1" fmla="*/ 326 h 1853"/>
                <a:gd name="T2" fmla="*/ 882 w 1008"/>
                <a:gd name="T3" fmla="*/ 594 h 1853"/>
                <a:gd name="T4" fmla="*/ 787 w 1008"/>
                <a:gd name="T5" fmla="*/ 679 h 1853"/>
                <a:gd name="T6" fmla="*/ 668 w 1008"/>
                <a:gd name="T7" fmla="*/ 742 h 1853"/>
                <a:gd name="T8" fmla="*/ 558 w 1008"/>
                <a:gd name="T9" fmla="*/ 832 h 1853"/>
                <a:gd name="T10" fmla="*/ 472 w 1008"/>
                <a:gd name="T11" fmla="*/ 1073 h 1853"/>
                <a:gd name="T12" fmla="*/ 475 w 1008"/>
                <a:gd name="T13" fmla="*/ 1122 h 1853"/>
                <a:gd name="T14" fmla="*/ 528 w 1008"/>
                <a:gd name="T15" fmla="*/ 971 h 1853"/>
                <a:gd name="T16" fmla="*/ 582 w 1008"/>
                <a:gd name="T17" fmla="*/ 873 h 1853"/>
                <a:gd name="T18" fmla="*/ 599 w 1008"/>
                <a:gd name="T19" fmla="*/ 859 h 1853"/>
                <a:gd name="T20" fmla="*/ 560 w 1008"/>
                <a:gd name="T21" fmla="*/ 928 h 1853"/>
                <a:gd name="T22" fmla="*/ 555 w 1008"/>
                <a:gd name="T23" fmla="*/ 1085 h 1853"/>
                <a:gd name="T24" fmla="*/ 536 w 1008"/>
                <a:gd name="T25" fmla="*/ 1363 h 1853"/>
                <a:gd name="T26" fmla="*/ 477 w 1008"/>
                <a:gd name="T27" fmla="*/ 1434 h 1853"/>
                <a:gd name="T28" fmla="*/ 366 w 1008"/>
                <a:gd name="T29" fmla="*/ 1503 h 1853"/>
                <a:gd name="T30" fmla="*/ 217 w 1008"/>
                <a:gd name="T31" fmla="*/ 1591 h 1853"/>
                <a:gd name="T32" fmla="*/ 114 w 1008"/>
                <a:gd name="T33" fmla="*/ 1665 h 1853"/>
                <a:gd name="T34" fmla="*/ 71 w 1008"/>
                <a:gd name="T35" fmla="*/ 1674 h 1853"/>
                <a:gd name="T36" fmla="*/ 46 w 1008"/>
                <a:gd name="T37" fmla="*/ 1333 h 1853"/>
                <a:gd name="T38" fmla="*/ 78 w 1008"/>
                <a:gd name="T39" fmla="*/ 1282 h 1853"/>
                <a:gd name="T40" fmla="*/ 224 w 1008"/>
                <a:gd name="T41" fmla="*/ 1186 h 1853"/>
                <a:gd name="T42" fmla="*/ 247 w 1008"/>
                <a:gd name="T43" fmla="*/ 952 h 1853"/>
                <a:gd name="T44" fmla="*/ 379 w 1008"/>
                <a:gd name="T45" fmla="*/ 750 h 1853"/>
                <a:gd name="T46" fmla="*/ 545 w 1008"/>
                <a:gd name="T47" fmla="*/ 645 h 1853"/>
                <a:gd name="T48" fmla="*/ 706 w 1008"/>
                <a:gd name="T49" fmla="*/ 541 h 1853"/>
                <a:gd name="T50" fmla="*/ 813 w 1008"/>
                <a:gd name="T51" fmla="*/ 418 h 1853"/>
                <a:gd name="T52" fmla="*/ 868 w 1008"/>
                <a:gd name="T53" fmla="*/ 81 h 1853"/>
                <a:gd name="T54" fmla="*/ 864 w 1008"/>
                <a:gd name="T55" fmla="*/ 16 h 1853"/>
                <a:gd name="T56" fmla="*/ 852 w 1008"/>
                <a:gd name="T57" fmla="*/ 163 h 1853"/>
                <a:gd name="T58" fmla="*/ 769 w 1008"/>
                <a:gd name="T59" fmla="*/ 384 h 1853"/>
                <a:gd name="T60" fmla="*/ 553 w 1008"/>
                <a:gd name="T61" fmla="*/ 578 h 1853"/>
                <a:gd name="T62" fmla="*/ 358 w 1008"/>
                <a:gd name="T63" fmla="*/ 716 h 1853"/>
                <a:gd name="T64" fmla="*/ 250 w 1008"/>
                <a:gd name="T65" fmla="*/ 825 h 1853"/>
                <a:gd name="T66" fmla="*/ 207 w 1008"/>
                <a:gd name="T67" fmla="*/ 934 h 1853"/>
                <a:gd name="T68" fmla="*/ 198 w 1008"/>
                <a:gd name="T69" fmla="*/ 1110 h 1853"/>
                <a:gd name="T70" fmla="*/ 84 w 1008"/>
                <a:gd name="T71" fmla="*/ 1244 h 1853"/>
                <a:gd name="T72" fmla="*/ 3 w 1008"/>
                <a:gd name="T73" fmla="*/ 1291 h 1853"/>
                <a:gd name="T74" fmla="*/ 25 w 1008"/>
                <a:gd name="T75" fmla="*/ 1401 h 1853"/>
                <a:gd name="T76" fmla="*/ 40 w 1008"/>
                <a:gd name="T77" fmla="*/ 1671 h 1853"/>
                <a:gd name="T78" fmla="*/ 16 w 1008"/>
                <a:gd name="T79" fmla="*/ 1834 h 1853"/>
                <a:gd name="T80" fmla="*/ 16 w 1008"/>
                <a:gd name="T81" fmla="*/ 1853 h 1853"/>
                <a:gd name="T82" fmla="*/ 16 w 1008"/>
                <a:gd name="T83" fmla="*/ 1853 h 1853"/>
                <a:gd name="T84" fmla="*/ 44 w 1008"/>
                <a:gd name="T85" fmla="*/ 1810 h 1853"/>
                <a:gd name="T86" fmla="*/ 128 w 1008"/>
                <a:gd name="T87" fmla="*/ 1703 h 1853"/>
                <a:gd name="T88" fmla="*/ 224 w 1008"/>
                <a:gd name="T89" fmla="*/ 1632 h 1853"/>
                <a:gd name="T90" fmla="*/ 342 w 1008"/>
                <a:gd name="T91" fmla="*/ 1581 h 1853"/>
                <a:gd name="T92" fmla="*/ 484 w 1008"/>
                <a:gd name="T93" fmla="*/ 1509 h 1853"/>
                <a:gd name="T94" fmla="*/ 611 w 1008"/>
                <a:gd name="T95" fmla="*/ 1275 h 1853"/>
                <a:gd name="T96" fmla="*/ 600 w 1008"/>
                <a:gd name="T97" fmla="*/ 995 h 1853"/>
                <a:gd name="T98" fmla="*/ 664 w 1008"/>
                <a:gd name="T99" fmla="*/ 826 h 1853"/>
                <a:gd name="T100" fmla="*/ 759 w 1008"/>
                <a:gd name="T101" fmla="*/ 755 h 1853"/>
                <a:gd name="T102" fmla="*/ 942 w 1008"/>
                <a:gd name="T103" fmla="*/ 598 h 1853"/>
                <a:gd name="T104" fmla="*/ 994 w 1008"/>
                <a:gd name="T105" fmla="*/ 234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08" h="1853">
                  <a:moveTo>
                    <a:pt x="980" y="181"/>
                  </a:moveTo>
                  <a:lnTo>
                    <a:pt x="978" y="193"/>
                  </a:lnTo>
                  <a:lnTo>
                    <a:pt x="977" y="224"/>
                  </a:lnTo>
                  <a:lnTo>
                    <a:pt x="971" y="269"/>
                  </a:lnTo>
                  <a:lnTo>
                    <a:pt x="964" y="326"/>
                  </a:lnTo>
                  <a:lnTo>
                    <a:pt x="953" y="388"/>
                  </a:lnTo>
                  <a:lnTo>
                    <a:pt x="939" y="453"/>
                  </a:lnTo>
                  <a:lnTo>
                    <a:pt x="920" y="516"/>
                  </a:lnTo>
                  <a:lnTo>
                    <a:pt x="896" y="570"/>
                  </a:lnTo>
                  <a:lnTo>
                    <a:pt x="882" y="594"/>
                  </a:lnTo>
                  <a:lnTo>
                    <a:pt x="866" y="614"/>
                  </a:lnTo>
                  <a:lnTo>
                    <a:pt x="848" y="633"/>
                  </a:lnTo>
                  <a:lnTo>
                    <a:pt x="830" y="649"/>
                  </a:lnTo>
                  <a:lnTo>
                    <a:pt x="808" y="665"/>
                  </a:lnTo>
                  <a:lnTo>
                    <a:pt x="787" y="679"/>
                  </a:lnTo>
                  <a:lnTo>
                    <a:pt x="763" y="691"/>
                  </a:lnTo>
                  <a:lnTo>
                    <a:pt x="740" y="704"/>
                  </a:lnTo>
                  <a:lnTo>
                    <a:pt x="716" y="717"/>
                  </a:lnTo>
                  <a:lnTo>
                    <a:pt x="692" y="730"/>
                  </a:lnTo>
                  <a:lnTo>
                    <a:pt x="668" y="742"/>
                  </a:lnTo>
                  <a:lnTo>
                    <a:pt x="644" y="758"/>
                  </a:lnTo>
                  <a:lnTo>
                    <a:pt x="621" y="774"/>
                  </a:lnTo>
                  <a:lnTo>
                    <a:pt x="599" y="791"/>
                  </a:lnTo>
                  <a:lnTo>
                    <a:pt x="577" y="811"/>
                  </a:lnTo>
                  <a:lnTo>
                    <a:pt x="558" y="832"/>
                  </a:lnTo>
                  <a:lnTo>
                    <a:pt x="525" y="880"/>
                  </a:lnTo>
                  <a:lnTo>
                    <a:pt x="501" y="931"/>
                  </a:lnTo>
                  <a:lnTo>
                    <a:pt x="485" y="982"/>
                  </a:lnTo>
                  <a:lnTo>
                    <a:pt x="477" y="1030"/>
                  </a:lnTo>
                  <a:lnTo>
                    <a:pt x="472" y="1073"/>
                  </a:lnTo>
                  <a:lnTo>
                    <a:pt x="472" y="1105"/>
                  </a:lnTo>
                  <a:lnTo>
                    <a:pt x="474" y="1128"/>
                  </a:lnTo>
                  <a:lnTo>
                    <a:pt x="474" y="1136"/>
                  </a:lnTo>
                  <a:lnTo>
                    <a:pt x="474" y="1132"/>
                  </a:lnTo>
                  <a:lnTo>
                    <a:pt x="475" y="1122"/>
                  </a:lnTo>
                  <a:lnTo>
                    <a:pt x="480" y="1104"/>
                  </a:lnTo>
                  <a:lnTo>
                    <a:pt x="485" y="1080"/>
                  </a:lnTo>
                  <a:lnTo>
                    <a:pt x="495" y="1050"/>
                  </a:lnTo>
                  <a:lnTo>
                    <a:pt x="508" y="1013"/>
                  </a:lnTo>
                  <a:lnTo>
                    <a:pt x="528" y="971"/>
                  </a:lnTo>
                  <a:lnTo>
                    <a:pt x="552" y="924"/>
                  </a:lnTo>
                  <a:lnTo>
                    <a:pt x="562" y="907"/>
                  </a:lnTo>
                  <a:lnTo>
                    <a:pt x="569" y="893"/>
                  </a:lnTo>
                  <a:lnTo>
                    <a:pt x="576" y="883"/>
                  </a:lnTo>
                  <a:lnTo>
                    <a:pt x="582" y="873"/>
                  </a:lnTo>
                  <a:lnTo>
                    <a:pt x="587" y="866"/>
                  </a:lnTo>
                  <a:lnTo>
                    <a:pt x="594" y="859"/>
                  </a:lnTo>
                  <a:lnTo>
                    <a:pt x="601" y="852"/>
                  </a:lnTo>
                  <a:lnTo>
                    <a:pt x="611" y="845"/>
                  </a:lnTo>
                  <a:lnTo>
                    <a:pt x="599" y="859"/>
                  </a:lnTo>
                  <a:lnTo>
                    <a:pt x="589" y="873"/>
                  </a:lnTo>
                  <a:lnTo>
                    <a:pt x="579" y="886"/>
                  </a:lnTo>
                  <a:lnTo>
                    <a:pt x="572" y="900"/>
                  </a:lnTo>
                  <a:lnTo>
                    <a:pt x="565" y="914"/>
                  </a:lnTo>
                  <a:lnTo>
                    <a:pt x="560" y="928"/>
                  </a:lnTo>
                  <a:lnTo>
                    <a:pt x="556" y="944"/>
                  </a:lnTo>
                  <a:lnTo>
                    <a:pt x="552" y="959"/>
                  </a:lnTo>
                  <a:lnTo>
                    <a:pt x="548" y="998"/>
                  </a:lnTo>
                  <a:lnTo>
                    <a:pt x="549" y="1040"/>
                  </a:lnTo>
                  <a:lnTo>
                    <a:pt x="555" y="1085"/>
                  </a:lnTo>
                  <a:lnTo>
                    <a:pt x="559" y="1135"/>
                  </a:lnTo>
                  <a:lnTo>
                    <a:pt x="563" y="1187"/>
                  </a:lnTo>
                  <a:lnTo>
                    <a:pt x="562" y="1243"/>
                  </a:lnTo>
                  <a:lnTo>
                    <a:pt x="553" y="1302"/>
                  </a:lnTo>
                  <a:lnTo>
                    <a:pt x="536" y="1363"/>
                  </a:lnTo>
                  <a:lnTo>
                    <a:pt x="529" y="1379"/>
                  </a:lnTo>
                  <a:lnTo>
                    <a:pt x="519" y="1393"/>
                  </a:lnTo>
                  <a:lnTo>
                    <a:pt x="508" y="1407"/>
                  </a:lnTo>
                  <a:lnTo>
                    <a:pt x="494" y="1421"/>
                  </a:lnTo>
                  <a:lnTo>
                    <a:pt x="477" y="1434"/>
                  </a:lnTo>
                  <a:lnTo>
                    <a:pt x="458" y="1447"/>
                  </a:lnTo>
                  <a:lnTo>
                    <a:pt x="438" y="1461"/>
                  </a:lnTo>
                  <a:lnTo>
                    <a:pt x="416" y="1475"/>
                  </a:lnTo>
                  <a:lnTo>
                    <a:pt x="392" y="1489"/>
                  </a:lnTo>
                  <a:lnTo>
                    <a:pt x="366" y="1503"/>
                  </a:lnTo>
                  <a:lnTo>
                    <a:pt x="339" y="1519"/>
                  </a:lnTo>
                  <a:lnTo>
                    <a:pt x="311" y="1535"/>
                  </a:lnTo>
                  <a:lnTo>
                    <a:pt x="281" y="1553"/>
                  </a:lnTo>
                  <a:lnTo>
                    <a:pt x="250" y="1571"/>
                  </a:lnTo>
                  <a:lnTo>
                    <a:pt x="217" y="1591"/>
                  </a:lnTo>
                  <a:lnTo>
                    <a:pt x="183" y="1613"/>
                  </a:lnTo>
                  <a:lnTo>
                    <a:pt x="163" y="1625"/>
                  </a:lnTo>
                  <a:lnTo>
                    <a:pt x="145" y="1640"/>
                  </a:lnTo>
                  <a:lnTo>
                    <a:pt x="129" y="1652"/>
                  </a:lnTo>
                  <a:lnTo>
                    <a:pt x="114" y="1665"/>
                  </a:lnTo>
                  <a:lnTo>
                    <a:pt x="101" y="1678"/>
                  </a:lnTo>
                  <a:lnTo>
                    <a:pt x="88" y="1691"/>
                  </a:lnTo>
                  <a:lnTo>
                    <a:pt x="77" y="1703"/>
                  </a:lnTo>
                  <a:lnTo>
                    <a:pt x="67" y="1716"/>
                  </a:lnTo>
                  <a:lnTo>
                    <a:pt x="71" y="1674"/>
                  </a:lnTo>
                  <a:lnTo>
                    <a:pt x="74" y="1620"/>
                  </a:lnTo>
                  <a:lnTo>
                    <a:pt x="74" y="1559"/>
                  </a:lnTo>
                  <a:lnTo>
                    <a:pt x="70" y="1491"/>
                  </a:lnTo>
                  <a:lnTo>
                    <a:pt x="59" y="1394"/>
                  </a:lnTo>
                  <a:lnTo>
                    <a:pt x="46" y="1333"/>
                  </a:lnTo>
                  <a:lnTo>
                    <a:pt x="35" y="1301"/>
                  </a:lnTo>
                  <a:lnTo>
                    <a:pt x="30" y="1291"/>
                  </a:lnTo>
                  <a:lnTo>
                    <a:pt x="25" y="1291"/>
                  </a:lnTo>
                  <a:lnTo>
                    <a:pt x="49" y="1288"/>
                  </a:lnTo>
                  <a:lnTo>
                    <a:pt x="78" y="1282"/>
                  </a:lnTo>
                  <a:lnTo>
                    <a:pt x="111" y="1274"/>
                  </a:lnTo>
                  <a:lnTo>
                    <a:pt x="144" y="1261"/>
                  </a:lnTo>
                  <a:lnTo>
                    <a:pt x="176" y="1243"/>
                  </a:lnTo>
                  <a:lnTo>
                    <a:pt x="203" y="1217"/>
                  </a:lnTo>
                  <a:lnTo>
                    <a:pt x="224" y="1186"/>
                  </a:lnTo>
                  <a:lnTo>
                    <a:pt x="237" y="1146"/>
                  </a:lnTo>
                  <a:lnTo>
                    <a:pt x="243" y="1093"/>
                  </a:lnTo>
                  <a:lnTo>
                    <a:pt x="244" y="1044"/>
                  </a:lnTo>
                  <a:lnTo>
                    <a:pt x="244" y="996"/>
                  </a:lnTo>
                  <a:lnTo>
                    <a:pt x="247" y="952"/>
                  </a:lnTo>
                  <a:lnTo>
                    <a:pt x="256" y="908"/>
                  </a:lnTo>
                  <a:lnTo>
                    <a:pt x="274" y="864"/>
                  </a:lnTo>
                  <a:lnTo>
                    <a:pt x="304" y="819"/>
                  </a:lnTo>
                  <a:lnTo>
                    <a:pt x="351" y="772"/>
                  </a:lnTo>
                  <a:lnTo>
                    <a:pt x="379" y="750"/>
                  </a:lnTo>
                  <a:lnTo>
                    <a:pt x="410" y="727"/>
                  </a:lnTo>
                  <a:lnTo>
                    <a:pt x="443" y="706"/>
                  </a:lnTo>
                  <a:lnTo>
                    <a:pt x="475" y="684"/>
                  </a:lnTo>
                  <a:lnTo>
                    <a:pt x="509" y="665"/>
                  </a:lnTo>
                  <a:lnTo>
                    <a:pt x="545" y="645"/>
                  </a:lnTo>
                  <a:lnTo>
                    <a:pt x="579" y="625"/>
                  </a:lnTo>
                  <a:lnTo>
                    <a:pt x="613" y="604"/>
                  </a:lnTo>
                  <a:lnTo>
                    <a:pt x="645" y="584"/>
                  </a:lnTo>
                  <a:lnTo>
                    <a:pt x="677" y="563"/>
                  </a:lnTo>
                  <a:lnTo>
                    <a:pt x="706" y="541"/>
                  </a:lnTo>
                  <a:lnTo>
                    <a:pt x="733" y="520"/>
                  </a:lnTo>
                  <a:lnTo>
                    <a:pt x="759" y="496"/>
                  </a:lnTo>
                  <a:lnTo>
                    <a:pt x="780" y="472"/>
                  </a:lnTo>
                  <a:lnTo>
                    <a:pt x="798" y="445"/>
                  </a:lnTo>
                  <a:lnTo>
                    <a:pt x="813" y="418"/>
                  </a:lnTo>
                  <a:lnTo>
                    <a:pt x="838" y="344"/>
                  </a:lnTo>
                  <a:lnTo>
                    <a:pt x="855" y="272"/>
                  </a:lnTo>
                  <a:lnTo>
                    <a:pt x="865" y="201"/>
                  </a:lnTo>
                  <a:lnTo>
                    <a:pt x="869" y="136"/>
                  </a:lnTo>
                  <a:lnTo>
                    <a:pt x="868" y="81"/>
                  </a:lnTo>
                  <a:lnTo>
                    <a:pt x="866" y="38"/>
                  </a:lnTo>
                  <a:lnTo>
                    <a:pt x="864" y="10"/>
                  </a:lnTo>
                  <a:lnTo>
                    <a:pt x="862" y="0"/>
                  </a:lnTo>
                  <a:lnTo>
                    <a:pt x="862" y="4"/>
                  </a:lnTo>
                  <a:lnTo>
                    <a:pt x="864" y="16"/>
                  </a:lnTo>
                  <a:lnTo>
                    <a:pt x="864" y="35"/>
                  </a:lnTo>
                  <a:lnTo>
                    <a:pt x="864" y="59"/>
                  </a:lnTo>
                  <a:lnTo>
                    <a:pt x="861" y="91"/>
                  </a:lnTo>
                  <a:lnTo>
                    <a:pt x="858" y="125"/>
                  </a:lnTo>
                  <a:lnTo>
                    <a:pt x="852" y="163"/>
                  </a:lnTo>
                  <a:lnTo>
                    <a:pt x="842" y="204"/>
                  </a:lnTo>
                  <a:lnTo>
                    <a:pt x="831" y="248"/>
                  </a:lnTo>
                  <a:lnTo>
                    <a:pt x="814" y="293"/>
                  </a:lnTo>
                  <a:lnTo>
                    <a:pt x="794" y="339"/>
                  </a:lnTo>
                  <a:lnTo>
                    <a:pt x="769" y="384"/>
                  </a:lnTo>
                  <a:lnTo>
                    <a:pt x="738" y="428"/>
                  </a:lnTo>
                  <a:lnTo>
                    <a:pt x="701" y="470"/>
                  </a:lnTo>
                  <a:lnTo>
                    <a:pt x="657" y="510"/>
                  </a:lnTo>
                  <a:lnTo>
                    <a:pt x="606" y="546"/>
                  </a:lnTo>
                  <a:lnTo>
                    <a:pt x="553" y="578"/>
                  </a:lnTo>
                  <a:lnTo>
                    <a:pt x="506" y="609"/>
                  </a:lnTo>
                  <a:lnTo>
                    <a:pt x="464" y="638"/>
                  </a:lnTo>
                  <a:lnTo>
                    <a:pt x="424" y="666"/>
                  </a:lnTo>
                  <a:lnTo>
                    <a:pt x="389" y="691"/>
                  </a:lnTo>
                  <a:lnTo>
                    <a:pt x="358" y="716"/>
                  </a:lnTo>
                  <a:lnTo>
                    <a:pt x="331" y="738"/>
                  </a:lnTo>
                  <a:lnTo>
                    <a:pt x="305" y="761"/>
                  </a:lnTo>
                  <a:lnTo>
                    <a:pt x="284" y="782"/>
                  </a:lnTo>
                  <a:lnTo>
                    <a:pt x="266" y="803"/>
                  </a:lnTo>
                  <a:lnTo>
                    <a:pt x="250" y="825"/>
                  </a:lnTo>
                  <a:lnTo>
                    <a:pt x="237" y="845"/>
                  </a:lnTo>
                  <a:lnTo>
                    <a:pt x="227" y="866"/>
                  </a:lnTo>
                  <a:lnTo>
                    <a:pt x="219" y="888"/>
                  </a:lnTo>
                  <a:lnTo>
                    <a:pt x="212" y="911"/>
                  </a:lnTo>
                  <a:lnTo>
                    <a:pt x="207" y="934"/>
                  </a:lnTo>
                  <a:lnTo>
                    <a:pt x="203" y="979"/>
                  </a:lnTo>
                  <a:lnTo>
                    <a:pt x="202" y="1017"/>
                  </a:lnTo>
                  <a:lnTo>
                    <a:pt x="202" y="1051"/>
                  </a:lnTo>
                  <a:lnTo>
                    <a:pt x="202" y="1081"/>
                  </a:lnTo>
                  <a:lnTo>
                    <a:pt x="198" y="1110"/>
                  </a:lnTo>
                  <a:lnTo>
                    <a:pt x="189" y="1136"/>
                  </a:lnTo>
                  <a:lnTo>
                    <a:pt x="171" y="1163"/>
                  </a:lnTo>
                  <a:lnTo>
                    <a:pt x="144" y="1193"/>
                  </a:lnTo>
                  <a:lnTo>
                    <a:pt x="112" y="1221"/>
                  </a:lnTo>
                  <a:lnTo>
                    <a:pt x="84" y="1244"/>
                  </a:lnTo>
                  <a:lnTo>
                    <a:pt x="60" y="1261"/>
                  </a:lnTo>
                  <a:lnTo>
                    <a:pt x="39" y="1274"/>
                  </a:lnTo>
                  <a:lnTo>
                    <a:pt x="23" y="1282"/>
                  </a:lnTo>
                  <a:lnTo>
                    <a:pt x="10" y="1288"/>
                  </a:lnTo>
                  <a:lnTo>
                    <a:pt x="3" y="1291"/>
                  </a:lnTo>
                  <a:lnTo>
                    <a:pt x="0" y="1292"/>
                  </a:lnTo>
                  <a:lnTo>
                    <a:pt x="2" y="1301"/>
                  </a:lnTo>
                  <a:lnTo>
                    <a:pt x="8" y="1323"/>
                  </a:lnTo>
                  <a:lnTo>
                    <a:pt x="16" y="1358"/>
                  </a:lnTo>
                  <a:lnTo>
                    <a:pt x="25" y="1401"/>
                  </a:lnTo>
                  <a:lnTo>
                    <a:pt x="33" y="1452"/>
                  </a:lnTo>
                  <a:lnTo>
                    <a:pt x="39" y="1508"/>
                  </a:lnTo>
                  <a:lnTo>
                    <a:pt x="43" y="1566"/>
                  </a:lnTo>
                  <a:lnTo>
                    <a:pt x="43" y="1622"/>
                  </a:lnTo>
                  <a:lnTo>
                    <a:pt x="40" y="1671"/>
                  </a:lnTo>
                  <a:lnTo>
                    <a:pt x="37" y="1713"/>
                  </a:lnTo>
                  <a:lnTo>
                    <a:pt x="33" y="1751"/>
                  </a:lnTo>
                  <a:lnTo>
                    <a:pt x="29" y="1783"/>
                  </a:lnTo>
                  <a:lnTo>
                    <a:pt x="20" y="1811"/>
                  </a:lnTo>
                  <a:lnTo>
                    <a:pt x="16" y="1834"/>
                  </a:lnTo>
                  <a:lnTo>
                    <a:pt x="16" y="1848"/>
                  </a:lnTo>
                  <a:lnTo>
                    <a:pt x="16" y="1853"/>
                  </a:lnTo>
                  <a:lnTo>
                    <a:pt x="16" y="1853"/>
                  </a:lnTo>
                  <a:lnTo>
                    <a:pt x="16" y="1853"/>
                  </a:lnTo>
                  <a:lnTo>
                    <a:pt x="16" y="1853"/>
                  </a:lnTo>
                  <a:lnTo>
                    <a:pt x="16" y="1853"/>
                  </a:lnTo>
                  <a:lnTo>
                    <a:pt x="16" y="1853"/>
                  </a:lnTo>
                  <a:lnTo>
                    <a:pt x="16" y="1853"/>
                  </a:lnTo>
                  <a:lnTo>
                    <a:pt x="16" y="1853"/>
                  </a:lnTo>
                  <a:lnTo>
                    <a:pt x="16" y="1853"/>
                  </a:lnTo>
                  <a:lnTo>
                    <a:pt x="19" y="1845"/>
                  </a:lnTo>
                  <a:lnTo>
                    <a:pt x="23" y="1839"/>
                  </a:lnTo>
                  <a:lnTo>
                    <a:pt x="27" y="1832"/>
                  </a:lnTo>
                  <a:lnTo>
                    <a:pt x="35" y="1822"/>
                  </a:lnTo>
                  <a:lnTo>
                    <a:pt x="44" y="1810"/>
                  </a:lnTo>
                  <a:lnTo>
                    <a:pt x="56" y="1794"/>
                  </a:lnTo>
                  <a:lnTo>
                    <a:pt x="70" y="1774"/>
                  </a:lnTo>
                  <a:lnTo>
                    <a:pt x="88" y="1751"/>
                  </a:lnTo>
                  <a:lnTo>
                    <a:pt x="110" y="1725"/>
                  </a:lnTo>
                  <a:lnTo>
                    <a:pt x="128" y="1703"/>
                  </a:lnTo>
                  <a:lnTo>
                    <a:pt x="145" y="1686"/>
                  </a:lnTo>
                  <a:lnTo>
                    <a:pt x="165" y="1669"/>
                  </a:lnTo>
                  <a:lnTo>
                    <a:pt x="185" y="1655"/>
                  </a:lnTo>
                  <a:lnTo>
                    <a:pt x="205" y="1644"/>
                  </a:lnTo>
                  <a:lnTo>
                    <a:pt x="224" y="1632"/>
                  </a:lnTo>
                  <a:lnTo>
                    <a:pt x="247" y="1621"/>
                  </a:lnTo>
                  <a:lnTo>
                    <a:pt x="270" y="1611"/>
                  </a:lnTo>
                  <a:lnTo>
                    <a:pt x="292" y="1601"/>
                  </a:lnTo>
                  <a:lnTo>
                    <a:pt x="317" y="1591"/>
                  </a:lnTo>
                  <a:lnTo>
                    <a:pt x="342" y="1581"/>
                  </a:lnTo>
                  <a:lnTo>
                    <a:pt x="368" y="1570"/>
                  </a:lnTo>
                  <a:lnTo>
                    <a:pt x="395" y="1557"/>
                  </a:lnTo>
                  <a:lnTo>
                    <a:pt x="423" y="1543"/>
                  </a:lnTo>
                  <a:lnTo>
                    <a:pt x="453" y="1528"/>
                  </a:lnTo>
                  <a:lnTo>
                    <a:pt x="484" y="1509"/>
                  </a:lnTo>
                  <a:lnTo>
                    <a:pt x="538" y="1469"/>
                  </a:lnTo>
                  <a:lnTo>
                    <a:pt x="575" y="1426"/>
                  </a:lnTo>
                  <a:lnTo>
                    <a:pt x="597" y="1380"/>
                  </a:lnTo>
                  <a:lnTo>
                    <a:pt x="609" y="1329"/>
                  </a:lnTo>
                  <a:lnTo>
                    <a:pt x="611" y="1275"/>
                  </a:lnTo>
                  <a:lnTo>
                    <a:pt x="609" y="1217"/>
                  </a:lnTo>
                  <a:lnTo>
                    <a:pt x="603" y="1152"/>
                  </a:lnTo>
                  <a:lnTo>
                    <a:pt x="596" y="1083"/>
                  </a:lnTo>
                  <a:lnTo>
                    <a:pt x="596" y="1037"/>
                  </a:lnTo>
                  <a:lnTo>
                    <a:pt x="600" y="995"/>
                  </a:lnTo>
                  <a:lnTo>
                    <a:pt x="609" y="955"/>
                  </a:lnTo>
                  <a:lnTo>
                    <a:pt x="620" y="918"/>
                  </a:lnTo>
                  <a:lnTo>
                    <a:pt x="633" y="884"/>
                  </a:lnTo>
                  <a:lnTo>
                    <a:pt x="648" y="853"/>
                  </a:lnTo>
                  <a:lnTo>
                    <a:pt x="664" y="826"/>
                  </a:lnTo>
                  <a:lnTo>
                    <a:pt x="679" y="802"/>
                  </a:lnTo>
                  <a:lnTo>
                    <a:pt x="696" y="792"/>
                  </a:lnTo>
                  <a:lnTo>
                    <a:pt x="716" y="782"/>
                  </a:lnTo>
                  <a:lnTo>
                    <a:pt x="736" y="769"/>
                  </a:lnTo>
                  <a:lnTo>
                    <a:pt x="759" y="755"/>
                  </a:lnTo>
                  <a:lnTo>
                    <a:pt x="784" y="738"/>
                  </a:lnTo>
                  <a:lnTo>
                    <a:pt x="813" y="718"/>
                  </a:lnTo>
                  <a:lnTo>
                    <a:pt x="842" y="696"/>
                  </a:lnTo>
                  <a:lnTo>
                    <a:pt x="876" y="669"/>
                  </a:lnTo>
                  <a:lnTo>
                    <a:pt x="942" y="598"/>
                  </a:lnTo>
                  <a:lnTo>
                    <a:pt x="983" y="520"/>
                  </a:lnTo>
                  <a:lnTo>
                    <a:pt x="1003" y="439"/>
                  </a:lnTo>
                  <a:lnTo>
                    <a:pt x="1008" y="360"/>
                  </a:lnTo>
                  <a:lnTo>
                    <a:pt x="1003" y="290"/>
                  </a:lnTo>
                  <a:lnTo>
                    <a:pt x="994" y="234"/>
                  </a:lnTo>
                  <a:lnTo>
                    <a:pt x="984" y="196"/>
                  </a:lnTo>
                  <a:lnTo>
                    <a:pt x="980" y="1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3" name="Freeform 191"/>
            <p:cNvSpPr>
              <a:spLocks/>
            </p:cNvSpPr>
            <p:nvPr/>
          </p:nvSpPr>
          <p:spPr bwMode="auto">
            <a:xfrm>
              <a:off x="1909" y="3064"/>
              <a:ext cx="921" cy="920"/>
            </a:xfrm>
            <a:custGeom>
              <a:avLst/>
              <a:gdLst>
                <a:gd name="T0" fmla="*/ 2006 w 2764"/>
                <a:gd name="T1" fmla="*/ 148 h 2761"/>
                <a:gd name="T2" fmla="*/ 1881 w 2764"/>
                <a:gd name="T3" fmla="*/ 93 h 2761"/>
                <a:gd name="T4" fmla="*/ 1752 w 2764"/>
                <a:gd name="T5" fmla="*/ 50 h 2761"/>
                <a:gd name="T6" fmla="*/ 1617 w 2764"/>
                <a:gd name="T7" fmla="*/ 19 h 2761"/>
                <a:gd name="T8" fmla="*/ 1476 w 2764"/>
                <a:gd name="T9" fmla="*/ 3 h 2761"/>
                <a:gd name="T10" fmla="*/ 1320 w 2764"/>
                <a:gd name="T11" fmla="*/ 1 h 2761"/>
                <a:gd name="T12" fmla="*/ 1142 w 2764"/>
                <a:gd name="T13" fmla="*/ 20 h 2761"/>
                <a:gd name="T14" fmla="*/ 973 w 2764"/>
                <a:gd name="T15" fmla="*/ 62 h 2761"/>
                <a:gd name="T16" fmla="*/ 811 w 2764"/>
                <a:gd name="T17" fmla="*/ 124 h 2761"/>
                <a:gd name="T18" fmla="*/ 660 w 2764"/>
                <a:gd name="T19" fmla="*/ 204 h 2761"/>
                <a:gd name="T20" fmla="*/ 521 w 2764"/>
                <a:gd name="T21" fmla="*/ 302 h 2761"/>
                <a:gd name="T22" fmla="*/ 354 w 2764"/>
                <a:gd name="T23" fmla="*/ 458 h 2761"/>
                <a:gd name="T24" fmla="*/ 216 w 2764"/>
                <a:gd name="T25" fmla="*/ 640 h 2761"/>
                <a:gd name="T26" fmla="*/ 110 w 2764"/>
                <a:gd name="T27" fmla="*/ 843 h 2761"/>
                <a:gd name="T28" fmla="*/ 37 w 2764"/>
                <a:gd name="T29" fmla="*/ 1064 h 2761"/>
                <a:gd name="T30" fmla="*/ 3 w 2764"/>
                <a:gd name="T31" fmla="*/ 1298 h 2761"/>
                <a:gd name="T32" fmla="*/ 12 w 2764"/>
                <a:gd name="T33" fmla="*/ 1557 h 2761"/>
                <a:gd name="T34" fmla="*/ 70 w 2764"/>
                <a:gd name="T35" fmla="*/ 1812 h 2761"/>
                <a:gd name="T36" fmla="*/ 172 w 2764"/>
                <a:gd name="T37" fmla="*/ 2047 h 2761"/>
                <a:gd name="T38" fmla="*/ 313 w 2764"/>
                <a:gd name="T39" fmla="*/ 2256 h 2761"/>
                <a:gd name="T40" fmla="*/ 489 w 2764"/>
                <a:gd name="T41" fmla="*/ 2435 h 2761"/>
                <a:gd name="T42" fmla="*/ 666 w 2764"/>
                <a:gd name="T43" fmla="*/ 2562 h 2761"/>
                <a:gd name="T44" fmla="*/ 795 w 2764"/>
                <a:gd name="T45" fmla="*/ 2631 h 2761"/>
                <a:gd name="T46" fmla="*/ 933 w 2764"/>
                <a:gd name="T47" fmla="*/ 2687 h 2761"/>
                <a:gd name="T48" fmla="*/ 1077 w 2764"/>
                <a:gd name="T49" fmla="*/ 2727 h 2761"/>
                <a:gd name="T50" fmla="*/ 1227 w 2764"/>
                <a:gd name="T51" fmla="*/ 2752 h 2761"/>
                <a:gd name="T52" fmla="*/ 1381 w 2764"/>
                <a:gd name="T53" fmla="*/ 2761 h 2761"/>
                <a:gd name="T54" fmla="*/ 1455 w 2764"/>
                <a:gd name="T55" fmla="*/ 2760 h 2761"/>
                <a:gd name="T56" fmla="*/ 1527 w 2764"/>
                <a:gd name="T57" fmla="*/ 2754 h 2761"/>
                <a:gd name="T58" fmla="*/ 1598 w 2764"/>
                <a:gd name="T59" fmla="*/ 2745 h 2761"/>
                <a:gd name="T60" fmla="*/ 1669 w 2764"/>
                <a:gd name="T61" fmla="*/ 2731 h 2761"/>
                <a:gd name="T62" fmla="*/ 1737 w 2764"/>
                <a:gd name="T63" fmla="*/ 2715 h 2761"/>
                <a:gd name="T64" fmla="*/ 1826 w 2764"/>
                <a:gd name="T65" fmla="*/ 2688 h 2761"/>
                <a:gd name="T66" fmla="*/ 1924 w 2764"/>
                <a:gd name="T67" fmla="*/ 2651 h 2761"/>
                <a:gd name="T68" fmla="*/ 2019 w 2764"/>
                <a:gd name="T69" fmla="*/ 2607 h 2761"/>
                <a:gd name="T70" fmla="*/ 2108 w 2764"/>
                <a:gd name="T71" fmla="*/ 2555 h 2761"/>
                <a:gd name="T72" fmla="*/ 2194 w 2764"/>
                <a:gd name="T73" fmla="*/ 2499 h 2761"/>
                <a:gd name="T74" fmla="*/ 2279 w 2764"/>
                <a:gd name="T75" fmla="*/ 2432 h 2761"/>
                <a:gd name="T76" fmla="*/ 2365 w 2764"/>
                <a:gd name="T77" fmla="*/ 2352 h 2761"/>
                <a:gd name="T78" fmla="*/ 2445 w 2764"/>
                <a:gd name="T79" fmla="*/ 2264 h 2761"/>
                <a:gd name="T80" fmla="*/ 2516 w 2764"/>
                <a:gd name="T81" fmla="*/ 2170 h 2761"/>
                <a:gd name="T82" fmla="*/ 2580 w 2764"/>
                <a:gd name="T83" fmla="*/ 2070 h 2761"/>
                <a:gd name="T84" fmla="*/ 2635 w 2764"/>
                <a:gd name="T85" fmla="*/ 1965 h 2761"/>
                <a:gd name="T86" fmla="*/ 2712 w 2764"/>
                <a:gd name="T87" fmla="*/ 1756 h 2761"/>
                <a:gd name="T88" fmla="*/ 2755 w 2764"/>
                <a:gd name="T89" fmla="*/ 1534 h 2761"/>
                <a:gd name="T90" fmla="*/ 2761 w 2764"/>
                <a:gd name="T91" fmla="*/ 1286 h 2761"/>
                <a:gd name="T92" fmla="*/ 2715 w 2764"/>
                <a:gd name="T93" fmla="*/ 1015 h 2761"/>
                <a:gd name="T94" fmla="*/ 2619 w 2764"/>
                <a:gd name="T95" fmla="*/ 764 h 2761"/>
                <a:gd name="T96" fmla="*/ 2478 w 2764"/>
                <a:gd name="T97" fmla="*/ 539 h 2761"/>
                <a:gd name="T98" fmla="*/ 2298 w 2764"/>
                <a:gd name="T99" fmla="*/ 346 h 2761"/>
                <a:gd name="T100" fmla="*/ 2084 w 2764"/>
                <a:gd name="T101" fmla="*/ 191 h 2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64" h="2761">
                  <a:moveTo>
                    <a:pt x="2084" y="191"/>
                  </a:moveTo>
                  <a:lnTo>
                    <a:pt x="2046" y="169"/>
                  </a:lnTo>
                  <a:lnTo>
                    <a:pt x="2006" y="148"/>
                  </a:lnTo>
                  <a:lnTo>
                    <a:pt x="1964" y="129"/>
                  </a:lnTo>
                  <a:lnTo>
                    <a:pt x="1924" y="109"/>
                  </a:lnTo>
                  <a:lnTo>
                    <a:pt x="1881" y="93"/>
                  </a:lnTo>
                  <a:lnTo>
                    <a:pt x="1840" y="77"/>
                  </a:lnTo>
                  <a:lnTo>
                    <a:pt x="1795" y="62"/>
                  </a:lnTo>
                  <a:lnTo>
                    <a:pt x="1752" y="50"/>
                  </a:lnTo>
                  <a:lnTo>
                    <a:pt x="1708" y="38"/>
                  </a:lnTo>
                  <a:lnTo>
                    <a:pt x="1662" y="28"/>
                  </a:lnTo>
                  <a:lnTo>
                    <a:pt x="1617" y="19"/>
                  </a:lnTo>
                  <a:lnTo>
                    <a:pt x="1571" y="13"/>
                  </a:lnTo>
                  <a:lnTo>
                    <a:pt x="1524" y="7"/>
                  </a:lnTo>
                  <a:lnTo>
                    <a:pt x="1476" y="3"/>
                  </a:lnTo>
                  <a:lnTo>
                    <a:pt x="1429" y="1"/>
                  </a:lnTo>
                  <a:lnTo>
                    <a:pt x="1381" y="0"/>
                  </a:lnTo>
                  <a:lnTo>
                    <a:pt x="1320" y="1"/>
                  </a:lnTo>
                  <a:lnTo>
                    <a:pt x="1261" y="6"/>
                  </a:lnTo>
                  <a:lnTo>
                    <a:pt x="1202" y="11"/>
                  </a:lnTo>
                  <a:lnTo>
                    <a:pt x="1142" y="20"/>
                  </a:lnTo>
                  <a:lnTo>
                    <a:pt x="1084" y="32"/>
                  </a:lnTo>
                  <a:lnTo>
                    <a:pt x="1028" y="46"/>
                  </a:lnTo>
                  <a:lnTo>
                    <a:pt x="973" y="62"/>
                  </a:lnTo>
                  <a:lnTo>
                    <a:pt x="918" y="80"/>
                  </a:lnTo>
                  <a:lnTo>
                    <a:pt x="863" y="100"/>
                  </a:lnTo>
                  <a:lnTo>
                    <a:pt x="811" y="124"/>
                  </a:lnTo>
                  <a:lnTo>
                    <a:pt x="759" y="148"/>
                  </a:lnTo>
                  <a:lnTo>
                    <a:pt x="709" y="176"/>
                  </a:lnTo>
                  <a:lnTo>
                    <a:pt x="660" y="204"/>
                  </a:lnTo>
                  <a:lnTo>
                    <a:pt x="613" y="235"/>
                  </a:lnTo>
                  <a:lnTo>
                    <a:pt x="565" y="268"/>
                  </a:lnTo>
                  <a:lnTo>
                    <a:pt x="521" y="302"/>
                  </a:lnTo>
                  <a:lnTo>
                    <a:pt x="463" y="351"/>
                  </a:lnTo>
                  <a:lnTo>
                    <a:pt x="406" y="403"/>
                  </a:lnTo>
                  <a:lnTo>
                    <a:pt x="354" y="458"/>
                  </a:lnTo>
                  <a:lnTo>
                    <a:pt x="305" y="517"/>
                  </a:lnTo>
                  <a:lnTo>
                    <a:pt x="259" y="576"/>
                  </a:lnTo>
                  <a:lnTo>
                    <a:pt x="216" y="640"/>
                  </a:lnTo>
                  <a:lnTo>
                    <a:pt x="176" y="705"/>
                  </a:lnTo>
                  <a:lnTo>
                    <a:pt x="141" y="773"/>
                  </a:lnTo>
                  <a:lnTo>
                    <a:pt x="110" y="843"/>
                  </a:lnTo>
                  <a:lnTo>
                    <a:pt x="81" y="914"/>
                  </a:lnTo>
                  <a:lnTo>
                    <a:pt x="56" y="988"/>
                  </a:lnTo>
                  <a:lnTo>
                    <a:pt x="37" y="1064"/>
                  </a:lnTo>
                  <a:lnTo>
                    <a:pt x="21" y="1141"/>
                  </a:lnTo>
                  <a:lnTo>
                    <a:pt x="9" y="1219"/>
                  </a:lnTo>
                  <a:lnTo>
                    <a:pt x="3" y="1298"/>
                  </a:lnTo>
                  <a:lnTo>
                    <a:pt x="0" y="1380"/>
                  </a:lnTo>
                  <a:lnTo>
                    <a:pt x="3" y="1470"/>
                  </a:lnTo>
                  <a:lnTo>
                    <a:pt x="12" y="1557"/>
                  </a:lnTo>
                  <a:lnTo>
                    <a:pt x="25" y="1645"/>
                  </a:lnTo>
                  <a:lnTo>
                    <a:pt x="44" y="1729"/>
                  </a:lnTo>
                  <a:lnTo>
                    <a:pt x="70" y="1812"/>
                  </a:lnTo>
                  <a:lnTo>
                    <a:pt x="98" y="1892"/>
                  </a:lnTo>
                  <a:lnTo>
                    <a:pt x="133" y="1971"/>
                  </a:lnTo>
                  <a:lnTo>
                    <a:pt x="172" y="2047"/>
                  </a:lnTo>
                  <a:lnTo>
                    <a:pt x="215" y="2119"/>
                  </a:lnTo>
                  <a:lnTo>
                    <a:pt x="262" y="2189"/>
                  </a:lnTo>
                  <a:lnTo>
                    <a:pt x="313" y="2256"/>
                  </a:lnTo>
                  <a:lnTo>
                    <a:pt x="368" y="2319"/>
                  </a:lnTo>
                  <a:lnTo>
                    <a:pt x="427" y="2379"/>
                  </a:lnTo>
                  <a:lnTo>
                    <a:pt x="489" y="2435"/>
                  </a:lnTo>
                  <a:lnTo>
                    <a:pt x="556" y="2487"/>
                  </a:lnTo>
                  <a:lnTo>
                    <a:pt x="624" y="2536"/>
                  </a:lnTo>
                  <a:lnTo>
                    <a:pt x="666" y="2562"/>
                  </a:lnTo>
                  <a:lnTo>
                    <a:pt x="708" y="2586"/>
                  </a:lnTo>
                  <a:lnTo>
                    <a:pt x="752" y="2610"/>
                  </a:lnTo>
                  <a:lnTo>
                    <a:pt x="795" y="2631"/>
                  </a:lnTo>
                  <a:lnTo>
                    <a:pt x="841" y="2651"/>
                  </a:lnTo>
                  <a:lnTo>
                    <a:pt x="887" y="2669"/>
                  </a:lnTo>
                  <a:lnTo>
                    <a:pt x="933" y="2687"/>
                  </a:lnTo>
                  <a:lnTo>
                    <a:pt x="981" y="2702"/>
                  </a:lnTo>
                  <a:lnTo>
                    <a:pt x="1028" y="2715"/>
                  </a:lnTo>
                  <a:lnTo>
                    <a:pt x="1077" y="2727"/>
                  </a:lnTo>
                  <a:lnTo>
                    <a:pt x="1126" y="2737"/>
                  </a:lnTo>
                  <a:lnTo>
                    <a:pt x="1176" y="2746"/>
                  </a:lnTo>
                  <a:lnTo>
                    <a:pt x="1227" y="2752"/>
                  </a:lnTo>
                  <a:lnTo>
                    <a:pt x="1277" y="2757"/>
                  </a:lnTo>
                  <a:lnTo>
                    <a:pt x="1329" y="2760"/>
                  </a:lnTo>
                  <a:lnTo>
                    <a:pt x="1381" y="2761"/>
                  </a:lnTo>
                  <a:lnTo>
                    <a:pt x="1406" y="2761"/>
                  </a:lnTo>
                  <a:lnTo>
                    <a:pt x="1430" y="2760"/>
                  </a:lnTo>
                  <a:lnTo>
                    <a:pt x="1455" y="2760"/>
                  </a:lnTo>
                  <a:lnTo>
                    <a:pt x="1479" y="2758"/>
                  </a:lnTo>
                  <a:lnTo>
                    <a:pt x="1503" y="2757"/>
                  </a:lnTo>
                  <a:lnTo>
                    <a:pt x="1527" y="2754"/>
                  </a:lnTo>
                  <a:lnTo>
                    <a:pt x="1552" y="2751"/>
                  </a:lnTo>
                  <a:lnTo>
                    <a:pt x="1576" y="2748"/>
                  </a:lnTo>
                  <a:lnTo>
                    <a:pt x="1598" y="2745"/>
                  </a:lnTo>
                  <a:lnTo>
                    <a:pt x="1622" y="2740"/>
                  </a:lnTo>
                  <a:lnTo>
                    <a:pt x="1645" y="2736"/>
                  </a:lnTo>
                  <a:lnTo>
                    <a:pt x="1669" y="2731"/>
                  </a:lnTo>
                  <a:lnTo>
                    <a:pt x="1691" y="2727"/>
                  </a:lnTo>
                  <a:lnTo>
                    <a:pt x="1714" y="2721"/>
                  </a:lnTo>
                  <a:lnTo>
                    <a:pt x="1737" y="2715"/>
                  </a:lnTo>
                  <a:lnTo>
                    <a:pt x="1760" y="2709"/>
                  </a:lnTo>
                  <a:lnTo>
                    <a:pt x="1794" y="2699"/>
                  </a:lnTo>
                  <a:lnTo>
                    <a:pt x="1826" y="2688"/>
                  </a:lnTo>
                  <a:lnTo>
                    <a:pt x="1860" y="2677"/>
                  </a:lnTo>
                  <a:lnTo>
                    <a:pt x="1893" y="2663"/>
                  </a:lnTo>
                  <a:lnTo>
                    <a:pt x="1924" y="2651"/>
                  </a:lnTo>
                  <a:lnTo>
                    <a:pt x="1957" y="2636"/>
                  </a:lnTo>
                  <a:lnTo>
                    <a:pt x="1988" y="2622"/>
                  </a:lnTo>
                  <a:lnTo>
                    <a:pt x="2019" y="2607"/>
                  </a:lnTo>
                  <a:lnTo>
                    <a:pt x="2049" y="2591"/>
                  </a:lnTo>
                  <a:lnTo>
                    <a:pt x="2079" y="2573"/>
                  </a:lnTo>
                  <a:lnTo>
                    <a:pt x="2108" y="2555"/>
                  </a:lnTo>
                  <a:lnTo>
                    <a:pt x="2138" y="2537"/>
                  </a:lnTo>
                  <a:lnTo>
                    <a:pt x="2166" y="2518"/>
                  </a:lnTo>
                  <a:lnTo>
                    <a:pt x="2194" y="2499"/>
                  </a:lnTo>
                  <a:lnTo>
                    <a:pt x="2221" y="2478"/>
                  </a:lnTo>
                  <a:lnTo>
                    <a:pt x="2248" y="2457"/>
                  </a:lnTo>
                  <a:lnTo>
                    <a:pt x="2279" y="2432"/>
                  </a:lnTo>
                  <a:lnTo>
                    <a:pt x="2308" y="2405"/>
                  </a:lnTo>
                  <a:lnTo>
                    <a:pt x="2337" y="2379"/>
                  </a:lnTo>
                  <a:lnTo>
                    <a:pt x="2365" y="2352"/>
                  </a:lnTo>
                  <a:lnTo>
                    <a:pt x="2392" y="2324"/>
                  </a:lnTo>
                  <a:lnTo>
                    <a:pt x="2418" y="2294"/>
                  </a:lnTo>
                  <a:lnTo>
                    <a:pt x="2445" y="2264"/>
                  </a:lnTo>
                  <a:lnTo>
                    <a:pt x="2469" y="2233"/>
                  </a:lnTo>
                  <a:lnTo>
                    <a:pt x="2492" y="2202"/>
                  </a:lnTo>
                  <a:lnTo>
                    <a:pt x="2516" y="2170"/>
                  </a:lnTo>
                  <a:lnTo>
                    <a:pt x="2538" y="2137"/>
                  </a:lnTo>
                  <a:lnTo>
                    <a:pt x="2559" y="2104"/>
                  </a:lnTo>
                  <a:lnTo>
                    <a:pt x="2580" y="2070"/>
                  </a:lnTo>
                  <a:lnTo>
                    <a:pt x="2599" y="2036"/>
                  </a:lnTo>
                  <a:lnTo>
                    <a:pt x="2617" y="2001"/>
                  </a:lnTo>
                  <a:lnTo>
                    <a:pt x="2635" y="1965"/>
                  </a:lnTo>
                  <a:lnTo>
                    <a:pt x="2665" y="1897"/>
                  </a:lnTo>
                  <a:lnTo>
                    <a:pt x="2690" y="1827"/>
                  </a:lnTo>
                  <a:lnTo>
                    <a:pt x="2712" y="1756"/>
                  </a:lnTo>
                  <a:lnTo>
                    <a:pt x="2731" y="1683"/>
                  </a:lnTo>
                  <a:lnTo>
                    <a:pt x="2745" y="1609"/>
                  </a:lnTo>
                  <a:lnTo>
                    <a:pt x="2755" y="1534"/>
                  </a:lnTo>
                  <a:lnTo>
                    <a:pt x="2763" y="1458"/>
                  </a:lnTo>
                  <a:lnTo>
                    <a:pt x="2764" y="1380"/>
                  </a:lnTo>
                  <a:lnTo>
                    <a:pt x="2761" y="1286"/>
                  </a:lnTo>
                  <a:lnTo>
                    <a:pt x="2752" y="1193"/>
                  </a:lnTo>
                  <a:lnTo>
                    <a:pt x="2736" y="1102"/>
                  </a:lnTo>
                  <a:lnTo>
                    <a:pt x="2715" y="1015"/>
                  </a:lnTo>
                  <a:lnTo>
                    <a:pt x="2688" y="929"/>
                  </a:lnTo>
                  <a:lnTo>
                    <a:pt x="2656" y="844"/>
                  </a:lnTo>
                  <a:lnTo>
                    <a:pt x="2619" y="764"/>
                  </a:lnTo>
                  <a:lnTo>
                    <a:pt x="2577" y="686"/>
                  </a:lnTo>
                  <a:lnTo>
                    <a:pt x="2530" y="612"/>
                  </a:lnTo>
                  <a:lnTo>
                    <a:pt x="2478" y="539"/>
                  </a:lnTo>
                  <a:lnTo>
                    <a:pt x="2423" y="472"/>
                  </a:lnTo>
                  <a:lnTo>
                    <a:pt x="2362" y="407"/>
                  </a:lnTo>
                  <a:lnTo>
                    <a:pt x="2298" y="346"/>
                  </a:lnTo>
                  <a:lnTo>
                    <a:pt x="2230" y="290"/>
                  </a:lnTo>
                  <a:lnTo>
                    <a:pt x="2159" y="238"/>
                  </a:lnTo>
                  <a:lnTo>
                    <a:pt x="2084" y="191"/>
                  </a:lnTo>
                  <a:close/>
                </a:path>
              </a:pathLst>
            </a:custGeom>
            <a:solidFill>
              <a:srgbClr val="56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4" name="Freeform 192"/>
            <p:cNvSpPr>
              <a:spLocks/>
            </p:cNvSpPr>
            <p:nvPr/>
          </p:nvSpPr>
          <p:spPr bwMode="auto">
            <a:xfrm>
              <a:off x="1909" y="3484"/>
              <a:ext cx="921" cy="500"/>
            </a:xfrm>
            <a:custGeom>
              <a:avLst/>
              <a:gdLst>
                <a:gd name="T0" fmla="*/ 1 w 2764"/>
                <a:gd name="T1" fmla="*/ 182 h 1500"/>
                <a:gd name="T2" fmla="*/ 12 w 2764"/>
                <a:gd name="T3" fmla="*/ 308 h 1500"/>
                <a:gd name="T4" fmla="*/ 351 w 2764"/>
                <a:gd name="T5" fmla="*/ 369 h 1500"/>
                <a:gd name="T6" fmla="*/ 365 w 2764"/>
                <a:gd name="T7" fmla="*/ 1052 h 1500"/>
                <a:gd name="T8" fmla="*/ 390 w 2764"/>
                <a:gd name="T9" fmla="*/ 1081 h 1500"/>
                <a:gd name="T10" fmla="*/ 417 w 2764"/>
                <a:gd name="T11" fmla="*/ 1107 h 1500"/>
                <a:gd name="T12" fmla="*/ 443 w 2764"/>
                <a:gd name="T13" fmla="*/ 1132 h 1500"/>
                <a:gd name="T14" fmla="*/ 457 w 2764"/>
                <a:gd name="T15" fmla="*/ 369 h 1500"/>
                <a:gd name="T16" fmla="*/ 868 w 2764"/>
                <a:gd name="T17" fmla="*/ 1401 h 1500"/>
                <a:gd name="T18" fmla="*/ 893 w 2764"/>
                <a:gd name="T19" fmla="*/ 1411 h 1500"/>
                <a:gd name="T20" fmla="*/ 920 w 2764"/>
                <a:gd name="T21" fmla="*/ 1421 h 1500"/>
                <a:gd name="T22" fmla="*/ 946 w 2764"/>
                <a:gd name="T23" fmla="*/ 1430 h 1500"/>
                <a:gd name="T24" fmla="*/ 973 w 2764"/>
                <a:gd name="T25" fmla="*/ 1439 h 1500"/>
                <a:gd name="T26" fmla="*/ 1381 w 2764"/>
                <a:gd name="T27" fmla="*/ 369 h 1500"/>
                <a:gd name="T28" fmla="*/ 1395 w 2764"/>
                <a:gd name="T29" fmla="*/ 1500 h 1500"/>
                <a:gd name="T30" fmla="*/ 1421 w 2764"/>
                <a:gd name="T31" fmla="*/ 1500 h 1500"/>
                <a:gd name="T32" fmla="*/ 1448 w 2764"/>
                <a:gd name="T33" fmla="*/ 1499 h 1500"/>
                <a:gd name="T34" fmla="*/ 1475 w 2764"/>
                <a:gd name="T35" fmla="*/ 1497 h 1500"/>
                <a:gd name="T36" fmla="*/ 1488 w 2764"/>
                <a:gd name="T37" fmla="*/ 369 h 1500"/>
                <a:gd name="T38" fmla="*/ 1897 w 2764"/>
                <a:gd name="T39" fmla="*/ 1401 h 1500"/>
                <a:gd name="T40" fmla="*/ 1924 w 2764"/>
                <a:gd name="T41" fmla="*/ 1389 h 1500"/>
                <a:gd name="T42" fmla="*/ 1951 w 2764"/>
                <a:gd name="T43" fmla="*/ 1377 h 1500"/>
                <a:gd name="T44" fmla="*/ 1978 w 2764"/>
                <a:gd name="T45" fmla="*/ 1365 h 1500"/>
                <a:gd name="T46" fmla="*/ 2004 w 2764"/>
                <a:gd name="T47" fmla="*/ 1352 h 1500"/>
                <a:gd name="T48" fmla="*/ 2414 w 2764"/>
                <a:gd name="T49" fmla="*/ 369 h 1500"/>
                <a:gd name="T50" fmla="*/ 2427 w 2764"/>
                <a:gd name="T51" fmla="*/ 1021 h 1500"/>
                <a:gd name="T52" fmla="*/ 2455 w 2764"/>
                <a:gd name="T53" fmla="*/ 989 h 1500"/>
                <a:gd name="T54" fmla="*/ 2481 w 2764"/>
                <a:gd name="T55" fmla="*/ 955 h 1500"/>
                <a:gd name="T56" fmla="*/ 2507 w 2764"/>
                <a:gd name="T57" fmla="*/ 920 h 1500"/>
                <a:gd name="T58" fmla="*/ 2519 w 2764"/>
                <a:gd name="T59" fmla="*/ 369 h 1500"/>
                <a:gd name="T60" fmla="*/ 2751 w 2764"/>
                <a:gd name="T61" fmla="*/ 308 h 1500"/>
                <a:gd name="T62" fmla="*/ 2763 w 2764"/>
                <a:gd name="T63" fmla="*/ 182 h 1500"/>
                <a:gd name="T64" fmla="*/ 2764 w 2764"/>
                <a:gd name="T65" fmla="*/ 89 h 1500"/>
                <a:gd name="T66" fmla="*/ 2760 w 2764"/>
                <a:gd name="T67" fmla="*/ 30 h 1500"/>
                <a:gd name="T68" fmla="*/ 6 w 2764"/>
                <a:gd name="T69" fmla="*/ 0 h 1500"/>
                <a:gd name="T70" fmla="*/ 1 w 2764"/>
                <a:gd name="T71" fmla="*/ 59 h 1500"/>
                <a:gd name="T72" fmla="*/ 0 w 2764"/>
                <a:gd name="T73" fmla="*/ 119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64" h="1500">
                  <a:moveTo>
                    <a:pt x="0" y="119"/>
                  </a:moveTo>
                  <a:lnTo>
                    <a:pt x="1" y="182"/>
                  </a:lnTo>
                  <a:lnTo>
                    <a:pt x="6" y="246"/>
                  </a:lnTo>
                  <a:lnTo>
                    <a:pt x="12" y="308"/>
                  </a:lnTo>
                  <a:lnTo>
                    <a:pt x="22" y="369"/>
                  </a:lnTo>
                  <a:lnTo>
                    <a:pt x="351" y="369"/>
                  </a:lnTo>
                  <a:lnTo>
                    <a:pt x="351" y="1039"/>
                  </a:lnTo>
                  <a:lnTo>
                    <a:pt x="365" y="1052"/>
                  </a:lnTo>
                  <a:lnTo>
                    <a:pt x="377" y="1067"/>
                  </a:lnTo>
                  <a:lnTo>
                    <a:pt x="390" y="1081"/>
                  </a:lnTo>
                  <a:lnTo>
                    <a:pt x="403" y="1094"/>
                  </a:lnTo>
                  <a:lnTo>
                    <a:pt x="417" y="1107"/>
                  </a:lnTo>
                  <a:lnTo>
                    <a:pt x="430" y="1121"/>
                  </a:lnTo>
                  <a:lnTo>
                    <a:pt x="443" y="1132"/>
                  </a:lnTo>
                  <a:lnTo>
                    <a:pt x="457" y="1146"/>
                  </a:lnTo>
                  <a:lnTo>
                    <a:pt x="457" y="369"/>
                  </a:lnTo>
                  <a:lnTo>
                    <a:pt x="868" y="369"/>
                  </a:lnTo>
                  <a:lnTo>
                    <a:pt x="868" y="1401"/>
                  </a:lnTo>
                  <a:lnTo>
                    <a:pt x="881" y="1407"/>
                  </a:lnTo>
                  <a:lnTo>
                    <a:pt x="893" y="1411"/>
                  </a:lnTo>
                  <a:lnTo>
                    <a:pt x="906" y="1417"/>
                  </a:lnTo>
                  <a:lnTo>
                    <a:pt x="920" y="1421"/>
                  </a:lnTo>
                  <a:lnTo>
                    <a:pt x="933" y="1426"/>
                  </a:lnTo>
                  <a:lnTo>
                    <a:pt x="946" y="1430"/>
                  </a:lnTo>
                  <a:lnTo>
                    <a:pt x="960" y="1435"/>
                  </a:lnTo>
                  <a:lnTo>
                    <a:pt x="973" y="1439"/>
                  </a:lnTo>
                  <a:lnTo>
                    <a:pt x="973" y="369"/>
                  </a:lnTo>
                  <a:lnTo>
                    <a:pt x="1381" y="369"/>
                  </a:lnTo>
                  <a:lnTo>
                    <a:pt x="1381" y="1500"/>
                  </a:lnTo>
                  <a:lnTo>
                    <a:pt x="1395" y="1500"/>
                  </a:lnTo>
                  <a:lnTo>
                    <a:pt x="1408" y="1500"/>
                  </a:lnTo>
                  <a:lnTo>
                    <a:pt x="1421" y="1500"/>
                  </a:lnTo>
                  <a:lnTo>
                    <a:pt x="1435" y="1499"/>
                  </a:lnTo>
                  <a:lnTo>
                    <a:pt x="1448" y="1499"/>
                  </a:lnTo>
                  <a:lnTo>
                    <a:pt x="1461" y="1497"/>
                  </a:lnTo>
                  <a:lnTo>
                    <a:pt x="1475" y="1497"/>
                  </a:lnTo>
                  <a:lnTo>
                    <a:pt x="1488" y="1496"/>
                  </a:lnTo>
                  <a:lnTo>
                    <a:pt x="1488" y="369"/>
                  </a:lnTo>
                  <a:lnTo>
                    <a:pt x="1897" y="369"/>
                  </a:lnTo>
                  <a:lnTo>
                    <a:pt x="1897" y="1401"/>
                  </a:lnTo>
                  <a:lnTo>
                    <a:pt x="1911" y="1395"/>
                  </a:lnTo>
                  <a:lnTo>
                    <a:pt x="1924" y="1389"/>
                  </a:lnTo>
                  <a:lnTo>
                    <a:pt x="1938" y="1383"/>
                  </a:lnTo>
                  <a:lnTo>
                    <a:pt x="1951" y="1377"/>
                  </a:lnTo>
                  <a:lnTo>
                    <a:pt x="1964" y="1371"/>
                  </a:lnTo>
                  <a:lnTo>
                    <a:pt x="1978" y="1365"/>
                  </a:lnTo>
                  <a:lnTo>
                    <a:pt x="1991" y="1358"/>
                  </a:lnTo>
                  <a:lnTo>
                    <a:pt x="2004" y="1352"/>
                  </a:lnTo>
                  <a:lnTo>
                    <a:pt x="2004" y="369"/>
                  </a:lnTo>
                  <a:lnTo>
                    <a:pt x="2414" y="369"/>
                  </a:lnTo>
                  <a:lnTo>
                    <a:pt x="2414" y="1038"/>
                  </a:lnTo>
                  <a:lnTo>
                    <a:pt x="2427" y="1021"/>
                  </a:lnTo>
                  <a:lnTo>
                    <a:pt x="2442" y="1005"/>
                  </a:lnTo>
                  <a:lnTo>
                    <a:pt x="2455" y="989"/>
                  </a:lnTo>
                  <a:lnTo>
                    <a:pt x="2469" y="972"/>
                  </a:lnTo>
                  <a:lnTo>
                    <a:pt x="2481" y="955"/>
                  </a:lnTo>
                  <a:lnTo>
                    <a:pt x="2494" y="938"/>
                  </a:lnTo>
                  <a:lnTo>
                    <a:pt x="2507" y="920"/>
                  </a:lnTo>
                  <a:lnTo>
                    <a:pt x="2519" y="903"/>
                  </a:lnTo>
                  <a:lnTo>
                    <a:pt x="2519" y="369"/>
                  </a:lnTo>
                  <a:lnTo>
                    <a:pt x="2740" y="369"/>
                  </a:lnTo>
                  <a:lnTo>
                    <a:pt x="2751" y="308"/>
                  </a:lnTo>
                  <a:lnTo>
                    <a:pt x="2758" y="246"/>
                  </a:lnTo>
                  <a:lnTo>
                    <a:pt x="2763" y="182"/>
                  </a:lnTo>
                  <a:lnTo>
                    <a:pt x="2764" y="119"/>
                  </a:lnTo>
                  <a:lnTo>
                    <a:pt x="2764" y="89"/>
                  </a:lnTo>
                  <a:lnTo>
                    <a:pt x="2763" y="59"/>
                  </a:lnTo>
                  <a:lnTo>
                    <a:pt x="2760" y="30"/>
                  </a:lnTo>
                  <a:lnTo>
                    <a:pt x="2758" y="0"/>
                  </a:lnTo>
                  <a:lnTo>
                    <a:pt x="6" y="0"/>
                  </a:lnTo>
                  <a:lnTo>
                    <a:pt x="3" y="30"/>
                  </a:lnTo>
                  <a:lnTo>
                    <a:pt x="1" y="59"/>
                  </a:lnTo>
                  <a:lnTo>
                    <a:pt x="0" y="89"/>
                  </a:lnTo>
                  <a:lnTo>
                    <a:pt x="0" y="119"/>
                  </a:lnTo>
                  <a:close/>
                </a:path>
              </a:pathLst>
            </a:custGeom>
            <a:solidFill>
              <a:srgbClr val="B85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5" name="Freeform 193"/>
            <p:cNvSpPr>
              <a:spLocks/>
            </p:cNvSpPr>
            <p:nvPr/>
          </p:nvSpPr>
          <p:spPr bwMode="auto">
            <a:xfrm>
              <a:off x="1949" y="3107"/>
              <a:ext cx="769" cy="473"/>
            </a:xfrm>
            <a:custGeom>
              <a:avLst/>
              <a:gdLst>
                <a:gd name="T0" fmla="*/ 1866 w 2308"/>
                <a:gd name="T1" fmla="*/ 563 h 1420"/>
                <a:gd name="T2" fmla="*/ 1696 w 2308"/>
                <a:gd name="T3" fmla="*/ 549 h 1420"/>
                <a:gd name="T4" fmla="*/ 1521 w 2308"/>
                <a:gd name="T5" fmla="*/ 546 h 1420"/>
                <a:gd name="T6" fmla="*/ 1376 w 2308"/>
                <a:gd name="T7" fmla="*/ 548 h 1420"/>
                <a:gd name="T8" fmla="*/ 1327 w 2308"/>
                <a:gd name="T9" fmla="*/ 520 h 1420"/>
                <a:gd name="T10" fmla="*/ 1268 w 2308"/>
                <a:gd name="T11" fmla="*/ 456 h 1420"/>
                <a:gd name="T12" fmla="*/ 1164 w 2308"/>
                <a:gd name="T13" fmla="*/ 363 h 1420"/>
                <a:gd name="T14" fmla="*/ 1006 w 2308"/>
                <a:gd name="T15" fmla="*/ 237 h 1420"/>
                <a:gd name="T16" fmla="*/ 900 w 2308"/>
                <a:gd name="T17" fmla="*/ 157 h 1420"/>
                <a:gd name="T18" fmla="*/ 827 w 2308"/>
                <a:gd name="T19" fmla="*/ 105 h 1420"/>
                <a:gd name="T20" fmla="*/ 759 w 2308"/>
                <a:gd name="T21" fmla="*/ 56 h 1420"/>
                <a:gd name="T22" fmla="*/ 693 w 2308"/>
                <a:gd name="T23" fmla="*/ 10 h 1420"/>
                <a:gd name="T24" fmla="*/ 624 w 2308"/>
                <a:gd name="T25" fmla="*/ 28 h 1420"/>
                <a:gd name="T26" fmla="*/ 551 w 2308"/>
                <a:gd name="T27" fmla="*/ 68 h 1420"/>
                <a:gd name="T28" fmla="*/ 481 w 2308"/>
                <a:gd name="T29" fmla="*/ 112 h 1420"/>
                <a:gd name="T30" fmla="*/ 416 w 2308"/>
                <a:gd name="T31" fmla="*/ 160 h 1420"/>
                <a:gd name="T32" fmla="*/ 308 w 2308"/>
                <a:gd name="T33" fmla="*/ 254 h 1420"/>
                <a:gd name="T34" fmla="*/ 196 w 2308"/>
                <a:gd name="T35" fmla="*/ 373 h 1420"/>
                <a:gd name="T36" fmla="*/ 98 w 2308"/>
                <a:gd name="T37" fmla="*/ 506 h 1420"/>
                <a:gd name="T38" fmla="*/ 18 w 2308"/>
                <a:gd name="T39" fmla="*/ 650 h 1420"/>
                <a:gd name="T40" fmla="*/ 38 w 2308"/>
                <a:gd name="T41" fmla="*/ 712 h 1420"/>
                <a:gd name="T42" fmla="*/ 94 w 2308"/>
                <a:gd name="T43" fmla="*/ 750 h 1420"/>
                <a:gd name="T44" fmla="*/ 158 w 2308"/>
                <a:gd name="T45" fmla="*/ 787 h 1420"/>
                <a:gd name="T46" fmla="*/ 227 w 2308"/>
                <a:gd name="T47" fmla="*/ 825 h 1420"/>
                <a:gd name="T48" fmla="*/ 426 w 2308"/>
                <a:gd name="T49" fmla="*/ 917 h 1420"/>
                <a:gd name="T50" fmla="*/ 650 w 2308"/>
                <a:gd name="T51" fmla="*/ 996 h 1420"/>
                <a:gd name="T52" fmla="*/ 824 w 2308"/>
                <a:gd name="T53" fmla="*/ 1040 h 1420"/>
                <a:gd name="T54" fmla="*/ 910 w 2308"/>
                <a:gd name="T55" fmla="*/ 1059 h 1420"/>
                <a:gd name="T56" fmla="*/ 926 w 2308"/>
                <a:gd name="T57" fmla="*/ 1074 h 1420"/>
                <a:gd name="T58" fmla="*/ 962 w 2308"/>
                <a:gd name="T59" fmla="*/ 1123 h 1420"/>
                <a:gd name="T60" fmla="*/ 1035 w 2308"/>
                <a:gd name="T61" fmla="*/ 1181 h 1420"/>
                <a:gd name="T62" fmla="*/ 1159 w 2308"/>
                <a:gd name="T63" fmla="*/ 1228 h 1420"/>
                <a:gd name="T64" fmla="*/ 1268 w 2308"/>
                <a:gd name="T65" fmla="*/ 1243 h 1420"/>
                <a:gd name="T66" fmla="*/ 1303 w 2308"/>
                <a:gd name="T67" fmla="*/ 1242 h 1420"/>
                <a:gd name="T68" fmla="*/ 1401 w 2308"/>
                <a:gd name="T69" fmla="*/ 1224 h 1420"/>
                <a:gd name="T70" fmla="*/ 1515 w 2308"/>
                <a:gd name="T71" fmla="*/ 1188 h 1420"/>
                <a:gd name="T72" fmla="*/ 1554 w 2308"/>
                <a:gd name="T73" fmla="*/ 1172 h 1420"/>
                <a:gd name="T74" fmla="*/ 1555 w 2308"/>
                <a:gd name="T75" fmla="*/ 1268 h 1420"/>
                <a:gd name="T76" fmla="*/ 1616 w 2308"/>
                <a:gd name="T77" fmla="*/ 1403 h 1420"/>
                <a:gd name="T78" fmla="*/ 1685 w 2308"/>
                <a:gd name="T79" fmla="*/ 1420 h 1420"/>
                <a:gd name="T80" fmla="*/ 1765 w 2308"/>
                <a:gd name="T81" fmla="*/ 1385 h 1420"/>
                <a:gd name="T82" fmla="*/ 1775 w 2308"/>
                <a:gd name="T83" fmla="*/ 1338 h 1420"/>
                <a:gd name="T84" fmla="*/ 1779 w 2308"/>
                <a:gd name="T85" fmla="*/ 1252 h 1420"/>
                <a:gd name="T86" fmla="*/ 1788 w 2308"/>
                <a:gd name="T87" fmla="*/ 1240 h 1420"/>
                <a:gd name="T88" fmla="*/ 1852 w 2308"/>
                <a:gd name="T89" fmla="*/ 1335 h 1420"/>
                <a:gd name="T90" fmla="*/ 1980 w 2308"/>
                <a:gd name="T91" fmla="*/ 1363 h 1420"/>
                <a:gd name="T92" fmla="*/ 2033 w 2308"/>
                <a:gd name="T93" fmla="*/ 1310 h 1420"/>
                <a:gd name="T94" fmla="*/ 2057 w 2308"/>
                <a:gd name="T95" fmla="*/ 1305 h 1420"/>
                <a:gd name="T96" fmla="*/ 2156 w 2308"/>
                <a:gd name="T97" fmla="*/ 1332 h 1420"/>
                <a:gd name="T98" fmla="*/ 2228 w 2308"/>
                <a:gd name="T99" fmla="*/ 1236 h 1420"/>
                <a:gd name="T100" fmla="*/ 2213 w 2308"/>
                <a:gd name="T101" fmla="*/ 1133 h 1420"/>
                <a:gd name="T102" fmla="*/ 2250 w 2308"/>
                <a:gd name="T103" fmla="*/ 1126 h 1420"/>
                <a:gd name="T104" fmla="*/ 2296 w 2308"/>
                <a:gd name="T105" fmla="*/ 1098 h 1420"/>
                <a:gd name="T106" fmla="*/ 2308 w 2308"/>
                <a:gd name="T107" fmla="*/ 1059 h 1420"/>
                <a:gd name="T108" fmla="*/ 2284 w 2308"/>
                <a:gd name="T109" fmla="*/ 966 h 1420"/>
                <a:gd name="T110" fmla="*/ 2239 w 2308"/>
                <a:gd name="T111" fmla="*/ 858 h 1420"/>
                <a:gd name="T112" fmla="*/ 2167 w 2308"/>
                <a:gd name="T113" fmla="*/ 733 h 1420"/>
                <a:gd name="T114" fmla="*/ 2063 w 2308"/>
                <a:gd name="T115" fmla="*/ 627 h 1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08" h="1420">
                  <a:moveTo>
                    <a:pt x="1966" y="579"/>
                  </a:moveTo>
                  <a:lnTo>
                    <a:pt x="1937" y="573"/>
                  </a:lnTo>
                  <a:lnTo>
                    <a:pt x="1903" y="567"/>
                  </a:lnTo>
                  <a:lnTo>
                    <a:pt x="1866" y="563"/>
                  </a:lnTo>
                  <a:lnTo>
                    <a:pt x="1825" y="558"/>
                  </a:lnTo>
                  <a:lnTo>
                    <a:pt x="1784" y="555"/>
                  </a:lnTo>
                  <a:lnTo>
                    <a:pt x="1741" y="552"/>
                  </a:lnTo>
                  <a:lnTo>
                    <a:pt x="1696" y="549"/>
                  </a:lnTo>
                  <a:lnTo>
                    <a:pt x="1652" y="548"/>
                  </a:lnTo>
                  <a:lnTo>
                    <a:pt x="1607" y="548"/>
                  </a:lnTo>
                  <a:lnTo>
                    <a:pt x="1564" y="546"/>
                  </a:lnTo>
                  <a:lnTo>
                    <a:pt x="1521" y="546"/>
                  </a:lnTo>
                  <a:lnTo>
                    <a:pt x="1481" y="546"/>
                  </a:lnTo>
                  <a:lnTo>
                    <a:pt x="1443" y="546"/>
                  </a:lnTo>
                  <a:lnTo>
                    <a:pt x="1409" y="546"/>
                  </a:lnTo>
                  <a:lnTo>
                    <a:pt x="1376" y="548"/>
                  </a:lnTo>
                  <a:lnTo>
                    <a:pt x="1349" y="548"/>
                  </a:lnTo>
                  <a:lnTo>
                    <a:pt x="1343" y="541"/>
                  </a:lnTo>
                  <a:lnTo>
                    <a:pt x="1336" y="532"/>
                  </a:lnTo>
                  <a:lnTo>
                    <a:pt x="1327" y="520"/>
                  </a:lnTo>
                  <a:lnTo>
                    <a:pt x="1315" y="508"/>
                  </a:lnTo>
                  <a:lnTo>
                    <a:pt x="1302" y="492"/>
                  </a:lnTo>
                  <a:lnTo>
                    <a:pt x="1287" y="475"/>
                  </a:lnTo>
                  <a:lnTo>
                    <a:pt x="1268" y="456"/>
                  </a:lnTo>
                  <a:lnTo>
                    <a:pt x="1247" y="435"/>
                  </a:lnTo>
                  <a:lnTo>
                    <a:pt x="1222" y="413"/>
                  </a:lnTo>
                  <a:lnTo>
                    <a:pt x="1195" y="389"/>
                  </a:lnTo>
                  <a:lnTo>
                    <a:pt x="1164" y="363"/>
                  </a:lnTo>
                  <a:lnTo>
                    <a:pt x="1130" y="333"/>
                  </a:lnTo>
                  <a:lnTo>
                    <a:pt x="1092" y="303"/>
                  </a:lnTo>
                  <a:lnTo>
                    <a:pt x="1051" y="271"/>
                  </a:lnTo>
                  <a:lnTo>
                    <a:pt x="1006" y="237"/>
                  </a:lnTo>
                  <a:lnTo>
                    <a:pt x="957" y="200"/>
                  </a:lnTo>
                  <a:lnTo>
                    <a:pt x="938" y="185"/>
                  </a:lnTo>
                  <a:lnTo>
                    <a:pt x="919" y="171"/>
                  </a:lnTo>
                  <a:lnTo>
                    <a:pt x="900" y="157"/>
                  </a:lnTo>
                  <a:lnTo>
                    <a:pt x="882" y="143"/>
                  </a:lnTo>
                  <a:lnTo>
                    <a:pt x="863" y="130"/>
                  </a:lnTo>
                  <a:lnTo>
                    <a:pt x="845" y="117"/>
                  </a:lnTo>
                  <a:lnTo>
                    <a:pt x="827" y="105"/>
                  </a:lnTo>
                  <a:lnTo>
                    <a:pt x="809" y="91"/>
                  </a:lnTo>
                  <a:lnTo>
                    <a:pt x="793" y="80"/>
                  </a:lnTo>
                  <a:lnTo>
                    <a:pt x="775" y="68"/>
                  </a:lnTo>
                  <a:lnTo>
                    <a:pt x="759" y="56"/>
                  </a:lnTo>
                  <a:lnTo>
                    <a:pt x="742" y="44"/>
                  </a:lnTo>
                  <a:lnTo>
                    <a:pt x="726" y="32"/>
                  </a:lnTo>
                  <a:lnTo>
                    <a:pt x="710" y="22"/>
                  </a:lnTo>
                  <a:lnTo>
                    <a:pt x="693" y="10"/>
                  </a:lnTo>
                  <a:lnTo>
                    <a:pt x="679" y="0"/>
                  </a:lnTo>
                  <a:lnTo>
                    <a:pt x="659" y="8"/>
                  </a:lnTo>
                  <a:lnTo>
                    <a:pt x="641" y="17"/>
                  </a:lnTo>
                  <a:lnTo>
                    <a:pt x="624" y="28"/>
                  </a:lnTo>
                  <a:lnTo>
                    <a:pt x="604" y="37"/>
                  </a:lnTo>
                  <a:lnTo>
                    <a:pt x="587" y="47"/>
                  </a:lnTo>
                  <a:lnTo>
                    <a:pt x="569" y="57"/>
                  </a:lnTo>
                  <a:lnTo>
                    <a:pt x="551" y="68"/>
                  </a:lnTo>
                  <a:lnTo>
                    <a:pt x="533" y="78"/>
                  </a:lnTo>
                  <a:lnTo>
                    <a:pt x="515" y="90"/>
                  </a:lnTo>
                  <a:lnTo>
                    <a:pt x="499" y="100"/>
                  </a:lnTo>
                  <a:lnTo>
                    <a:pt x="481" y="112"/>
                  </a:lnTo>
                  <a:lnTo>
                    <a:pt x="465" y="124"/>
                  </a:lnTo>
                  <a:lnTo>
                    <a:pt x="449" y="136"/>
                  </a:lnTo>
                  <a:lnTo>
                    <a:pt x="432" y="148"/>
                  </a:lnTo>
                  <a:lnTo>
                    <a:pt x="416" y="160"/>
                  </a:lnTo>
                  <a:lnTo>
                    <a:pt x="400" y="173"/>
                  </a:lnTo>
                  <a:lnTo>
                    <a:pt x="368" y="200"/>
                  </a:lnTo>
                  <a:lnTo>
                    <a:pt x="337" y="226"/>
                  </a:lnTo>
                  <a:lnTo>
                    <a:pt x="308" y="254"/>
                  </a:lnTo>
                  <a:lnTo>
                    <a:pt x="278" y="283"/>
                  </a:lnTo>
                  <a:lnTo>
                    <a:pt x="250" y="312"/>
                  </a:lnTo>
                  <a:lnTo>
                    <a:pt x="222" y="342"/>
                  </a:lnTo>
                  <a:lnTo>
                    <a:pt x="196" y="373"/>
                  </a:lnTo>
                  <a:lnTo>
                    <a:pt x="170" y="406"/>
                  </a:lnTo>
                  <a:lnTo>
                    <a:pt x="146" y="438"/>
                  </a:lnTo>
                  <a:lnTo>
                    <a:pt x="122" y="472"/>
                  </a:lnTo>
                  <a:lnTo>
                    <a:pt x="98" y="506"/>
                  </a:lnTo>
                  <a:lnTo>
                    <a:pt x="78" y="541"/>
                  </a:lnTo>
                  <a:lnTo>
                    <a:pt x="57" y="576"/>
                  </a:lnTo>
                  <a:lnTo>
                    <a:pt x="36" y="613"/>
                  </a:lnTo>
                  <a:lnTo>
                    <a:pt x="18" y="650"/>
                  </a:lnTo>
                  <a:lnTo>
                    <a:pt x="0" y="687"/>
                  </a:lnTo>
                  <a:lnTo>
                    <a:pt x="12" y="696"/>
                  </a:lnTo>
                  <a:lnTo>
                    <a:pt x="26" y="704"/>
                  </a:lnTo>
                  <a:lnTo>
                    <a:pt x="38" y="712"/>
                  </a:lnTo>
                  <a:lnTo>
                    <a:pt x="52" y="721"/>
                  </a:lnTo>
                  <a:lnTo>
                    <a:pt x="66" y="730"/>
                  </a:lnTo>
                  <a:lnTo>
                    <a:pt x="79" y="741"/>
                  </a:lnTo>
                  <a:lnTo>
                    <a:pt x="94" y="750"/>
                  </a:lnTo>
                  <a:lnTo>
                    <a:pt x="110" y="758"/>
                  </a:lnTo>
                  <a:lnTo>
                    <a:pt x="125" y="767"/>
                  </a:lnTo>
                  <a:lnTo>
                    <a:pt x="141" y="778"/>
                  </a:lnTo>
                  <a:lnTo>
                    <a:pt x="158" y="787"/>
                  </a:lnTo>
                  <a:lnTo>
                    <a:pt x="174" y="797"/>
                  </a:lnTo>
                  <a:lnTo>
                    <a:pt x="192" y="806"/>
                  </a:lnTo>
                  <a:lnTo>
                    <a:pt x="210" y="816"/>
                  </a:lnTo>
                  <a:lnTo>
                    <a:pt x="227" y="825"/>
                  </a:lnTo>
                  <a:lnTo>
                    <a:pt x="247" y="836"/>
                  </a:lnTo>
                  <a:lnTo>
                    <a:pt x="306" y="865"/>
                  </a:lnTo>
                  <a:lnTo>
                    <a:pt x="367" y="892"/>
                  </a:lnTo>
                  <a:lnTo>
                    <a:pt x="426" y="917"/>
                  </a:lnTo>
                  <a:lnTo>
                    <a:pt x="486" y="939"/>
                  </a:lnTo>
                  <a:lnTo>
                    <a:pt x="544" y="960"/>
                  </a:lnTo>
                  <a:lnTo>
                    <a:pt x="598" y="979"/>
                  </a:lnTo>
                  <a:lnTo>
                    <a:pt x="650" y="996"/>
                  </a:lnTo>
                  <a:lnTo>
                    <a:pt x="701" y="1009"/>
                  </a:lnTo>
                  <a:lnTo>
                    <a:pt x="745" y="1021"/>
                  </a:lnTo>
                  <a:lnTo>
                    <a:pt x="787" y="1031"/>
                  </a:lnTo>
                  <a:lnTo>
                    <a:pt x="824" y="1040"/>
                  </a:lnTo>
                  <a:lnTo>
                    <a:pt x="855" y="1047"/>
                  </a:lnTo>
                  <a:lnTo>
                    <a:pt x="880" y="1053"/>
                  </a:lnTo>
                  <a:lnTo>
                    <a:pt x="898" y="1056"/>
                  </a:lnTo>
                  <a:lnTo>
                    <a:pt x="910" y="1059"/>
                  </a:lnTo>
                  <a:lnTo>
                    <a:pt x="914" y="1059"/>
                  </a:lnTo>
                  <a:lnTo>
                    <a:pt x="920" y="1058"/>
                  </a:lnTo>
                  <a:lnTo>
                    <a:pt x="923" y="1065"/>
                  </a:lnTo>
                  <a:lnTo>
                    <a:pt x="926" y="1074"/>
                  </a:lnTo>
                  <a:lnTo>
                    <a:pt x="932" y="1085"/>
                  </a:lnTo>
                  <a:lnTo>
                    <a:pt x="940" y="1096"/>
                  </a:lnTo>
                  <a:lnTo>
                    <a:pt x="950" y="1110"/>
                  </a:lnTo>
                  <a:lnTo>
                    <a:pt x="962" y="1123"/>
                  </a:lnTo>
                  <a:lnTo>
                    <a:pt x="975" y="1138"/>
                  </a:lnTo>
                  <a:lnTo>
                    <a:pt x="992" y="1151"/>
                  </a:lnTo>
                  <a:lnTo>
                    <a:pt x="1012" y="1166"/>
                  </a:lnTo>
                  <a:lnTo>
                    <a:pt x="1035" y="1181"/>
                  </a:lnTo>
                  <a:lnTo>
                    <a:pt x="1060" y="1194"/>
                  </a:lnTo>
                  <a:lnTo>
                    <a:pt x="1090" y="1206"/>
                  </a:lnTo>
                  <a:lnTo>
                    <a:pt x="1122" y="1218"/>
                  </a:lnTo>
                  <a:lnTo>
                    <a:pt x="1159" y="1228"/>
                  </a:lnTo>
                  <a:lnTo>
                    <a:pt x="1201" y="1236"/>
                  </a:lnTo>
                  <a:lnTo>
                    <a:pt x="1245" y="1242"/>
                  </a:lnTo>
                  <a:lnTo>
                    <a:pt x="1256" y="1243"/>
                  </a:lnTo>
                  <a:lnTo>
                    <a:pt x="1268" y="1243"/>
                  </a:lnTo>
                  <a:lnTo>
                    <a:pt x="1278" y="1245"/>
                  </a:lnTo>
                  <a:lnTo>
                    <a:pt x="1288" y="1245"/>
                  </a:lnTo>
                  <a:lnTo>
                    <a:pt x="1293" y="1245"/>
                  </a:lnTo>
                  <a:lnTo>
                    <a:pt x="1303" y="1242"/>
                  </a:lnTo>
                  <a:lnTo>
                    <a:pt x="1321" y="1240"/>
                  </a:lnTo>
                  <a:lnTo>
                    <a:pt x="1343" y="1236"/>
                  </a:lnTo>
                  <a:lnTo>
                    <a:pt x="1370" y="1230"/>
                  </a:lnTo>
                  <a:lnTo>
                    <a:pt x="1401" y="1224"/>
                  </a:lnTo>
                  <a:lnTo>
                    <a:pt x="1432" y="1215"/>
                  </a:lnTo>
                  <a:lnTo>
                    <a:pt x="1465" y="1206"/>
                  </a:lnTo>
                  <a:lnTo>
                    <a:pt x="1495" y="1197"/>
                  </a:lnTo>
                  <a:lnTo>
                    <a:pt x="1515" y="1188"/>
                  </a:lnTo>
                  <a:lnTo>
                    <a:pt x="1532" y="1182"/>
                  </a:lnTo>
                  <a:lnTo>
                    <a:pt x="1544" y="1178"/>
                  </a:lnTo>
                  <a:lnTo>
                    <a:pt x="1549" y="1175"/>
                  </a:lnTo>
                  <a:lnTo>
                    <a:pt x="1554" y="1172"/>
                  </a:lnTo>
                  <a:lnTo>
                    <a:pt x="1555" y="1171"/>
                  </a:lnTo>
                  <a:lnTo>
                    <a:pt x="1555" y="1171"/>
                  </a:lnTo>
                  <a:lnTo>
                    <a:pt x="1554" y="1200"/>
                  </a:lnTo>
                  <a:lnTo>
                    <a:pt x="1555" y="1268"/>
                  </a:lnTo>
                  <a:lnTo>
                    <a:pt x="1563" y="1339"/>
                  </a:lnTo>
                  <a:lnTo>
                    <a:pt x="1585" y="1384"/>
                  </a:lnTo>
                  <a:lnTo>
                    <a:pt x="1601" y="1394"/>
                  </a:lnTo>
                  <a:lnTo>
                    <a:pt x="1616" y="1403"/>
                  </a:lnTo>
                  <a:lnTo>
                    <a:pt x="1631" y="1411"/>
                  </a:lnTo>
                  <a:lnTo>
                    <a:pt x="1647" y="1417"/>
                  </a:lnTo>
                  <a:lnTo>
                    <a:pt x="1665" y="1420"/>
                  </a:lnTo>
                  <a:lnTo>
                    <a:pt x="1685" y="1420"/>
                  </a:lnTo>
                  <a:lnTo>
                    <a:pt x="1705" y="1415"/>
                  </a:lnTo>
                  <a:lnTo>
                    <a:pt x="1729" y="1406"/>
                  </a:lnTo>
                  <a:lnTo>
                    <a:pt x="1750" y="1396"/>
                  </a:lnTo>
                  <a:lnTo>
                    <a:pt x="1765" y="1385"/>
                  </a:lnTo>
                  <a:lnTo>
                    <a:pt x="1772" y="1374"/>
                  </a:lnTo>
                  <a:lnTo>
                    <a:pt x="1776" y="1363"/>
                  </a:lnTo>
                  <a:lnTo>
                    <a:pt x="1776" y="1351"/>
                  </a:lnTo>
                  <a:lnTo>
                    <a:pt x="1775" y="1338"/>
                  </a:lnTo>
                  <a:lnTo>
                    <a:pt x="1774" y="1325"/>
                  </a:lnTo>
                  <a:lnTo>
                    <a:pt x="1774" y="1311"/>
                  </a:lnTo>
                  <a:lnTo>
                    <a:pt x="1776" y="1282"/>
                  </a:lnTo>
                  <a:lnTo>
                    <a:pt x="1779" y="1252"/>
                  </a:lnTo>
                  <a:lnTo>
                    <a:pt x="1781" y="1228"/>
                  </a:lnTo>
                  <a:lnTo>
                    <a:pt x="1781" y="1219"/>
                  </a:lnTo>
                  <a:lnTo>
                    <a:pt x="1782" y="1225"/>
                  </a:lnTo>
                  <a:lnTo>
                    <a:pt x="1788" y="1240"/>
                  </a:lnTo>
                  <a:lnTo>
                    <a:pt x="1797" y="1261"/>
                  </a:lnTo>
                  <a:lnTo>
                    <a:pt x="1811" y="1286"/>
                  </a:lnTo>
                  <a:lnTo>
                    <a:pt x="1828" y="1311"/>
                  </a:lnTo>
                  <a:lnTo>
                    <a:pt x="1852" y="1335"/>
                  </a:lnTo>
                  <a:lnTo>
                    <a:pt x="1882" y="1354"/>
                  </a:lnTo>
                  <a:lnTo>
                    <a:pt x="1917" y="1366"/>
                  </a:lnTo>
                  <a:lnTo>
                    <a:pt x="1953" y="1368"/>
                  </a:lnTo>
                  <a:lnTo>
                    <a:pt x="1980" y="1363"/>
                  </a:lnTo>
                  <a:lnTo>
                    <a:pt x="2001" y="1351"/>
                  </a:lnTo>
                  <a:lnTo>
                    <a:pt x="2017" y="1338"/>
                  </a:lnTo>
                  <a:lnTo>
                    <a:pt x="2027" y="1323"/>
                  </a:lnTo>
                  <a:lnTo>
                    <a:pt x="2033" y="1310"/>
                  </a:lnTo>
                  <a:lnTo>
                    <a:pt x="2036" y="1301"/>
                  </a:lnTo>
                  <a:lnTo>
                    <a:pt x="2038" y="1296"/>
                  </a:lnTo>
                  <a:lnTo>
                    <a:pt x="2044" y="1299"/>
                  </a:lnTo>
                  <a:lnTo>
                    <a:pt x="2057" y="1305"/>
                  </a:lnTo>
                  <a:lnTo>
                    <a:pt x="2078" y="1313"/>
                  </a:lnTo>
                  <a:lnTo>
                    <a:pt x="2103" y="1322"/>
                  </a:lnTo>
                  <a:lnTo>
                    <a:pt x="2130" y="1329"/>
                  </a:lnTo>
                  <a:lnTo>
                    <a:pt x="2156" y="1332"/>
                  </a:lnTo>
                  <a:lnTo>
                    <a:pt x="2180" y="1331"/>
                  </a:lnTo>
                  <a:lnTo>
                    <a:pt x="2198" y="1322"/>
                  </a:lnTo>
                  <a:lnTo>
                    <a:pt x="2219" y="1285"/>
                  </a:lnTo>
                  <a:lnTo>
                    <a:pt x="2228" y="1236"/>
                  </a:lnTo>
                  <a:lnTo>
                    <a:pt x="2229" y="1196"/>
                  </a:lnTo>
                  <a:lnTo>
                    <a:pt x="2228" y="1178"/>
                  </a:lnTo>
                  <a:lnTo>
                    <a:pt x="2211" y="1133"/>
                  </a:lnTo>
                  <a:lnTo>
                    <a:pt x="2213" y="1133"/>
                  </a:lnTo>
                  <a:lnTo>
                    <a:pt x="2219" y="1132"/>
                  </a:lnTo>
                  <a:lnTo>
                    <a:pt x="2228" y="1130"/>
                  </a:lnTo>
                  <a:lnTo>
                    <a:pt x="2238" y="1129"/>
                  </a:lnTo>
                  <a:lnTo>
                    <a:pt x="2250" y="1126"/>
                  </a:lnTo>
                  <a:lnTo>
                    <a:pt x="2262" y="1122"/>
                  </a:lnTo>
                  <a:lnTo>
                    <a:pt x="2274" y="1117"/>
                  </a:lnTo>
                  <a:lnTo>
                    <a:pt x="2282" y="1111"/>
                  </a:lnTo>
                  <a:lnTo>
                    <a:pt x="2296" y="1098"/>
                  </a:lnTo>
                  <a:lnTo>
                    <a:pt x="2303" y="1086"/>
                  </a:lnTo>
                  <a:lnTo>
                    <a:pt x="2306" y="1077"/>
                  </a:lnTo>
                  <a:lnTo>
                    <a:pt x="2306" y="1074"/>
                  </a:lnTo>
                  <a:lnTo>
                    <a:pt x="2308" y="1059"/>
                  </a:lnTo>
                  <a:lnTo>
                    <a:pt x="2306" y="1040"/>
                  </a:lnTo>
                  <a:lnTo>
                    <a:pt x="2300" y="1016"/>
                  </a:lnTo>
                  <a:lnTo>
                    <a:pt x="2291" y="987"/>
                  </a:lnTo>
                  <a:lnTo>
                    <a:pt x="2284" y="966"/>
                  </a:lnTo>
                  <a:lnTo>
                    <a:pt x="2275" y="944"/>
                  </a:lnTo>
                  <a:lnTo>
                    <a:pt x="2266" y="917"/>
                  </a:lnTo>
                  <a:lnTo>
                    <a:pt x="2253" y="889"/>
                  </a:lnTo>
                  <a:lnTo>
                    <a:pt x="2239" y="858"/>
                  </a:lnTo>
                  <a:lnTo>
                    <a:pt x="2225" y="827"/>
                  </a:lnTo>
                  <a:lnTo>
                    <a:pt x="2207" y="795"/>
                  </a:lnTo>
                  <a:lnTo>
                    <a:pt x="2187" y="764"/>
                  </a:lnTo>
                  <a:lnTo>
                    <a:pt x="2167" y="733"/>
                  </a:lnTo>
                  <a:lnTo>
                    <a:pt x="2143" y="704"/>
                  </a:lnTo>
                  <a:lnTo>
                    <a:pt x="2119" y="675"/>
                  </a:lnTo>
                  <a:lnTo>
                    <a:pt x="2093" y="649"/>
                  </a:lnTo>
                  <a:lnTo>
                    <a:pt x="2063" y="627"/>
                  </a:lnTo>
                  <a:lnTo>
                    <a:pt x="2033" y="606"/>
                  </a:lnTo>
                  <a:lnTo>
                    <a:pt x="2001" y="591"/>
                  </a:lnTo>
                  <a:lnTo>
                    <a:pt x="1966" y="579"/>
                  </a:lnTo>
                  <a:close/>
                </a:path>
              </a:pathLst>
            </a:custGeom>
            <a:solidFill>
              <a:srgbClr val="CC998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6" name="Freeform 194"/>
            <p:cNvSpPr>
              <a:spLocks/>
            </p:cNvSpPr>
            <p:nvPr/>
          </p:nvSpPr>
          <p:spPr bwMode="auto">
            <a:xfrm>
              <a:off x="1949" y="3224"/>
              <a:ext cx="678" cy="356"/>
            </a:xfrm>
            <a:custGeom>
              <a:avLst/>
              <a:gdLst>
                <a:gd name="T0" fmla="*/ 1321 w 2033"/>
                <a:gd name="T1" fmla="*/ 888 h 1068"/>
                <a:gd name="T2" fmla="*/ 1432 w 2033"/>
                <a:gd name="T3" fmla="*/ 863 h 1068"/>
                <a:gd name="T4" fmla="*/ 1532 w 2033"/>
                <a:gd name="T5" fmla="*/ 830 h 1068"/>
                <a:gd name="T6" fmla="*/ 1555 w 2033"/>
                <a:gd name="T7" fmla="*/ 819 h 1068"/>
                <a:gd name="T8" fmla="*/ 1563 w 2033"/>
                <a:gd name="T9" fmla="*/ 987 h 1068"/>
                <a:gd name="T10" fmla="*/ 1631 w 2033"/>
                <a:gd name="T11" fmla="*/ 1059 h 1068"/>
                <a:gd name="T12" fmla="*/ 1705 w 2033"/>
                <a:gd name="T13" fmla="*/ 1063 h 1068"/>
                <a:gd name="T14" fmla="*/ 1772 w 2033"/>
                <a:gd name="T15" fmla="*/ 1022 h 1068"/>
                <a:gd name="T16" fmla="*/ 1774 w 2033"/>
                <a:gd name="T17" fmla="*/ 973 h 1068"/>
                <a:gd name="T18" fmla="*/ 1781 w 2033"/>
                <a:gd name="T19" fmla="*/ 876 h 1068"/>
                <a:gd name="T20" fmla="*/ 1797 w 2033"/>
                <a:gd name="T21" fmla="*/ 909 h 1068"/>
                <a:gd name="T22" fmla="*/ 1882 w 2033"/>
                <a:gd name="T23" fmla="*/ 1002 h 1068"/>
                <a:gd name="T24" fmla="*/ 1984 w 2033"/>
                <a:gd name="T25" fmla="*/ 1010 h 1068"/>
                <a:gd name="T26" fmla="*/ 2029 w 2033"/>
                <a:gd name="T27" fmla="*/ 971 h 1068"/>
                <a:gd name="T28" fmla="*/ 2021 w 2033"/>
                <a:gd name="T29" fmla="*/ 956 h 1068"/>
                <a:gd name="T30" fmla="*/ 1949 w 2033"/>
                <a:gd name="T31" fmla="*/ 936 h 1068"/>
                <a:gd name="T32" fmla="*/ 1817 w 2033"/>
                <a:gd name="T33" fmla="*/ 870 h 1068"/>
                <a:gd name="T34" fmla="*/ 1774 w 2033"/>
                <a:gd name="T35" fmla="*/ 802 h 1068"/>
                <a:gd name="T36" fmla="*/ 1765 w 2033"/>
                <a:gd name="T37" fmla="*/ 813 h 1068"/>
                <a:gd name="T38" fmla="*/ 1726 w 2033"/>
                <a:gd name="T39" fmla="*/ 839 h 1068"/>
                <a:gd name="T40" fmla="*/ 1674 w 2033"/>
                <a:gd name="T41" fmla="*/ 773 h 1068"/>
                <a:gd name="T42" fmla="*/ 1662 w 2033"/>
                <a:gd name="T43" fmla="*/ 648 h 1068"/>
                <a:gd name="T44" fmla="*/ 1647 w 2033"/>
                <a:gd name="T45" fmla="*/ 642 h 1068"/>
                <a:gd name="T46" fmla="*/ 1515 w 2033"/>
                <a:gd name="T47" fmla="*/ 647 h 1068"/>
                <a:gd name="T48" fmla="*/ 1345 w 2033"/>
                <a:gd name="T49" fmla="*/ 630 h 1068"/>
                <a:gd name="T50" fmla="*/ 1235 w 2033"/>
                <a:gd name="T51" fmla="*/ 577 h 1068"/>
                <a:gd name="T52" fmla="*/ 1162 w 2033"/>
                <a:gd name="T53" fmla="*/ 515 h 1068"/>
                <a:gd name="T54" fmla="*/ 1130 w 2033"/>
                <a:gd name="T55" fmla="*/ 476 h 1068"/>
                <a:gd name="T56" fmla="*/ 1121 w 2033"/>
                <a:gd name="T57" fmla="*/ 473 h 1068"/>
                <a:gd name="T58" fmla="*/ 1079 w 2033"/>
                <a:gd name="T59" fmla="*/ 458 h 1068"/>
                <a:gd name="T60" fmla="*/ 980 w 2033"/>
                <a:gd name="T61" fmla="*/ 420 h 1068"/>
                <a:gd name="T62" fmla="*/ 797 w 2033"/>
                <a:gd name="T63" fmla="*/ 347 h 1068"/>
                <a:gd name="T64" fmla="*/ 637 w 2033"/>
                <a:gd name="T65" fmla="*/ 279 h 1068"/>
                <a:gd name="T66" fmla="*/ 502 w 2033"/>
                <a:gd name="T67" fmla="*/ 202 h 1068"/>
                <a:gd name="T68" fmla="*/ 368 w 2033"/>
                <a:gd name="T69" fmla="*/ 114 h 1068"/>
                <a:gd name="T70" fmla="*/ 244 w 2033"/>
                <a:gd name="T71" fmla="*/ 23 h 1068"/>
                <a:gd name="T72" fmla="*/ 122 w 2033"/>
                <a:gd name="T73" fmla="*/ 117 h 1068"/>
                <a:gd name="T74" fmla="*/ 21 w 2033"/>
                <a:gd name="T75" fmla="*/ 289 h 1068"/>
                <a:gd name="T76" fmla="*/ 38 w 2033"/>
                <a:gd name="T77" fmla="*/ 360 h 1068"/>
                <a:gd name="T78" fmla="*/ 94 w 2033"/>
                <a:gd name="T79" fmla="*/ 398 h 1068"/>
                <a:gd name="T80" fmla="*/ 158 w 2033"/>
                <a:gd name="T81" fmla="*/ 435 h 1068"/>
                <a:gd name="T82" fmla="*/ 227 w 2033"/>
                <a:gd name="T83" fmla="*/ 473 h 1068"/>
                <a:gd name="T84" fmla="*/ 426 w 2033"/>
                <a:gd name="T85" fmla="*/ 565 h 1068"/>
                <a:gd name="T86" fmla="*/ 650 w 2033"/>
                <a:gd name="T87" fmla="*/ 644 h 1068"/>
                <a:gd name="T88" fmla="*/ 824 w 2033"/>
                <a:gd name="T89" fmla="*/ 688 h 1068"/>
                <a:gd name="T90" fmla="*/ 910 w 2033"/>
                <a:gd name="T91" fmla="*/ 707 h 1068"/>
                <a:gd name="T92" fmla="*/ 926 w 2033"/>
                <a:gd name="T93" fmla="*/ 722 h 1068"/>
                <a:gd name="T94" fmla="*/ 962 w 2033"/>
                <a:gd name="T95" fmla="*/ 771 h 1068"/>
                <a:gd name="T96" fmla="*/ 1035 w 2033"/>
                <a:gd name="T97" fmla="*/ 829 h 1068"/>
                <a:gd name="T98" fmla="*/ 1159 w 2033"/>
                <a:gd name="T99" fmla="*/ 876 h 1068"/>
                <a:gd name="T100" fmla="*/ 1268 w 2033"/>
                <a:gd name="T101" fmla="*/ 891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33" h="1068">
                  <a:moveTo>
                    <a:pt x="1288" y="893"/>
                  </a:moveTo>
                  <a:lnTo>
                    <a:pt x="1293" y="893"/>
                  </a:lnTo>
                  <a:lnTo>
                    <a:pt x="1303" y="890"/>
                  </a:lnTo>
                  <a:lnTo>
                    <a:pt x="1321" y="888"/>
                  </a:lnTo>
                  <a:lnTo>
                    <a:pt x="1343" y="884"/>
                  </a:lnTo>
                  <a:lnTo>
                    <a:pt x="1370" y="878"/>
                  </a:lnTo>
                  <a:lnTo>
                    <a:pt x="1401" y="872"/>
                  </a:lnTo>
                  <a:lnTo>
                    <a:pt x="1432" y="863"/>
                  </a:lnTo>
                  <a:lnTo>
                    <a:pt x="1465" y="854"/>
                  </a:lnTo>
                  <a:lnTo>
                    <a:pt x="1495" y="845"/>
                  </a:lnTo>
                  <a:lnTo>
                    <a:pt x="1515" y="836"/>
                  </a:lnTo>
                  <a:lnTo>
                    <a:pt x="1532" y="830"/>
                  </a:lnTo>
                  <a:lnTo>
                    <a:pt x="1544" y="826"/>
                  </a:lnTo>
                  <a:lnTo>
                    <a:pt x="1549" y="823"/>
                  </a:lnTo>
                  <a:lnTo>
                    <a:pt x="1554" y="820"/>
                  </a:lnTo>
                  <a:lnTo>
                    <a:pt x="1555" y="819"/>
                  </a:lnTo>
                  <a:lnTo>
                    <a:pt x="1555" y="819"/>
                  </a:lnTo>
                  <a:lnTo>
                    <a:pt x="1554" y="848"/>
                  </a:lnTo>
                  <a:lnTo>
                    <a:pt x="1555" y="916"/>
                  </a:lnTo>
                  <a:lnTo>
                    <a:pt x="1563" y="987"/>
                  </a:lnTo>
                  <a:lnTo>
                    <a:pt x="1585" y="1032"/>
                  </a:lnTo>
                  <a:lnTo>
                    <a:pt x="1601" y="1042"/>
                  </a:lnTo>
                  <a:lnTo>
                    <a:pt x="1616" y="1051"/>
                  </a:lnTo>
                  <a:lnTo>
                    <a:pt x="1631" y="1059"/>
                  </a:lnTo>
                  <a:lnTo>
                    <a:pt x="1647" y="1065"/>
                  </a:lnTo>
                  <a:lnTo>
                    <a:pt x="1665" y="1068"/>
                  </a:lnTo>
                  <a:lnTo>
                    <a:pt x="1685" y="1068"/>
                  </a:lnTo>
                  <a:lnTo>
                    <a:pt x="1705" y="1063"/>
                  </a:lnTo>
                  <a:lnTo>
                    <a:pt x="1729" y="1054"/>
                  </a:lnTo>
                  <a:lnTo>
                    <a:pt x="1750" y="1044"/>
                  </a:lnTo>
                  <a:lnTo>
                    <a:pt x="1765" y="1033"/>
                  </a:lnTo>
                  <a:lnTo>
                    <a:pt x="1772" y="1022"/>
                  </a:lnTo>
                  <a:lnTo>
                    <a:pt x="1776" y="1011"/>
                  </a:lnTo>
                  <a:lnTo>
                    <a:pt x="1776" y="999"/>
                  </a:lnTo>
                  <a:lnTo>
                    <a:pt x="1775" y="986"/>
                  </a:lnTo>
                  <a:lnTo>
                    <a:pt x="1774" y="973"/>
                  </a:lnTo>
                  <a:lnTo>
                    <a:pt x="1774" y="959"/>
                  </a:lnTo>
                  <a:lnTo>
                    <a:pt x="1776" y="930"/>
                  </a:lnTo>
                  <a:lnTo>
                    <a:pt x="1779" y="900"/>
                  </a:lnTo>
                  <a:lnTo>
                    <a:pt x="1781" y="876"/>
                  </a:lnTo>
                  <a:lnTo>
                    <a:pt x="1781" y="867"/>
                  </a:lnTo>
                  <a:lnTo>
                    <a:pt x="1782" y="873"/>
                  </a:lnTo>
                  <a:lnTo>
                    <a:pt x="1788" y="888"/>
                  </a:lnTo>
                  <a:lnTo>
                    <a:pt x="1797" y="909"/>
                  </a:lnTo>
                  <a:lnTo>
                    <a:pt x="1811" y="934"/>
                  </a:lnTo>
                  <a:lnTo>
                    <a:pt x="1828" y="959"/>
                  </a:lnTo>
                  <a:lnTo>
                    <a:pt x="1852" y="983"/>
                  </a:lnTo>
                  <a:lnTo>
                    <a:pt x="1882" y="1002"/>
                  </a:lnTo>
                  <a:lnTo>
                    <a:pt x="1917" y="1014"/>
                  </a:lnTo>
                  <a:lnTo>
                    <a:pt x="1944" y="1017"/>
                  </a:lnTo>
                  <a:lnTo>
                    <a:pt x="1966" y="1014"/>
                  </a:lnTo>
                  <a:lnTo>
                    <a:pt x="1984" y="1010"/>
                  </a:lnTo>
                  <a:lnTo>
                    <a:pt x="2001" y="1001"/>
                  </a:lnTo>
                  <a:lnTo>
                    <a:pt x="2012" y="992"/>
                  </a:lnTo>
                  <a:lnTo>
                    <a:pt x="2021" y="982"/>
                  </a:lnTo>
                  <a:lnTo>
                    <a:pt x="2029" y="971"/>
                  </a:lnTo>
                  <a:lnTo>
                    <a:pt x="2033" y="961"/>
                  </a:lnTo>
                  <a:lnTo>
                    <a:pt x="2032" y="959"/>
                  </a:lnTo>
                  <a:lnTo>
                    <a:pt x="2027" y="959"/>
                  </a:lnTo>
                  <a:lnTo>
                    <a:pt x="2021" y="956"/>
                  </a:lnTo>
                  <a:lnTo>
                    <a:pt x="2011" y="953"/>
                  </a:lnTo>
                  <a:lnTo>
                    <a:pt x="1995" y="949"/>
                  </a:lnTo>
                  <a:lnTo>
                    <a:pt x="1975" y="943"/>
                  </a:lnTo>
                  <a:lnTo>
                    <a:pt x="1949" y="936"/>
                  </a:lnTo>
                  <a:lnTo>
                    <a:pt x="1916" y="927"/>
                  </a:lnTo>
                  <a:lnTo>
                    <a:pt x="1874" y="912"/>
                  </a:lnTo>
                  <a:lnTo>
                    <a:pt x="1842" y="893"/>
                  </a:lnTo>
                  <a:lnTo>
                    <a:pt x="1817" y="870"/>
                  </a:lnTo>
                  <a:lnTo>
                    <a:pt x="1797" y="850"/>
                  </a:lnTo>
                  <a:lnTo>
                    <a:pt x="1785" y="829"/>
                  </a:lnTo>
                  <a:lnTo>
                    <a:pt x="1776" y="813"/>
                  </a:lnTo>
                  <a:lnTo>
                    <a:pt x="1774" y="802"/>
                  </a:lnTo>
                  <a:lnTo>
                    <a:pt x="1772" y="798"/>
                  </a:lnTo>
                  <a:lnTo>
                    <a:pt x="1772" y="799"/>
                  </a:lnTo>
                  <a:lnTo>
                    <a:pt x="1769" y="805"/>
                  </a:lnTo>
                  <a:lnTo>
                    <a:pt x="1765" y="813"/>
                  </a:lnTo>
                  <a:lnTo>
                    <a:pt x="1759" y="820"/>
                  </a:lnTo>
                  <a:lnTo>
                    <a:pt x="1751" y="829"/>
                  </a:lnTo>
                  <a:lnTo>
                    <a:pt x="1739" y="835"/>
                  </a:lnTo>
                  <a:lnTo>
                    <a:pt x="1726" y="839"/>
                  </a:lnTo>
                  <a:lnTo>
                    <a:pt x="1710" y="839"/>
                  </a:lnTo>
                  <a:lnTo>
                    <a:pt x="1693" y="829"/>
                  </a:lnTo>
                  <a:lnTo>
                    <a:pt x="1683" y="805"/>
                  </a:lnTo>
                  <a:lnTo>
                    <a:pt x="1674" y="773"/>
                  </a:lnTo>
                  <a:lnTo>
                    <a:pt x="1668" y="737"/>
                  </a:lnTo>
                  <a:lnTo>
                    <a:pt x="1665" y="700"/>
                  </a:lnTo>
                  <a:lnTo>
                    <a:pt x="1664" y="669"/>
                  </a:lnTo>
                  <a:lnTo>
                    <a:pt x="1662" y="648"/>
                  </a:lnTo>
                  <a:lnTo>
                    <a:pt x="1662" y="639"/>
                  </a:lnTo>
                  <a:lnTo>
                    <a:pt x="1661" y="639"/>
                  </a:lnTo>
                  <a:lnTo>
                    <a:pt x="1656" y="641"/>
                  </a:lnTo>
                  <a:lnTo>
                    <a:pt x="1647" y="642"/>
                  </a:lnTo>
                  <a:lnTo>
                    <a:pt x="1631" y="642"/>
                  </a:lnTo>
                  <a:lnTo>
                    <a:pt x="1604" y="644"/>
                  </a:lnTo>
                  <a:lnTo>
                    <a:pt x="1566" y="645"/>
                  </a:lnTo>
                  <a:lnTo>
                    <a:pt x="1515" y="647"/>
                  </a:lnTo>
                  <a:lnTo>
                    <a:pt x="1449" y="647"/>
                  </a:lnTo>
                  <a:lnTo>
                    <a:pt x="1411" y="645"/>
                  </a:lnTo>
                  <a:lnTo>
                    <a:pt x="1377" y="639"/>
                  </a:lnTo>
                  <a:lnTo>
                    <a:pt x="1345" y="630"/>
                  </a:lnTo>
                  <a:lnTo>
                    <a:pt x="1315" y="620"/>
                  </a:lnTo>
                  <a:lnTo>
                    <a:pt x="1287" y="607"/>
                  </a:lnTo>
                  <a:lnTo>
                    <a:pt x="1260" y="592"/>
                  </a:lnTo>
                  <a:lnTo>
                    <a:pt x="1235" y="577"/>
                  </a:lnTo>
                  <a:lnTo>
                    <a:pt x="1214" y="561"/>
                  </a:lnTo>
                  <a:lnTo>
                    <a:pt x="1195" y="544"/>
                  </a:lnTo>
                  <a:lnTo>
                    <a:pt x="1177" y="529"/>
                  </a:lnTo>
                  <a:lnTo>
                    <a:pt x="1162" y="515"/>
                  </a:lnTo>
                  <a:lnTo>
                    <a:pt x="1150" y="501"/>
                  </a:lnTo>
                  <a:lnTo>
                    <a:pt x="1140" y="491"/>
                  </a:lnTo>
                  <a:lnTo>
                    <a:pt x="1134" y="482"/>
                  </a:lnTo>
                  <a:lnTo>
                    <a:pt x="1130" y="476"/>
                  </a:lnTo>
                  <a:lnTo>
                    <a:pt x="1128" y="475"/>
                  </a:lnTo>
                  <a:lnTo>
                    <a:pt x="1128" y="475"/>
                  </a:lnTo>
                  <a:lnTo>
                    <a:pt x="1125" y="473"/>
                  </a:lnTo>
                  <a:lnTo>
                    <a:pt x="1121" y="473"/>
                  </a:lnTo>
                  <a:lnTo>
                    <a:pt x="1115" y="470"/>
                  </a:lnTo>
                  <a:lnTo>
                    <a:pt x="1106" y="467"/>
                  </a:lnTo>
                  <a:lnTo>
                    <a:pt x="1094" y="463"/>
                  </a:lnTo>
                  <a:lnTo>
                    <a:pt x="1079" y="458"/>
                  </a:lnTo>
                  <a:lnTo>
                    <a:pt x="1061" y="451"/>
                  </a:lnTo>
                  <a:lnTo>
                    <a:pt x="1038" y="442"/>
                  </a:lnTo>
                  <a:lnTo>
                    <a:pt x="1011" y="432"/>
                  </a:lnTo>
                  <a:lnTo>
                    <a:pt x="980" y="420"/>
                  </a:lnTo>
                  <a:lnTo>
                    <a:pt x="943" y="405"/>
                  </a:lnTo>
                  <a:lnTo>
                    <a:pt x="900" y="389"/>
                  </a:lnTo>
                  <a:lnTo>
                    <a:pt x="852" y="369"/>
                  </a:lnTo>
                  <a:lnTo>
                    <a:pt x="797" y="347"/>
                  </a:lnTo>
                  <a:lnTo>
                    <a:pt x="736" y="323"/>
                  </a:lnTo>
                  <a:lnTo>
                    <a:pt x="704" y="310"/>
                  </a:lnTo>
                  <a:lnTo>
                    <a:pt x="671" y="295"/>
                  </a:lnTo>
                  <a:lnTo>
                    <a:pt x="637" y="279"/>
                  </a:lnTo>
                  <a:lnTo>
                    <a:pt x="604" y="261"/>
                  </a:lnTo>
                  <a:lnTo>
                    <a:pt x="570" y="242"/>
                  </a:lnTo>
                  <a:lnTo>
                    <a:pt x="536" y="223"/>
                  </a:lnTo>
                  <a:lnTo>
                    <a:pt x="502" y="202"/>
                  </a:lnTo>
                  <a:lnTo>
                    <a:pt x="468" y="181"/>
                  </a:lnTo>
                  <a:lnTo>
                    <a:pt x="434" y="159"/>
                  </a:lnTo>
                  <a:lnTo>
                    <a:pt x="401" y="137"/>
                  </a:lnTo>
                  <a:lnTo>
                    <a:pt x="368" y="114"/>
                  </a:lnTo>
                  <a:lnTo>
                    <a:pt x="336" y="91"/>
                  </a:lnTo>
                  <a:lnTo>
                    <a:pt x="305" y="68"/>
                  </a:lnTo>
                  <a:lnTo>
                    <a:pt x="273" y="45"/>
                  </a:lnTo>
                  <a:lnTo>
                    <a:pt x="244" y="23"/>
                  </a:lnTo>
                  <a:lnTo>
                    <a:pt x="214" y="0"/>
                  </a:lnTo>
                  <a:lnTo>
                    <a:pt x="181" y="39"/>
                  </a:lnTo>
                  <a:lnTo>
                    <a:pt x="152" y="77"/>
                  </a:lnTo>
                  <a:lnTo>
                    <a:pt x="122" y="117"/>
                  </a:lnTo>
                  <a:lnTo>
                    <a:pt x="95" y="159"/>
                  </a:lnTo>
                  <a:lnTo>
                    <a:pt x="69" y="202"/>
                  </a:lnTo>
                  <a:lnTo>
                    <a:pt x="45" y="246"/>
                  </a:lnTo>
                  <a:lnTo>
                    <a:pt x="21" y="289"/>
                  </a:lnTo>
                  <a:lnTo>
                    <a:pt x="0" y="335"/>
                  </a:lnTo>
                  <a:lnTo>
                    <a:pt x="12" y="344"/>
                  </a:lnTo>
                  <a:lnTo>
                    <a:pt x="26" y="352"/>
                  </a:lnTo>
                  <a:lnTo>
                    <a:pt x="38" y="360"/>
                  </a:lnTo>
                  <a:lnTo>
                    <a:pt x="52" y="369"/>
                  </a:lnTo>
                  <a:lnTo>
                    <a:pt x="66" y="378"/>
                  </a:lnTo>
                  <a:lnTo>
                    <a:pt x="79" y="389"/>
                  </a:lnTo>
                  <a:lnTo>
                    <a:pt x="94" y="398"/>
                  </a:lnTo>
                  <a:lnTo>
                    <a:pt x="110" y="406"/>
                  </a:lnTo>
                  <a:lnTo>
                    <a:pt x="125" y="415"/>
                  </a:lnTo>
                  <a:lnTo>
                    <a:pt x="141" y="426"/>
                  </a:lnTo>
                  <a:lnTo>
                    <a:pt x="158" y="435"/>
                  </a:lnTo>
                  <a:lnTo>
                    <a:pt x="174" y="445"/>
                  </a:lnTo>
                  <a:lnTo>
                    <a:pt x="192" y="454"/>
                  </a:lnTo>
                  <a:lnTo>
                    <a:pt x="210" y="464"/>
                  </a:lnTo>
                  <a:lnTo>
                    <a:pt x="227" y="473"/>
                  </a:lnTo>
                  <a:lnTo>
                    <a:pt x="247" y="484"/>
                  </a:lnTo>
                  <a:lnTo>
                    <a:pt x="306" y="513"/>
                  </a:lnTo>
                  <a:lnTo>
                    <a:pt x="367" y="540"/>
                  </a:lnTo>
                  <a:lnTo>
                    <a:pt x="426" y="565"/>
                  </a:lnTo>
                  <a:lnTo>
                    <a:pt x="486" y="587"/>
                  </a:lnTo>
                  <a:lnTo>
                    <a:pt x="544" y="608"/>
                  </a:lnTo>
                  <a:lnTo>
                    <a:pt x="598" y="627"/>
                  </a:lnTo>
                  <a:lnTo>
                    <a:pt x="650" y="644"/>
                  </a:lnTo>
                  <a:lnTo>
                    <a:pt x="701" y="657"/>
                  </a:lnTo>
                  <a:lnTo>
                    <a:pt x="745" y="669"/>
                  </a:lnTo>
                  <a:lnTo>
                    <a:pt x="787" y="679"/>
                  </a:lnTo>
                  <a:lnTo>
                    <a:pt x="824" y="688"/>
                  </a:lnTo>
                  <a:lnTo>
                    <a:pt x="855" y="695"/>
                  </a:lnTo>
                  <a:lnTo>
                    <a:pt x="880" y="701"/>
                  </a:lnTo>
                  <a:lnTo>
                    <a:pt x="898" y="704"/>
                  </a:lnTo>
                  <a:lnTo>
                    <a:pt x="910" y="707"/>
                  </a:lnTo>
                  <a:lnTo>
                    <a:pt x="914" y="707"/>
                  </a:lnTo>
                  <a:lnTo>
                    <a:pt x="920" y="706"/>
                  </a:lnTo>
                  <a:lnTo>
                    <a:pt x="923" y="713"/>
                  </a:lnTo>
                  <a:lnTo>
                    <a:pt x="926" y="722"/>
                  </a:lnTo>
                  <a:lnTo>
                    <a:pt x="932" y="733"/>
                  </a:lnTo>
                  <a:lnTo>
                    <a:pt x="940" y="744"/>
                  </a:lnTo>
                  <a:lnTo>
                    <a:pt x="950" y="758"/>
                  </a:lnTo>
                  <a:lnTo>
                    <a:pt x="962" y="771"/>
                  </a:lnTo>
                  <a:lnTo>
                    <a:pt x="975" y="786"/>
                  </a:lnTo>
                  <a:lnTo>
                    <a:pt x="992" y="799"/>
                  </a:lnTo>
                  <a:lnTo>
                    <a:pt x="1012" y="814"/>
                  </a:lnTo>
                  <a:lnTo>
                    <a:pt x="1035" y="829"/>
                  </a:lnTo>
                  <a:lnTo>
                    <a:pt x="1060" y="842"/>
                  </a:lnTo>
                  <a:lnTo>
                    <a:pt x="1090" y="854"/>
                  </a:lnTo>
                  <a:lnTo>
                    <a:pt x="1122" y="866"/>
                  </a:lnTo>
                  <a:lnTo>
                    <a:pt x="1159" y="876"/>
                  </a:lnTo>
                  <a:lnTo>
                    <a:pt x="1201" y="884"/>
                  </a:lnTo>
                  <a:lnTo>
                    <a:pt x="1245" y="890"/>
                  </a:lnTo>
                  <a:lnTo>
                    <a:pt x="1256" y="891"/>
                  </a:lnTo>
                  <a:lnTo>
                    <a:pt x="1268" y="891"/>
                  </a:lnTo>
                  <a:lnTo>
                    <a:pt x="1278" y="893"/>
                  </a:lnTo>
                  <a:lnTo>
                    <a:pt x="1288" y="893"/>
                  </a:lnTo>
                  <a:close/>
                </a:path>
              </a:pathLst>
            </a:custGeom>
            <a:solidFill>
              <a:srgbClr val="F2BF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7" name="Freeform 195"/>
            <p:cNvSpPr>
              <a:spLocks/>
            </p:cNvSpPr>
            <p:nvPr/>
          </p:nvSpPr>
          <p:spPr bwMode="auto">
            <a:xfrm>
              <a:off x="2307" y="3327"/>
              <a:ext cx="65" cy="74"/>
            </a:xfrm>
            <a:custGeom>
              <a:avLst/>
              <a:gdLst>
                <a:gd name="T0" fmla="*/ 193 w 193"/>
                <a:gd name="T1" fmla="*/ 0 h 222"/>
                <a:gd name="T2" fmla="*/ 190 w 193"/>
                <a:gd name="T3" fmla="*/ 0 h 222"/>
                <a:gd name="T4" fmla="*/ 181 w 193"/>
                <a:gd name="T5" fmla="*/ 0 h 222"/>
                <a:gd name="T6" fmla="*/ 167 w 193"/>
                <a:gd name="T7" fmla="*/ 1 h 222"/>
                <a:gd name="T8" fmla="*/ 153 w 193"/>
                <a:gd name="T9" fmla="*/ 3 h 222"/>
                <a:gd name="T10" fmla="*/ 138 w 193"/>
                <a:gd name="T11" fmla="*/ 4 h 222"/>
                <a:gd name="T12" fmla="*/ 123 w 193"/>
                <a:gd name="T13" fmla="*/ 9 h 222"/>
                <a:gd name="T14" fmla="*/ 111 w 193"/>
                <a:gd name="T15" fmla="*/ 13 h 222"/>
                <a:gd name="T16" fmla="*/ 104 w 193"/>
                <a:gd name="T17" fmla="*/ 20 h 222"/>
                <a:gd name="T18" fmla="*/ 95 w 193"/>
                <a:gd name="T19" fmla="*/ 35 h 222"/>
                <a:gd name="T20" fmla="*/ 81 w 193"/>
                <a:gd name="T21" fmla="*/ 60 h 222"/>
                <a:gd name="T22" fmla="*/ 65 w 193"/>
                <a:gd name="T23" fmla="*/ 93 h 222"/>
                <a:gd name="T24" fmla="*/ 47 w 193"/>
                <a:gd name="T25" fmla="*/ 129 h 222"/>
                <a:gd name="T26" fmla="*/ 29 w 193"/>
                <a:gd name="T27" fmla="*/ 163 h 222"/>
                <a:gd name="T28" fmla="*/ 15 w 193"/>
                <a:gd name="T29" fmla="*/ 194 h 222"/>
                <a:gd name="T30" fmla="*/ 4 w 193"/>
                <a:gd name="T31" fmla="*/ 215 h 222"/>
                <a:gd name="T32" fmla="*/ 0 w 193"/>
                <a:gd name="T33" fmla="*/ 222 h 222"/>
                <a:gd name="T34" fmla="*/ 4 w 193"/>
                <a:gd name="T35" fmla="*/ 216 h 222"/>
                <a:gd name="T36" fmla="*/ 15 w 193"/>
                <a:gd name="T37" fmla="*/ 203 h 222"/>
                <a:gd name="T38" fmla="*/ 32 w 193"/>
                <a:gd name="T39" fmla="*/ 180 h 222"/>
                <a:gd name="T40" fmla="*/ 52 w 193"/>
                <a:gd name="T41" fmla="*/ 155 h 222"/>
                <a:gd name="T42" fmla="*/ 74 w 193"/>
                <a:gd name="T43" fmla="*/ 127 h 222"/>
                <a:gd name="T44" fmla="*/ 96 w 193"/>
                <a:gd name="T45" fmla="*/ 99 h 222"/>
                <a:gd name="T46" fmla="*/ 117 w 193"/>
                <a:gd name="T47" fmla="*/ 74 h 222"/>
                <a:gd name="T48" fmla="*/ 135 w 193"/>
                <a:gd name="T49" fmla="*/ 53 h 222"/>
                <a:gd name="T50" fmla="*/ 148 w 193"/>
                <a:gd name="T51" fmla="*/ 38 h 222"/>
                <a:gd name="T52" fmla="*/ 160 w 193"/>
                <a:gd name="T53" fmla="*/ 25 h 222"/>
                <a:gd name="T54" fmla="*/ 170 w 193"/>
                <a:gd name="T55" fmla="*/ 16 h 222"/>
                <a:gd name="T56" fmla="*/ 178 w 193"/>
                <a:gd name="T57" fmla="*/ 9 h 222"/>
                <a:gd name="T58" fmla="*/ 185 w 193"/>
                <a:gd name="T59" fmla="*/ 4 h 222"/>
                <a:gd name="T60" fmla="*/ 190 w 193"/>
                <a:gd name="T61" fmla="*/ 1 h 222"/>
                <a:gd name="T62" fmla="*/ 191 w 193"/>
                <a:gd name="T63" fmla="*/ 0 h 222"/>
                <a:gd name="T64" fmla="*/ 193 w 193"/>
                <a:gd name="T6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3" h="222">
                  <a:moveTo>
                    <a:pt x="193" y="0"/>
                  </a:moveTo>
                  <a:lnTo>
                    <a:pt x="190" y="0"/>
                  </a:lnTo>
                  <a:lnTo>
                    <a:pt x="181" y="0"/>
                  </a:lnTo>
                  <a:lnTo>
                    <a:pt x="167" y="1"/>
                  </a:lnTo>
                  <a:lnTo>
                    <a:pt x="153" y="3"/>
                  </a:lnTo>
                  <a:lnTo>
                    <a:pt x="138" y="4"/>
                  </a:lnTo>
                  <a:lnTo>
                    <a:pt x="123" y="9"/>
                  </a:lnTo>
                  <a:lnTo>
                    <a:pt x="111" y="13"/>
                  </a:lnTo>
                  <a:lnTo>
                    <a:pt x="104" y="20"/>
                  </a:lnTo>
                  <a:lnTo>
                    <a:pt x="95" y="35"/>
                  </a:lnTo>
                  <a:lnTo>
                    <a:pt x="81" y="60"/>
                  </a:lnTo>
                  <a:lnTo>
                    <a:pt x="65" y="93"/>
                  </a:lnTo>
                  <a:lnTo>
                    <a:pt x="47" y="129"/>
                  </a:lnTo>
                  <a:lnTo>
                    <a:pt x="29" y="163"/>
                  </a:lnTo>
                  <a:lnTo>
                    <a:pt x="15" y="194"/>
                  </a:lnTo>
                  <a:lnTo>
                    <a:pt x="4" y="215"/>
                  </a:lnTo>
                  <a:lnTo>
                    <a:pt x="0" y="222"/>
                  </a:lnTo>
                  <a:lnTo>
                    <a:pt x="4" y="216"/>
                  </a:lnTo>
                  <a:lnTo>
                    <a:pt x="15" y="203"/>
                  </a:lnTo>
                  <a:lnTo>
                    <a:pt x="32" y="180"/>
                  </a:lnTo>
                  <a:lnTo>
                    <a:pt x="52" y="155"/>
                  </a:lnTo>
                  <a:lnTo>
                    <a:pt x="74" y="127"/>
                  </a:lnTo>
                  <a:lnTo>
                    <a:pt x="96" y="99"/>
                  </a:lnTo>
                  <a:lnTo>
                    <a:pt x="117" y="74"/>
                  </a:lnTo>
                  <a:lnTo>
                    <a:pt x="135" y="53"/>
                  </a:lnTo>
                  <a:lnTo>
                    <a:pt x="148" y="38"/>
                  </a:lnTo>
                  <a:lnTo>
                    <a:pt x="160" y="25"/>
                  </a:lnTo>
                  <a:lnTo>
                    <a:pt x="170" y="16"/>
                  </a:lnTo>
                  <a:lnTo>
                    <a:pt x="178" y="9"/>
                  </a:lnTo>
                  <a:lnTo>
                    <a:pt x="185" y="4"/>
                  </a:lnTo>
                  <a:lnTo>
                    <a:pt x="190" y="1"/>
                  </a:lnTo>
                  <a:lnTo>
                    <a:pt x="191" y="0"/>
                  </a:lnTo>
                  <a:lnTo>
                    <a:pt x="19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8" name="Freeform 196"/>
            <p:cNvSpPr>
              <a:spLocks/>
            </p:cNvSpPr>
            <p:nvPr/>
          </p:nvSpPr>
          <p:spPr bwMode="auto">
            <a:xfrm>
              <a:off x="1872" y="3024"/>
              <a:ext cx="918" cy="761"/>
            </a:xfrm>
            <a:custGeom>
              <a:avLst/>
              <a:gdLst>
                <a:gd name="T0" fmla="*/ 2548 w 2755"/>
                <a:gd name="T1" fmla="*/ 1202 h 2283"/>
                <a:gd name="T2" fmla="*/ 2435 w 2755"/>
                <a:gd name="T3" fmla="*/ 978 h 2283"/>
                <a:gd name="T4" fmla="*/ 2229 w 2755"/>
                <a:gd name="T5" fmla="*/ 815 h 2283"/>
                <a:gd name="T6" fmla="*/ 1950 w 2755"/>
                <a:gd name="T7" fmla="*/ 784 h 2283"/>
                <a:gd name="T8" fmla="*/ 1653 w 2755"/>
                <a:gd name="T9" fmla="*/ 781 h 2283"/>
                <a:gd name="T10" fmla="*/ 1545 w 2755"/>
                <a:gd name="T11" fmla="*/ 723 h 2283"/>
                <a:gd name="T12" fmla="*/ 1367 w 2755"/>
                <a:gd name="T13" fmla="*/ 554 h 2283"/>
                <a:gd name="T14" fmla="*/ 999 w 2755"/>
                <a:gd name="T15" fmla="*/ 279 h 2283"/>
                <a:gd name="T16" fmla="*/ 629 w 2755"/>
                <a:gd name="T17" fmla="*/ 62 h 2283"/>
                <a:gd name="T18" fmla="*/ 506 w 2755"/>
                <a:gd name="T19" fmla="*/ 1 h 2283"/>
                <a:gd name="T20" fmla="*/ 675 w 2755"/>
                <a:gd name="T21" fmla="*/ 117 h 2283"/>
                <a:gd name="T22" fmla="*/ 997 w 2755"/>
                <a:gd name="T23" fmla="*/ 348 h 2283"/>
                <a:gd name="T24" fmla="*/ 1285 w 2755"/>
                <a:gd name="T25" fmla="*/ 584 h 2283"/>
                <a:gd name="T26" fmla="*/ 1472 w 2755"/>
                <a:gd name="T27" fmla="*/ 766 h 2283"/>
                <a:gd name="T28" fmla="*/ 1516 w 2755"/>
                <a:gd name="T29" fmla="*/ 829 h 2283"/>
                <a:gd name="T30" fmla="*/ 1740 w 2755"/>
                <a:gd name="T31" fmla="*/ 827 h 2283"/>
                <a:gd name="T32" fmla="*/ 2058 w 2755"/>
                <a:gd name="T33" fmla="*/ 830 h 2283"/>
                <a:gd name="T34" fmla="*/ 2273 w 2755"/>
                <a:gd name="T35" fmla="*/ 894 h 2283"/>
                <a:gd name="T36" fmla="*/ 2407 w 2755"/>
                <a:gd name="T37" fmla="*/ 1033 h 2283"/>
                <a:gd name="T38" fmla="*/ 2531 w 2755"/>
                <a:gd name="T39" fmla="*/ 1301 h 2283"/>
                <a:gd name="T40" fmla="*/ 2488 w 2755"/>
                <a:gd name="T41" fmla="*/ 1359 h 2283"/>
                <a:gd name="T42" fmla="*/ 2423 w 2755"/>
                <a:gd name="T43" fmla="*/ 1270 h 2283"/>
                <a:gd name="T44" fmla="*/ 2297 w 2755"/>
                <a:gd name="T45" fmla="*/ 1101 h 2283"/>
                <a:gd name="T46" fmla="*/ 2180 w 2755"/>
                <a:gd name="T47" fmla="*/ 984 h 2283"/>
                <a:gd name="T48" fmla="*/ 2255 w 2755"/>
                <a:gd name="T49" fmla="*/ 1094 h 2283"/>
                <a:gd name="T50" fmla="*/ 2365 w 2755"/>
                <a:gd name="T51" fmla="*/ 1251 h 2283"/>
                <a:gd name="T52" fmla="*/ 2430 w 2755"/>
                <a:gd name="T53" fmla="*/ 1432 h 2283"/>
                <a:gd name="T54" fmla="*/ 2438 w 2755"/>
                <a:gd name="T55" fmla="*/ 1550 h 2283"/>
                <a:gd name="T56" fmla="*/ 2344 w 2755"/>
                <a:gd name="T57" fmla="*/ 1542 h 2283"/>
                <a:gd name="T58" fmla="*/ 2288 w 2755"/>
                <a:gd name="T59" fmla="*/ 1472 h 2283"/>
                <a:gd name="T60" fmla="*/ 2197 w 2755"/>
                <a:gd name="T61" fmla="*/ 1304 h 2283"/>
                <a:gd name="T62" fmla="*/ 2144 w 2755"/>
                <a:gd name="T63" fmla="*/ 1207 h 2283"/>
                <a:gd name="T64" fmla="*/ 2233 w 2755"/>
                <a:gd name="T65" fmla="*/ 1478 h 2283"/>
                <a:gd name="T66" fmla="*/ 2220 w 2755"/>
                <a:gd name="T67" fmla="*/ 1592 h 2283"/>
                <a:gd name="T68" fmla="*/ 2095 w 2755"/>
                <a:gd name="T69" fmla="*/ 1525 h 2283"/>
                <a:gd name="T70" fmla="*/ 2028 w 2755"/>
                <a:gd name="T71" fmla="*/ 1312 h 2283"/>
                <a:gd name="T72" fmla="*/ 1959 w 2755"/>
                <a:gd name="T73" fmla="*/ 1184 h 2283"/>
                <a:gd name="T74" fmla="*/ 1969 w 2755"/>
                <a:gd name="T75" fmla="*/ 1204 h 2283"/>
                <a:gd name="T76" fmla="*/ 1979 w 2755"/>
                <a:gd name="T77" fmla="*/ 1565 h 2283"/>
                <a:gd name="T78" fmla="*/ 1914 w 2755"/>
                <a:gd name="T79" fmla="*/ 1633 h 2283"/>
                <a:gd name="T80" fmla="*/ 1867 w 2755"/>
                <a:gd name="T81" fmla="*/ 1450 h 2283"/>
                <a:gd name="T82" fmla="*/ 1835 w 2755"/>
                <a:gd name="T83" fmla="*/ 1376 h 2283"/>
                <a:gd name="T84" fmla="*/ 1791 w 2755"/>
                <a:gd name="T85" fmla="*/ 1310 h 2283"/>
                <a:gd name="T86" fmla="*/ 1785 w 2755"/>
                <a:gd name="T87" fmla="*/ 1353 h 2283"/>
                <a:gd name="T88" fmla="*/ 1743 w 2755"/>
                <a:gd name="T89" fmla="*/ 1407 h 2283"/>
                <a:gd name="T90" fmla="*/ 1625 w 2755"/>
                <a:gd name="T91" fmla="*/ 1445 h 2283"/>
                <a:gd name="T92" fmla="*/ 1408 w 2755"/>
                <a:gd name="T93" fmla="*/ 1438 h 2283"/>
                <a:gd name="T94" fmla="*/ 1252 w 2755"/>
                <a:gd name="T95" fmla="*/ 1340 h 2283"/>
                <a:gd name="T96" fmla="*/ 1215 w 2755"/>
                <a:gd name="T97" fmla="*/ 1288 h 2283"/>
                <a:gd name="T98" fmla="*/ 1156 w 2755"/>
                <a:gd name="T99" fmla="*/ 1272 h 2283"/>
                <a:gd name="T100" fmla="*/ 867 w 2755"/>
                <a:gd name="T101" fmla="*/ 1187 h 2283"/>
                <a:gd name="T102" fmla="*/ 368 w 2755"/>
                <a:gd name="T103" fmla="*/ 984 h 2283"/>
                <a:gd name="T104" fmla="*/ 39 w 2755"/>
                <a:gd name="T105" fmla="*/ 783 h 2283"/>
                <a:gd name="T106" fmla="*/ 25 w 2755"/>
                <a:gd name="T107" fmla="*/ 781 h 2283"/>
                <a:gd name="T108" fmla="*/ 205 w 2755"/>
                <a:gd name="T109" fmla="*/ 932 h 2283"/>
                <a:gd name="T110" fmla="*/ 580 w 2755"/>
                <a:gd name="T111" fmla="*/ 1147 h 2283"/>
                <a:gd name="T112" fmla="*/ 972 w 2755"/>
                <a:gd name="T113" fmla="*/ 1285 h 2283"/>
                <a:gd name="T114" fmla="*/ 1145 w 2755"/>
                <a:gd name="T115" fmla="*/ 1325 h 2283"/>
                <a:gd name="T116" fmla="*/ 1193 w 2755"/>
                <a:gd name="T117" fmla="*/ 1392 h 2283"/>
                <a:gd name="T118" fmla="*/ 1358 w 2755"/>
                <a:gd name="T119" fmla="*/ 1493 h 2283"/>
                <a:gd name="T120" fmla="*/ 1507 w 2755"/>
                <a:gd name="T121" fmla="*/ 1519 h 2283"/>
                <a:gd name="T122" fmla="*/ 2524 w 2755"/>
                <a:gd name="T123" fmla="*/ 2203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5" h="2283">
                  <a:moveTo>
                    <a:pt x="2580" y="1340"/>
                  </a:moveTo>
                  <a:lnTo>
                    <a:pt x="2580" y="1324"/>
                  </a:lnTo>
                  <a:lnTo>
                    <a:pt x="2579" y="1303"/>
                  </a:lnTo>
                  <a:lnTo>
                    <a:pt x="2573" y="1279"/>
                  </a:lnTo>
                  <a:lnTo>
                    <a:pt x="2564" y="1248"/>
                  </a:lnTo>
                  <a:lnTo>
                    <a:pt x="2556" y="1227"/>
                  </a:lnTo>
                  <a:lnTo>
                    <a:pt x="2548" y="1202"/>
                  </a:lnTo>
                  <a:lnTo>
                    <a:pt x="2537" y="1174"/>
                  </a:lnTo>
                  <a:lnTo>
                    <a:pt x="2524" y="1144"/>
                  </a:lnTo>
                  <a:lnTo>
                    <a:pt x="2510" y="1112"/>
                  </a:lnTo>
                  <a:lnTo>
                    <a:pt x="2494" y="1079"/>
                  </a:lnTo>
                  <a:lnTo>
                    <a:pt x="2476" y="1045"/>
                  </a:lnTo>
                  <a:lnTo>
                    <a:pt x="2457" y="1011"/>
                  </a:lnTo>
                  <a:lnTo>
                    <a:pt x="2435" y="978"/>
                  </a:lnTo>
                  <a:lnTo>
                    <a:pt x="2411" y="947"/>
                  </a:lnTo>
                  <a:lnTo>
                    <a:pt x="2386" y="918"/>
                  </a:lnTo>
                  <a:lnTo>
                    <a:pt x="2358" y="889"/>
                  </a:lnTo>
                  <a:lnTo>
                    <a:pt x="2329" y="866"/>
                  </a:lnTo>
                  <a:lnTo>
                    <a:pt x="2297" y="843"/>
                  </a:lnTo>
                  <a:lnTo>
                    <a:pt x="2264" y="827"/>
                  </a:lnTo>
                  <a:lnTo>
                    <a:pt x="2229" y="815"/>
                  </a:lnTo>
                  <a:lnTo>
                    <a:pt x="2197" y="808"/>
                  </a:lnTo>
                  <a:lnTo>
                    <a:pt x="2163" y="802"/>
                  </a:lnTo>
                  <a:lnTo>
                    <a:pt x="2125" y="797"/>
                  </a:lnTo>
                  <a:lnTo>
                    <a:pt x="2083" y="793"/>
                  </a:lnTo>
                  <a:lnTo>
                    <a:pt x="2040" y="790"/>
                  </a:lnTo>
                  <a:lnTo>
                    <a:pt x="1996" y="787"/>
                  </a:lnTo>
                  <a:lnTo>
                    <a:pt x="1950" y="784"/>
                  </a:lnTo>
                  <a:lnTo>
                    <a:pt x="1904" y="783"/>
                  </a:lnTo>
                  <a:lnTo>
                    <a:pt x="1859" y="781"/>
                  </a:lnTo>
                  <a:lnTo>
                    <a:pt x="1813" y="781"/>
                  </a:lnTo>
                  <a:lnTo>
                    <a:pt x="1770" y="781"/>
                  </a:lnTo>
                  <a:lnTo>
                    <a:pt x="1729" y="781"/>
                  </a:lnTo>
                  <a:lnTo>
                    <a:pt x="1688" y="781"/>
                  </a:lnTo>
                  <a:lnTo>
                    <a:pt x="1653" y="781"/>
                  </a:lnTo>
                  <a:lnTo>
                    <a:pt x="1620" y="783"/>
                  </a:lnTo>
                  <a:lnTo>
                    <a:pt x="1592" y="783"/>
                  </a:lnTo>
                  <a:lnTo>
                    <a:pt x="1586" y="775"/>
                  </a:lnTo>
                  <a:lnTo>
                    <a:pt x="1579" y="765"/>
                  </a:lnTo>
                  <a:lnTo>
                    <a:pt x="1570" y="753"/>
                  </a:lnTo>
                  <a:lnTo>
                    <a:pt x="1558" y="738"/>
                  </a:lnTo>
                  <a:lnTo>
                    <a:pt x="1545" y="723"/>
                  </a:lnTo>
                  <a:lnTo>
                    <a:pt x="1528" y="706"/>
                  </a:lnTo>
                  <a:lnTo>
                    <a:pt x="1509" y="685"/>
                  </a:lnTo>
                  <a:lnTo>
                    <a:pt x="1487" y="663"/>
                  </a:lnTo>
                  <a:lnTo>
                    <a:pt x="1461" y="639"/>
                  </a:lnTo>
                  <a:lnTo>
                    <a:pt x="1433" y="612"/>
                  </a:lnTo>
                  <a:lnTo>
                    <a:pt x="1402" y="584"/>
                  </a:lnTo>
                  <a:lnTo>
                    <a:pt x="1367" y="554"/>
                  </a:lnTo>
                  <a:lnTo>
                    <a:pt x="1328" y="522"/>
                  </a:lnTo>
                  <a:lnTo>
                    <a:pt x="1286" y="488"/>
                  </a:lnTo>
                  <a:lnTo>
                    <a:pt x="1239" y="451"/>
                  </a:lnTo>
                  <a:lnTo>
                    <a:pt x="1188" y="412"/>
                  </a:lnTo>
                  <a:lnTo>
                    <a:pt x="1125" y="365"/>
                  </a:lnTo>
                  <a:lnTo>
                    <a:pt x="1061" y="320"/>
                  </a:lnTo>
                  <a:lnTo>
                    <a:pt x="999" y="279"/>
                  </a:lnTo>
                  <a:lnTo>
                    <a:pt x="936" y="239"/>
                  </a:lnTo>
                  <a:lnTo>
                    <a:pt x="877" y="202"/>
                  </a:lnTo>
                  <a:lnTo>
                    <a:pt x="821" y="169"/>
                  </a:lnTo>
                  <a:lnTo>
                    <a:pt x="767" y="138"/>
                  </a:lnTo>
                  <a:lnTo>
                    <a:pt x="717" y="110"/>
                  </a:lnTo>
                  <a:lnTo>
                    <a:pt x="671" y="84"/>
                  </a:lnTo>
                  <a:lnTo>
                    <a:pt x="629" y="62"/>
                  </a:lnTo>
                  <a:lnTo>
                    <a:pt x="593" y="43"/>
                  </a:lnTo>
                  <a:lnTo>
                    <a:pt x="562" y="28"/>
                  </a:lnTo>
                  <a:lnTo>
                    <a:pt x="537" y="16"/>
                  </a:lnTo>
                  <a:lnTo>
                    <a:pt x="518" y="7"/>
                  </a:lnTo>
                  <a:lnTo>
                    <a:pt x="507" y="1"/>
                  </a:lnTo>
                  <a:lnTo>
                    <a:pt x="503" y="0"/>
                  </a:lnTo>
                  <a:lnTo>
                    <a:pt x="506" y="1"/>
                  </a:lnTo>
                  <a:lnTo>
                    <a:pt x="515" y="9"/>
                  </a:lnTo>
                  <a:lnTo>
                    <a:pt x="531" y="18"/>
                  </a:lnTo>
                  <a:lnTo>
                    <a:pt x="550" y="31"/>
                  </a:lnTo>
                  <a:lnTo>
                    <a:pt x="576" y="49"/>
                  </a:lnTo>
                  <a:lnTo>
                    <a:pt x="605" y="68"/>
                  </a:lnTo>
                  <a:lnTo>
                    <a:pt x="638" y="92"/>
                  </a:lnTo>
                  <a:lnTo>
                    <a:pt x="675" y="117"/>
                  </a:lnTo>
                  <a:lnTo>
                    <a:pt x="715" y="145"/>
                  </a:lnTo>
                  <a:lnTo>
                    <a:pt x="758" y="175"/>
                  </a:lnTo>
                  <a:lnTo>
                    <a:pt x="804" y="206"/>
                  </a:lnTo>
                  <a:lnTo>
                    <a:pt x="850" y="240"/>
                  </a:lnTo>
                  <a:lnTo>
                    <a:pt x="899" y="276"/>
                  </a:lnTo>
                  <a:lnTo>
                    <a:pt x="948" y="311"/>
                  </a:lnTo>
                  <a:lnTo>
                    <a:pt x="997" y="348"/>
                  </a:lnTo>
                  <a:lnTo>
                    <a:pt x="1048" y="385"/>
                  </a:lnTo>
                  <a:lnTo>
                    <a:pt x="1091" y="418"/>
                  </a:lnTo>
                  <a:lnTo>
                    <a:pt x="1132" y="452"/>
                  </a:lnTo>
                  <a:lnTo>
                    <a:pt x="1172" y="486"/>
                  </a:lnTo>
                  <a:lnTo>
                    <a:pt x="1211" y="519"/>
                  </a:lnTo>
                  <a:lnTo>
                    <a:pt x="1249" y="551"/>
                  </a:lnTo>
                  <a:lnTo>
                    <a:pt x="1285" y="584"/>
                  </a:lnTo>
                  <a:lnTo>
                    <a:pt x="1318" y="615"/>
                  </a:lnTo>
                  <a:lnTo>
                    <a:pt x="1350" y="645"/>
                  </a:lnTo>
                  <a:lnTo>
                    <a:pt x="1378" y="673"/>
                  </a:lnTo>
                  <a:lnTo>
                    <a:pt x="1407" y="700"/>
                  </a:lnTo>
                  <a:lnTo>
                    <a:pt x="1430" y="725"/>
                  </a:lnTo>
                  <a:lnTo>
                    <a:pt x="1453" y="747"/>
                  </a:lnTo>
                  <a:lnTo>
                    <a:pt x="1472" y="766"/>
                  </a:lnTo>
                  <a:lnTo>
                    <a:pt x="1488" y="783"/>
                  </a:lnTo>
                  <a:lnTo>
                    <a:pt x="1500" y="797"/>
                  </a:lnTo>
                  <a:lnTo>
                    <a:pt x="1510" y="808"/>
                  </a:lnTo>
                  <a:lnTo>
                    <a:pt x="1490" y="829"/>
                  </a:lnTo>
                  <a:lnTo>
                    <a:pt x="1493" y="829"/>
                  </a:lnTo>
                  <a:lnTo>
                    <a:pt x="1502" y="829"/>
                  </a:lnTo>
                  <a:lnTo>
                    <a:pt x="1516" y="829"/>
                  </a:lnTo>
                  <a:lnTo>
                    <a:pt x="1537" y="829"/>
                  </a:lnTo>
                  <a:lnTo>
                    <a:pt x="1562" y="829"/>
                  </a:lnTo>
                  <a:lnTo>
                    <a:pt x="1591" y="827"/>
                  </a:lnTo>
                  <a:lnTo>
                    <a:pt x="1623" y="827"/>
                  </a:lnTo>
                  <a:lnTo>
                    <a:pt x="1660" y="827"/>
                  </a:lnTo>
                  <a:lnTo>
                    <a:pt x="1699" y="827"/>
                  </a:lnTo>
                  <a:lnTo>
                    <a:pt x="1740" y="827"/>
                  </a:lnTo>
                  <a:lnTo>
                    <a:pt x="1783" y="827"/>
                  </a:lnTo>
                  <a:lnTo>
                    <a:pt x="1828" y="827"/>
                  </a:lnTo>
                  <a:lnTo>
                    <a:pt x="1874" y="827"/>
                  </a:lnTo>
                  <a:lnTo>
                    <a:pt x="1920" y="827"/>
                  </a:lnTo>
                  <a:lnTo>
                    <a:pt x="1967" y="829"/>
                  </a:lnTo>
                  <a:lnTo>
                    <a:pt x="2013" y="829"/>
                  </a:lnTo>
                  <a:lnTo>
                    <a:pt x="2058" y="830"/>
                  </a:lnTo>
                  <a:lnTo>
                    <a:pt x="2098" y="835"/>
                  </a:lnTo>
                  <a:lnTo>
                    <a:pt x="2134" y="839"/>
                  </a:lnTo>
                  <a:lnTo>
                    <a:pt x="2166" y="846"/>
                  </a:lnTo>
                  <a:lnTo>
                    <a:pt x="2197" y="857"/>
                  </a:lnTo>
                  <a:lnTo>
                    <a:pt x="2226" y="867"/>
                  </a:lnTo>
                  <a:lnTo>
                    <a:pt x="2251" y="880"/>
                  </a:lnTo>
                  <a:lnTo>
                    <a:pt x="2273" y="894"/>
                  </a:lnTo>
                  <a:lnTo>
                    <a:pt x="2295" y="910"/>
                  </a:lnTo>
                  <a:lnTo>
                    <a:pt x="2316" y="928"/>
                  </a:lnTo>
                  <a:lnTo>
                    <a:pt x="2335" y="946"/>
                  </a:lnTo>
                  <a:lnTo>
                    <a:pt x="2353" y="966"/>
                  </a:lnTo>
                  <a:lnTo>
                    <a:pt x="2371" y="987"/>
                  </a:lnTo>
                  <a:lnTo>
                    <a:pt x="2389" y="1009"/>
                  </a:lnTo>
                  <a:lnTo>
                    <a:pt x="2407" y="1033"/>
                  </a:lnTo>
                  <a:lnTo>
                    <a:pt x="2426" y="1057"/>
                  </a:lnTo>
                  <a:lnTo>
                    <a:pt x="2460" y="1106"/>
                  </a:lnTo>
                  <a:lnTo>
                    <a:pt x="2487" y="1152"/>
                  </a:lnTo>
                  <a:lnTo>
                    <a:pt x="2506" y="1195"/>
                  </a:lnTo>
                  <a:lnTo>
                    <a:pt x="2519" y="1235"/>
                  </a:lnTo>
                  <a:lnTo>
                    <a:pt x="2528" y="1270"/>
                  </a:lnTo>
                  <a:lnTo>
                    <a:pt x="2531" y="1301"/>
                  </a:lnTo>
                  <a:lnTo>
                    <a:pt x="2530" y="1325"/>
                  </a:lnTo>
                  <a:lnTo>
                    <a:pt x="2524" y="1341"/>
                  </a:lnTo>
                  <a:lnTo>
                    <a:pt x="2519" y="1346"/>
                  </a:lnTo>
                  <a:lnTo>
                    <a:pt x="2513" y="1350"/>
                  </a:lnTo>
                  <a:lnTo>
                    <a:pt x="2506" y="1353"/>
                  </a:lnTo>
                  <a:lnTo>
                    <a:pt x="2497" y="1356"/>
                  </a:lnTo>
                  <a:lnTo>
                    <a:pt x="2488" y="1359"/>
                  </a:lnTo>
                  <a:lnTo>
                    <a:pt x="2478" y="1362"/>
                  </a:lnTo>
                  <a:lnTo>
                    <a:pt x="2467" y="1365"/>
                  </a:lnTo>
                  <a:lnTo>
                    <a:pt x="2457" y="1367"/>
                  </a:lnTo>
                  <a:lnTo>
                    <a:pt x="2448" y="1341"/>
                  </a:lnTo>
                  <a:lnTo>
                    <a:pt x="2441" y="1318"/>
                  </a:lnTo>
                  <a:lnTo>
                    <a:pt x="2432" y="1294"/>
                  </a:lnTo>
                  <a:lnTo>
                    <a:pt x="2423" y="1270"/>
                  </a:lnTo>
                  <a:lnTo>
                    <a:pt x="2414" y="1248"/>
                  </a:lnTo>
                  <a:lnTo>
                    <a:pt x="2404" y="1227"/>
                  </a:lnTo>
                  <a:lnTo>
                    <a:pt x="2393" y="1208"/>
                  </a:lnTo>
                  <a:lnTo>
                    <a:pt x="2380" y="1190"/>
                  </a:lnTo>
                  <a:lnTo>
                    <a:pt x="2359" y="1168"/>
                  </a:lnTo>
                  <a:lnTo>
                    <a:pt x="2329" y="1137"/>
                  </a:lnTo>
                  <a:lnTo>
                    <a:pt x="2297" y="1101"/>
                  </a:lnTo>
                  <a:lnTo>
                    <a:pt x="2261" y="1064"/>
                  </a:lnTo>
                  <a:lnTo>
                    <a:pt x="2229" y="1029"/>
                  </a:lnTo>
                  <a:lnTo>
                    <a:pt x="2200" y="1001"/>
                  </a:lnTo>
                  <a:lnTo>
                    <a:pt x="2181" y="980"/>
                  </a:lnTo>
                  <a:lnTo>
                    <a:pt x="2174" y="972"/>
                  </a:lnTo>
                  <a:lnTo>
                    <a:pt x="2175" y="975"/>
                  </a:lnTo>
                  <a:lnTo>
                    <a:pt x="2180" y="984"/>
                  </a:lnTo>
                  <a:lnTo>
                    <a:pt x="2187" y="999"/>
                  </a:lnTo>
                  <a:lnTo>
                    <a:pt x="2196" y="1015"/>
                  </a:lnTo>
                  <a:lnTo>
                    <a:pt x="2206" y="1033"/>
                  </a:lnTo>
                  <a:lnTo>
                    <a:pt x="2218" y="1051"/>
                  </a:lnTo>
                  <a:lnTo>
                    <a:pt x="2230" y="1067"/>
                  </a:lnTo>
                  <a:lnTo>
                    <a:pt x="2242" y="1081"/>
                  </a:lnTo>
                  <a:lnTo>
                    <a:pt x="2255" y="1094"/>
                  </a:lnTo>
                  <a:lnTo>
                    <a:pt x="2272" y="1110"/>
                  </a:lnTo>
                  <a:lnTo>
                    <a:pt x="2289" y="1129"/>
                  </a:lnTo>
                  <a:lnTo>
                    <a:pt x="2307" y="1150"/>
                  </a:lnTo>
                  <a:lnTo>
                    <a:pt x="2325" y="1174"/>
                  </a:lnTo>
                  <a:lnTo>
                    <a:pt x="2341" y="1199"/>
                  </a:lnTo>
                  <a:lnTo>
                    <a:pt x="2356" y="1224"/>
                  </a:lnTo>
                  <a:lnTo>
                    <a:pt x="2365" y="1251"/>
                  </a:lnTo>
                  <a:lnTo>
                    <a:pt x="2372" y="1278"/>
                  </a:lnTo>
                  <a:lnTo>
                    <a:pt x="2380" y="1304"/>
                  </a:lnTo>
                  <a:lnTo>
                    <a:pt x="2387" y="1330"/>
                  </a:lnTo>
                  <a:lnTo>
                    <a:pt x="2396" y="1356"/>
                  </a:lnTo>
                  <a:lnTo>
                    <a:pt x="2407" y="1381"/>
                  </a:lnTo>
                  <a:lnTo>
                    <a:pt x="2417" y="1407"/>
                  </a:lnTo>
                  <a:lnTo>
                    <a:pt x="2430" y="1432"/>
                  </a:lnTo>
                  <a:lnTo>
                    <a:pt x="2447" y="1456"/>
                  </a:lnTo>
                  <a:lnTo>
                    <a:pt x="2456" y="1473"/>
                  </a:lnTo>
                  <a:lnTo>
                    <a:pt x="2460" y="1491"/>
                  </a:lnTo>
                  <a:lnTo>
                    <a:pt x="2460" y="1509"/>
                  </a:lnTo>
                  <a:lnTo>
                    <a:pt x="2457" y="1525"/>
                  </a:lnTo>
                  <a:lnTo>
                    <a:pt x="2448" y="1540"/>
                  </a:lnTo>
                  <a:lnTo>
                    <a:pt x="2438" y="1550"/>
                  </a:lnTo>
                  <a:lnTo>
                    <a:pt x="2424" y="1556"/>
                  </a:lnTo>
                  <a:lnTo>
                    <a:pt x="2410" y="1558"/>
                  </a:lnTo>
                  <a:lnTo>
                    <a:pt x="2399" y="1556"/>
                  </a:lnTo>
                  <a:lnTo>
                    <a:pt x="2386" y="1553"/>
                  </a:lnTo>
                  <a:lnTo>
                    <a:pt x="2372" y="1550"/>
                  </a:lnTo>
                  <a:lnTo>
                    <a:pt x="2358" y="1546"/>
                  </a:lnTo>
                  <a:lnTo>
                    <a:pt x="2344" y="1542"/>
                  </a:lnTo>
                  <a:lnTo>
                    <a:pt x="2329" y="1537"/>
                  </a:lnTo>
                  <a:lnTo>
                    <a:pt x="2316" y="1531"/>
                  </a:lnTo>
                  <a:lnTo>
                    <a:pt x="2304" y="1527"/>
                  </a:lnTo>
                  <a:lnTo>
                    <a:pt x="2303" y="1513"/>
                  </a:lnTo>
                  <a:lnTo>
                    <a:pt x="2298" y="1500"/>
                  </a:lnTo>
                  <a:lnTo>
                    <a:pt x="2294" y="1485"/>
                  </a:lnTo>
                  <a:lnTo>
                    <a:pt x="2288" y="1472"/>
                  </a:lnTo>
                  <a:lnTo>
                    <a:pt x="2281" y="1457"/>
                  </a:lnTo>
                  <a:lnTo>
                    <a:pt x="2273" y="1444"/>
                  </a:lnTo>
                  <a:lnTo>
                    <a:pt x="2264" y="1429"/>
                  </a:lnTo>
                  <a:lnTo>
                    <a:pt x="2255" y="1416"/>
                  </a:lnTo>
                  <a:lnTo>
                    <a:pt x="2235" y="1381"/>
                  </a:lnTo>
                  <a:lnTo>
                    <a:pt x="2215" y="1344"/>
                  </a:lnTo>
                  <a:lnTo>
                    <a:pt x="2197" y="1304"/>
                  </a:lnTo>
                  <a:lnTo>
                    <a:pt x="2183" y="1264"/>
                  </a:lnTo>
                  <a:lnTo>
                    <a:pt x="2171" y="1229"/>
                  </a:lnTo>
                  <a:lnTo>
                    <a:pt x="2162" y="1201"/>
                  </a:lnTo>
                  <a:lnTo>
                    <a:pt x="2156" y="1181"/>
                  </a:lnTo>
                  <a:lnTo>
                    <a:pt x="2154" y="1174"/>
                  </a:lnTo>
                  <a:lnTo>
                    <a:pt x="2150" y="1181"/>
                  </a:lnTo>
                  <a:lnTo>
                    <a:pt x="2144" y="1207"/>
                  </a:lnTo>
                  <a:lnTo>
                    <a:pt x="2144" y="1254"/>
                  </a:lnTo>
                  <a:lnTo>
                    <a:pt x="2160" y="1328"/>
                  </a:lnTo>
                  <a:lnTo>
                    <a:pt x="2175" y="1368"/>
                  </a:lnTo>
                  <a:lnTo>
                    <a:pt x="2190" y="1402"/>
                  </a:lnTo>
                  <a:lnTo>
                    <a:pt x="2206" y="1430"/>
                  </a:lnTo>
                  <a:lnTo>
                    <a:pt x="2221" y="1456"/>
                  </a:lnTo>
                  <a:lnTo>
                    <a:pt x="2233" y="1478"/>
                  </a:lnTo>
                  <a:lnTo>
                    <a:pt x="2245" y="1499"/>
                  </a:lnTo>
                  <a:lnTo>
                    <a:pt x="2252" y="1519"/>
                  </a:lnTo>
                  <a:lnTo>
                    <a:pt x="2255" y="1542"/>
                  </a:lnTo>
                  <a:lnTo>
                    <a:pt x="2254" y="1561"/>
                  </a:lnTo>
                  <a:lnTo>
                    <a:pt x="2246" y="1576"/>
                  </a:lnTo>
                  <a:lnTo>
                    <a:pt x="2235" y="1586"/>
                  </a:lnTo>
                  <a:lnTo>
                    <a:pt x="2220" y="1592"/>
                  </a:lnTo>
                  <a:lnTo>
                    <a:pt x="2202" y="1592"/>
                  </a:lnTo>
                  <a:lnTo>
                    <a:pt x="2183" y="1590"/>
                  </a:lnTo>
                  <a:lnTo>
                    <a:pt x="2162" y="1585"/>
                  </a:lnTo>
                  <a:lnTo>
                    <a:pt x="2141" y="1576"/>
                  </a:lnTo>
                  <a:lnTo>
                    <a:pt x="2126" y="1565"/>
                  </a:lnTo>
                  <a:lnTo>
                    <a:pt x="2111" y="1547"/>
                  </a:lnTo>
                  <a:lnTo>
                    <a:pt x="2095" y="1525"/>
                  </a:lnTo>
                  <a:lnTo>
                    <a:pt x="2080" y="1500"/>
                  </a:lnTo>
                  <a:lnTo>
                    <a:pt x="2064" y="1472"/>
                  </a:lnTo>
                  <a:lnTo>
                    <a:pt x="2051" y="1444"/>
                  </a:lnTo>
                  <a:lnTo>
                    <a:pt x="2037" y="1416"/>
                  </a:lnTo>
                  <a:lnTo>
                    <a:pt x="2025" y="1390"/>
                  </a:lnTo>
                  <a:lnTo>
                    <a:pt x="2027" y="1349"/>
                  </a:lnTo>
                  <a:lnTo>
                    <a:pt x="2028" y="1312"/>
                  </a:lnTo>
                  <a:lnTo>
                    <a:pt x="2028" y="1279"/>
                  </a:lnTo>
                  <a:lnTo>
                    <a:pt x="2027" y="1254"/>
                  </a:lnTo>
                  <a:lnTo>
                    <a:pt x="2019" y="1235"/>
                  </a:lnTo>
                  <a:lnTo>
                    <a:pt x="2007" y="1218"/>
                  </a:lnTo>
                  <a:lnTo>
                    <a:pt x="1993" y="1204"/>
                  </a:lnTo>
                  <a:lnTo>
                    <a:pt x="1975" y="1193"/>
                  </a:lnTo>
                  <a:lnTo>
                    <a:pt x="1959" y="1184"/>
                  </a:lnTo>
                  <a:lnTo>
                    <a:pt x="1945" y="1178"/>
                  </a:lnTo>
                  <a:lnTo>
                    <a:pt x="1935" y="1175"/>
                  </a:lnTo>
                  <a:lnTo>
                    <a:pt x="1932" y="1174"/>
                  </a:lnTo>
                  <a:lnTo>
                    <a:pt x="1935" y="1175"/>
                  </a:lnTo>
                  <a:lnTo>
                    <a:pt x="1944" y="1181"/>
                  </a:lnTo>
                  <a:lnTo>
                    <a:pt x="1956" y="1190"/>
                  </a:lnTo>
                  <a:lnTo>
                    <a:pt x="1969" y="1204"/>
                  </a:lnTo>
                  <a:lnTo>
                    <a:pt x="1982" y="1232"/>
                  </a:lnTo>
                  <a:lnTo>
                    <a:pt x="1988" y="1278"/>
                  </a:lnTo>
                  <a:lnTo>
                    <a:pt x="1988" y="1333"/>
                  </a:lnTo>
                  <a:lnTo>
                    <a:pt x="1982" y="1389"/>
                  </a:lnTo>
                  <a:lnTo>
                    <a:pt x="1978" y="1447"/>
                  </a:lnTo>
                  <a:lnTo>
                    <a:pt x="1978" y="1510"/>
                  </a:lnTo>
                  <a:lnTo>
                    <a:pt x="1979" y="1565"/>
                  </a:lnTo>
                  <a:lnTo>
                    <a:pt x="1976" y="1602"/>
                  </a:lnTo>
                  <a:lnTo>
                    <a:pt x="1970" y="1613"/>
                  </a:lnTo>
                  <a:lnTo>
                    <a:pt x="1963" y="1622"/>
                  </a:lnTo>
                  <a:lnTo>
                    <a:pt x="1954" y="1628"/>
                  </a:lnTo>
                  <a:lnTo>
                    <a:pt x="1942" y="1632"/>
                  </a:lnTo>
                  <a:lnTo>
                    <a:pt x="1929" y="1633"/>
                  </a:lnTo>
                  <a:lnTo>
                    <a:pt x="1914" y="1633"/>
                  </a:lnTo>
                  <a:lnTo>
                    <a:pt x="1899" y="1629"/>
                  </a:lnTo>
                  <a:lnTo>
                    <a:pt x="1883" y="1622"/>
                  </a:lnTo>
                  <a:lnTo>
                    <a:pt x="1870" y="1604"/>
                  </a:lnTo>
                  <a:lnTo>
                    <a:pt x="1864" y="1574"/>
                  </a:lnTo>
                  <a:lnTo>
                    <a:pt x="1861" y="1534"/>
                  </a:lnTo>
                  <a:lnTo>
                    <a:pt x="1862" y="1491"/>
                  </a:lnTo>
                  <a:lnTo>
                    <a:pt x="1867" y="1450"/>
                  </a:lnTo>
                  <a:lnTo>
                    <a:pt x="1871" y="1413"/>
                  </a:lnTo>
                  <a:lnTo>
                    <a:pt x="1874" y="1387"/>
                  </a:lnTo>
                  <a:lnTo>
                    <a:pt x="1875" y="1378"/>
                  </a:lnTo>
                  <a:lnTo>
                    <a:pt x="1874" y="1378"/>
                  </a:lnTo>
                  <a:lnTo>
                    <a:pt x="1868" y="1378"/>
                  </a:lnTo>
                  <a:lnTo>
                    <a:pt x="1856" y="1377"/>
                  </a:lnTo>
                  <a:lnTo>
                    <a:pt x="1835" y="1376"/>
                  </a:lnTo>
                  <a:lnTo>
                    <a:pt x="1824" y="1371"/>
                  </a:lnTo>
                  <a:lnTo>
                    <a:pt x="1815" y="1364"/>
                  </a:lnTo>
                  <a:lnTo>
                    <a:pt x="1806" y="1352"/>
                  </a:lnTo>
                  <a:lnTo>
                    <a:pt x="1800" y="1340"/>
                  </a:lnTo>
                  <a:lnTo>
                    <a:pt x="1795" y="1328"/>
                  </a:lnTo>
                  <a:lnTo>
                    <a:pt x="1792" y="1318"/>
                  </a:lnTo>
                  <a:lnTo>
                    <a:pt x="1791" y="1310"/>
                  </a:lnTo>
                  <a:lnTo>
                    <a:pt x="1791" y="1307"/>
                  </a:lnTo>
                  <a:lnTo>
                    <a:pt x="1789" y="1310"/>
                  </a:lnTo>
                  <a:lnTo>
                    <a:pt x="1785" y="1318"/>
                  </a:lnTo>
                  <a:lnTo>
                    <a:pt x="1782" y="1328"/>
                  </a:lnTo>
                  <a:lnTo>
                    <a:pt x="1782" y="1338"/>
                  </a:lnTo>
                  <a:lnTo>
                    <a:pt x="1783" y="1344"/>
                  </a:lnTo>
                  <a:lnTo>
                    <a:pt x="1785" y="1353"/>
                  </a:lnTo>
                  <a:lnTo>
                    <a:pt x="1785" y="1365"/>
                  </a:lnTo>
                  <a:lnTo>
                    <a:pt x="1786" y="1377"/>
                  </a:lnTo>
                  <a:lnTo>
                    <a:pt x="1780" y="1383"/>
                  </a:lnTo>
                  <a:lnTo>
                    <a:pt x="1773" y="1389"/>
                  </a:lnTo>
                  <a:lnTo>
                    <a:pt x="1764" y="1395"/>
                  </a:lnTo>
                  <a:lnTo>
                    <a:pt x="1754" y="1401"/>
                  </a:lnTo>
                  <a:lnTo>
                    <a:pt x="1743" y="1407"/>
                  </a:lnTo>
                  <a:lnTo>
                    <a:pt x="1730" y="1413"/>
                  </a:lnTo>
                  <a:lnTo>
                    <a:pt x="1717" y="1420"/>
                  </a:lnTo>
                  <a:lnTo>
                    <a:pt x="1702" y="1426"/>
                  </a:lnTo>
                  <a:lnTo>
                    <a:pt x="1684" y="1430"/>
                  </a:lnTo>
                  <a:lnTo>
                    <a:pt x="1666" y="1436"/>
                  </a:lnTo>
                  <a:lnTo>
                    <a:pt x="1645" y="1441"/>
                  </a:lnTo>
                  <a:lnTo>
                    <a:pt x="1625" y="1445"/>
                  </a:lnTo>
                  <a:lnTo>
                    <a:pt x="1601" y="1448"/>
                  </a:lnTo>
                  <a:lnTo>
                    <a:pt x="1576" y="1451"/>
                  </a:lnTo>
                  <a:lnTo>
                    <a:pt x="1549" y="1453"/>
                  </a:lnTo>
                  <a:lnTo>
                    <a:pt x="1519" y="1453"/>
                  </a:lnTo>
                  <a:lnTo>
                    <a:pt x="1479" y="1451"/>
                  </a:lnTo>
                  <a:lnTo>
                    <a:pt x="1442" y="1445"/>
                  </a:lnTo>
                  <a:lnTo>
                    <a:pt x="1408" y="1438"/>
                  </a:lnTo>
                  <a:lnTo>
                    <a:pt x="1377" y="1427"/>
                  </a:lnTo>
                  <a:lnTo>
                    <a:pt x="1350" y="1414"/>
                  </a:lnTo>
                  <a:lnTo>
                    <a:pt x="1325" y="1401"/>
                  </a:lnTo>
                  <a:lnTo>
                    <a:pt x="1303" y="1386"/>
                  </a:lnTo>
                  <a:lnTo>
                    <a:pt x="1283" y="1370"/>
                  </a:lnTo>
                  <a:lnTo>
                    <a:pt x="1267" y="1355"/>
                  </a:lnTo>
                  <a:lnTo>
                    <a:pt x="1252" y="1340"/>
                  </a:lnTo>
                  <a:lnTo>
                    <a:pt x="1240" y="1327"/>
                  </a:lnTo>
                  <a:lnTo>
                    <a:pt x="1232" y="1313"/>
                  </a:lnTo>
                  <a:lnTo>
                    <a:pt x="1224" y="1303"/>
                  </a:lnTo>
                  <a:lnTo>
                    <a:pt x="1220" y="1295"/>
                  </a:lnTo>
                  <a:lnTo>
                    <a:pt x="1217" y="1290"/>
                  </a:lnTo>
                  <a:lnTo>
                    <a:pt x="1215" y="1288"/>
                  </a:lnTo>
                  <a:lnTo>
                    <a:pt x="1215" y="1288"/>
                  </a:lnTo>
                  <a:lnTo>
                    <a:pt x="1214" y="1288"/>
                  </a:lnTo>
                  <a:lnTo>
                    <a:pt x="1211" y="1287"/>
                  </a:lnTo>
                  <a:lnTo>
                    <a:pt x="1206" y="1285"/>
                  </a:lnTo>
                  <a:lnTo>
                    <a:pt x="1199" y="1284"/>
                  </a:lnTo>
                  <a:lnTo>
                    <a:pt x="1188" y="1281"/>
                  </a:lnTo>
                  <a:lnTo>
                    <a:pt x="1174" y="1276"/>
                  </a:lnTo>
                  <a:lnTo>
                    <a:pt x="1156" y="1272"/>
                  </a:lnTo>
                  <a:lnTo>
                    <a:pt x="1132" y="1266"/>
                  </a:lnTo>
                  <a:lnTo>
                    <a:pt x="1104" y="1257"/>
                  </a:lnTo>
                  <a:lnTo>
                    <a:pt x="1070" y="1247"/>
                  </a:lnTo>
                  <a:lnTo>
                    <a:pt x="1030" y="1236"/>
                  </a:lnTo>
                  <a:lnTo>
                    <a:pt x="982" y="1221"/>
                  </a:lnTo>
                  <a:lnTo>
                    <a:pt x="929" y="1205"/>
                  </a:lnTo>
                  <a:lnTo>
                    <a:pt x="867" y="1187"/>
                  </a:lnTo>
                  <a:lnTo>
                    <a:pt x="795" y="1167"/>
                  </a:lnTo>
                  <a:lnTo>
                    <a:pt x="721" y="1143"/>
                  </a:lnTo>
                  <a:lnTo>
                    <a:pt x="647" y="1115"/>
                  </a:lnTo>
                  <a:lnTo>
                    <a:pt x="574" y="1085"/>
                  </a:lnTo>
                  <a:lnTo>
                    <a:pt x="503" y="1052"/>
                  </a:lnTo>
                  <a:lnTo>
                    <a:pt x="433" y="1020"/>
                  </a:lnTo>
                  <a:lnTo>
                    <a:pt x="368" y="984"/>
                  </a:lnTo>
                  <a:lnTo>
                    <a:pt x="306" y="950"/>
                  </a:lnTo>
                  <a:lnTo>
                    <a:pt x="248" y="916"/>
                  </a:lnTo>
                  <a:lnTo>
                    <a:pt x="194" y="885"/>
                  </a:lnTo>
                  <a:lnTo>
                    <a:pt x="147" y="854"/>
                  </a:lnTo>
                  <a:lnTo>
                    <a:pt x="104" y="827"/>
                  </a:lnTo>
                  <a:lnTo>
                    <a:pt x="68" y="802"/>
                  </a:lnTo>
                  <a:lnTo>
                    <a:pt x="39" y="783"/>
                  </a:lnTo>
                  <a:lnTo>
                    <a:pt x="18" y="768"/>
                  </a:lnTo>
                  <a:lnTo>
                    <a:pt x="4" y="757"/>
                  </a:lnTo>
                  <a:lnTo>
                    <a:pt x="0" y="754"/>
                  </a:lnTo>
                  <a:lnTo>
                    <a:pt x="1" y="756"/>
                  </a:lnTo>
                  <a:lnTo>
                    <a:pt x="6" y="762"/>
                  </a:lnTo>
                  <a:lnTo>
                    <a:pt x="13" y="771"/>
                  </a:lnTo>
                  <a:lnTo>
                    <a:pt x="25" y="781"/>
                  </a:lnTo>
                  <a:lnTo>
                    <a:pt x="40" y="796"/>
                  </a:lnTo>
                  <a:lnTo>
                    <a:pt x="58" y="814"/>
                  </a:lnTo>
                  <a:lnTo>
                    <a:pt x="80" y="833"/>
                  </a:lnTo>
                  <a:lnTo>
                    <a:pt x="105" y="855"/>
                  </a:lnTo>
                  <a:lnTo>
                    <a:pt x="135" y="879"/>
                  </a:lnTo>
                  <a:lnTo>
                    <a:pt x="168" y="904"/>
                  </a:lnTo>
                  <a:lnTo>
                    <a:pt x="205" y="932"/>
                  </a:lnTo>
                  <a:lnTo>
                    <a:pt x="246" y="960"/>
                  </a:lnTo>
                  <a:lnTo>
                    <a:pt x="292" y="992"/>
                  </a:lnTo>
                  <a:lnTo>
                    <a:pt x="343" y="1021"/>
                  </a:lnTo>
                  <a:lnTo>
                    <a:pt x="398" y="1054"/>
                  </a:lnTo>
                  <a:lnTo>
                    <a:pt x="457" y="1086"/>
                  </a:lnTo>
                  <a:lnTo>
                    <a:pt x="519" y="1118"/>
                  </a:lnTo>
                  <a:lnTo>
                    <a:pt x="580" y="1147"/>
                  </a:lnTo>
                  <a:lnTo>
                    <a:pt x="642" y="1174"/>
                  </a:lnTo>
                  <a:lnTo>
                    <a:pt x="703" y="1198"/>
                  </a:lnTo>
                  <a:lnTo>
                    <a:pt x="763" y="1220"/>
                  </a:lnTo>
                  <a:lnTo>
                    <a:pt x="819" y="1239"/>
                  </a:lnTo>
                  <a:lnTo>
                    <a:pt x="874" y="1255"/>
                  </a:lnTo>
                  <a:lnTo>
                    <a:pt x="924" y="1272"/>
                  </a:lnTo>
                  <a:lnTo>
                    <a:pt x="972" y="1285"/>
                  </a:lnTo>
                  <a:lnTo>
                    <a:pt x="1013" y="1295"/>
                  </a:lnTo>
                  <a:lnTo>
                    <a:pt x="1052" y="1304"/>
                  </a:lnTo>
                  <a:lnTo>
                    <a:pt x="1085" y="1312"/>
                  </a:lnTo>
                  <a:lnTo>
                    <a:pt x="1110" y="1318"/>
                  </a:lnTo>
                  <a:lnTo>
                    <a:pt x="1129" y="1322"/>
                  </a:lnTo>
                  <a:lnTo>
                    <a:pt x="1141" y="1324"/>
                  </a:lnTo>
                  <a:lnTo>
                    <a:pt x="1145" y="1325"/>
                  </a:lnTo>
                  <a:lnTo>
                    <a:pt x="1150" y="1322"/>
                  </a:lnTo>
                  <a:lnTo>
                    <a:pt x="1153" y="1330"/>
                  </a:lnTo>
                  <a:lnTo>
                    <a:pt x="1157" y="1338"/>
                  </a:lnTo>
                  <a:lnTo>
                    <a:pt x="1163" y="1350"/>
                  </a:lnTo>
                  <a:lnTo>
                    <a:pt x="1171" y="1362"/>
                  </a:lnTo>
                  <a:lnTo>
                    <a:pt x="1181" y="1377"/>
                  </a:lnTo>
                  <a:lnTo>
                    <a:pt x="1193" y="1392"/>
                  </a:lnTo>
                  <a:lnTo>
                    <a:pt x="1206" y="1407"/>
                  </a:lnTo>
                  <a:lnTo>
                    <a:pt x="1224" y="1421"/>
                  </a:lnTo>
                  <a:lnTo>
                    <a:pt x="1245" y="1438"/>
                  </a:lnTo>
                  <a:lnTo>
                    <a:pt x="1267" y="1453"/>
                  </a:lnTo>
                  <a:lnTo>
                    <a:pt x="1294" y="1467"/>
                  </a:lnTo>
                  <a:lnTo>
                    <a:pt x="1325" y="1481"/>
                  </a:lnTo>
                  <a:lnTo>
                    <a:pt x="1358" y="1493"/>
                  </a:lnTo>
                  <a:lnTo>
                    <a:pt x="1396" y="1503"/>
                  </a:lnTo>
                  <a:lnTo>
                    <a:pt x="1439" y="1512"/>
                  </a:lnTo>
                  <a:lnTo>
                    <a:pt x="1485" y="1518"/>
                  </a:lnTo>
                  <a:lnTo>
                    <a:pt x="1491" y="1518"/>
                  </a:lnTo>
                  <a:lnTo>
                    <a:pt x="1497" y="1519"/>
                  </a:lnTo>
                  <a:lnTo>
                    <a:pt x="1503" y="1519"/>
                  </a:lnTo>
                  <a:lnTo>
                    <a:pt x="1507" y="1519"/>
                  </a:lnTo>
                  <a:lnTo>
                    <a:pt x="1513" y="1521"/>
                  </a:lnTo>
                  <a:lnTo>
                    <a:pt x="1519" y="1521"/>
                  </a:lnTo>
                  <a:lnTo>
                    <a:pt x="1524" y="1521"/>
                  </a:lnTo>
                  <a:lnTo>
                    <a:pt x="1530" y="1521"/>
                  </a:lnTo>
                  <a:lnTo>
                    <a:pt x="1467" y="1582"/>
                  </a:lnTo>
                  <a:lnTo>
                    <a:pt x="1795" y="2283"/>
                  </a:lnTo>
                  <a:lnTo>
                    <a:pt x="2524" y="2203"/>
                  </a:lnTo>
                  <a:lnTo>
                    <a:pt x="2755" y="1802"/>
                  </a:lnTo>
                  <a:lnTo>
                    <a:pt x="2580" y="13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09" name="Freeform 197"/>
            <p:cNvSpPr>
              <a:spLocks/>
            </p:cNvSpPr>
            <p:nvPr/>
          </p:nvSpPr>
          <p:spPr bwMode="auto">
            <a:xfrm>
              <a:off x="2627" y="3487"/>
              <a:ext cx="148" cy="244"/>
            </a:xfrm>
            <a:custGeom>
              <a:avLst/>
              <a:gdLst>
                <a:gd name="T0" fmla="*/ 213 w 442"/>
                <a:gd name="T1" fmla="*/ 203 h 732"/>
                <a:gd name="T2" fmla="*/ 236 w 442"/>
                <a:gd name="T3" fmla="*/ 185 h 732"/>
                <a:gd name="T4" fmla="*/ 247 w 442"/>
                <a:gd name="T5" fmla="*/ 164 h 732"/>
                <a:gd name="T6" fmla="*/ 250 w 442"/>
                <a:gd name="T7" fmla="*/ 141 h 732"/>
                <a:gd name="T8" fmla="*/ 247 w 442"/>
                <a:gd name="T9" fmla="*/ 115 h 732"/>
                <a:gd name="T10" fmla="*/ 240 w 442"/>
                <a:gd name="T11" fmla="*/ 90 h 732"/>
                <a:gd name="T12" fmla="*/ 228 w 442"/>
                <a:gd name="T13" fmla="*/ 64 h 732"/>
                <a:gd name="T14" fmla="*/ 216 w 442"/>
                <a:gd name="T15" fmla="*/ 37 h 732"/>
                <a:gd name="T16" fmla="*/ 204 w 442"/>
                <a:gd name="T17" fmla="*/ 12 h 732"/>
                <a:gd name="T18" fmla="*/ 212 w 442"/>
                <a:gd name="T19" fmla="*/ 13 h 732"/>
                <a:gd name="T20" fmla="*/ 221 w 442"/>
                <a:gd name="T21" fmla="*/ 15 h 732"/>
                <a:gd name="T22" fmla="*/ 228 w 442"/>
                <a:gd name="T23" fmla="*/ 16 h 732"/>
                <a:gd name="T24" fmla="*/ 239 w 442"/>
                <a:gd name="T25" fmla="*/ 16 h 732"/>
                <a:gd name="T26" fmla="*/ 247 w 442"/>
                <a:gd name="T27" fmla="*/ 15 h 732"/>
                <a:gd name="T28" fmla="*/ 258 w 442"/>
                <a:gd name="T29" fmla="*/ 12 h 732"/>
                <a:gd name="T30" fmla="*/ 267 w 442"/>
                <a:gd name="T31" fmla="*/ 7 h 732"/>
                <a:gd name="T32" fmla="*/ 277 w 442"/>
                <a:gd name="T33" fmla="*/ 0 h 732"/>
                <a:gd name="T34" fmla="*/ 442 w 442"/>
                <a:gd name="T35" fmla="*/ 410 h 732"/>
                <a:gd name="T36" fmla="*/ 252 w 442"/>
                <a:gd name="T37" fmla="*/ 732 h 732"/>
                <a:gd name="T38" fmla="*/ 0 w 442"/>
                <a:gd name="T39" fmla="*/ 224 h 732"/>
                <a:gd name="T40" fmla="*/ 12 w 442"/>
                <a:gd name="T41" fmla="*/ 213 h 732"/>
                <a:gd name="T42" fmla="*/ 22 w 442"/>
                <a:gd name="T43" fmla="*/ 203 h 732"/>
                <a:gd name="T44" fmla="*/ 29 w 442"/>
                <a:gd name="T45" fmla="*/ 191 h 732"/>
                <a:gd name="T46" fmla="*/ 35 w 442"/>
                <a:gd name="T47" fmla="*/ 178 h 732"/>
                <a:gd name="T48" fmla="*/ 50 w 442"/>
                <a:gd name="T49" fmla="*/ 190 h 732"/>
                <a:gd name="T50" fmla="*/ 68 w 442"/>
                <a:gd name="T51" fmla="*/ 200 h 732"/>
                <a:gd name="T52" fmla="*/ 87 w 442"/>
                <a:gd name="T53" fmla="*/ 210 h 732"/>
                <a:gd name="T54" fmla="*/ 109 w 442"/>
                <a:gd name="T55" fmla="*/ 218 h 732"/>
                <a:gd name="T56" fmla="*/ 133 w 442"/>
                <a:gd name="T57" fmla="*/ 222 h 732"/>
                <a:gd name="T58" fmla="*/ 158 w 442"/>
                <a:gd name="T59" fmla="*/ 221 h 732"/>
                <a:gd name="T60" fmla="*/ 185 w 442"/>
                <a:gd name="T61" fmla="*/ 215 h 732"/>
                <a:gd name="T62" fmla="*/ 213 w 442"/>
                <a:gd name="T63" fmla="*/ 20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2" h="732">
                  <a:moveTo>
                    <a:pt x="213" y="203"/>
                  </a:moveTo>
                  <a:lnTo>
                    <a:pt x="236" y="185"/>
                  </a:lnTo>
                  <a:lnTo>
                    <a:pt x="247" y="164"/>
                  </a:lnTo>
                  <a:lnTo>
                    <a:pt x="250" y="141"/>
                  </a:lnTo>
                  <a:lnTo>
                    <a:pt x="247" y="115"/>
                  </a:lnTo>
                  <a:lnTo>
                    <a:pt x="240" y="90"/>
                  </a:lnTo>
                  <a:lnTo>
                    <a:pt x="228" y="64"/>
                  </a:lnTo>
                  <a:lnTo>
                    <a:pt x="216" y="37"/>
                  </a:lnTo>
                  <a:lnTo>
                    <a:pt x="204" y="12"/>
                  </a:lnTo>
                  <a:lnTo>
                    <a:pt x="212" y="13"/>
                  </a:lnTo>
                  <a:lnTo>
                    <a:pt x="221" y="15"/>
                  </a:lnTo>
                  <a:lnTo>
                    <a:pt x="228" y="16"/>
                  </a:lnTo>
                  <a:lnTo>
                    <a:pt x="239" y="16"/>
                  </a:lnTo>
                  <a:lnTo>
                    <a:pt x="247" y="15"/>
                  </a:lnTo>
                  <a:lnTo>
                    <a:pt x="258" y="12"/>
                  </a:lnTo>
                  <a:lnTo>
                    <a:pt x="267" y="7"/>
                  </a:lnTo>
                  <a:lnTo>
                    <a:pt x="277" y="0"/>
                  </a:lnTo>
                  <a:lnTo>
                    <a:pt x="442" y="410"/>
                  </a:lnTo>
                  <a:lnTo>
                    <a:pt x="252" y="732"/>
                  </a:lnTo>
                  <a:lnTo>
                    <a:pt x="0" y="224"/>
                  </a:lnTo>
                  <a:lnTo>
                    <a:pt x="12" y="213"/>
                  </a:lnTo>
                  <a:lnTo>
                    <a:pt x="22" y="203"/>
                  </a:lnTo>
                  <a:lnTo>
                    <a:pt x="29" y="191"/>
                  </a:lnTo>
                  <a:lnTo>
                    <a:pt x="35" y="178"/>
                  </a:lnTo>
                  <a:lnTo>
                    <a:pt x="50" y="190"/>
                  </a:lnTo>
                  <a:lnTo>
                    <a:pt x="68" y="200"/>
                  </a:lnTo>
                  <a:lnTo>
                    <a:pt x="87" y="210"/>
                  </a:lnTo>
                  <a:lnTo>
                    <a:pt x="109" y="218"/>
                  </a:lnTo>
                  <a:lnTo>
                    <a:pt x="133" y="222"/>
                  </a:lnTo>
                  <a:lnTo>
                    <a:pt x="158" y="221"/>
                  </a:lnTo>
                  <a:lnTo>
                    <a:pt x="185" y="215"/>
                  </a:lnTo>
                  <a:lnTo>
                    <a:pt x="213" y="203"/>
                  </a:lnTo>
                  <a:close/>
                </a:path>
              </a:pathLst>
            </a:custGeom>
            <a:solidFill>
              <a:srgbClr val="FF0000"/>
            </a:solidFill>
            <a:ln w="9525">
              <a:solidFill>
                <a:srgbClr val="FF0000"/>
              </a:solidFill>
              <a:round/>
              <a:headEnd/>
              <a:tailEnd/>
            </a:ln>
          </p:spPr>
          <p:txBody>
            <a:bodyPr/>
            <a:lstStyle/>
            <a:p>
              <a:endParaRPr lang="tr-TR"/>
            </a:p>
          </p:txBody>
        </p:sp>
        <p:sp>
          <p:nvSpPr>
            <p:cNvPr id="218310" name="Freeform 198"/>
            <p:cNvSpPr>
              <a:spLocks/>
            </p:cNvSpPr>
            <p:nvPr/>
          </p:nvSpPr>
          <p:spPr bwMode="auto">
            <a:xfrm>
              <a:off x="2383" y="3496"/>
              <a:ext cx="95" cy="52"/>
            </a:xfrm>
            <a:custGeom>
              <a:avLst/>
              <a:gdLst>
                <a:gd name="T0" fmla="*/ 261 w 285"/>
                <a:gd name="T1" fmla="*/ 3 h 155"/>
                <a:gd name="T2" fmla="*/ 285 w 285"/>
                <a:gd name="T3" fmla="*/ 0 h 155"/>
                <a:gd name="T4" fmla="*/ 284 w 285"/>
                <a:gd name="T5" fmla="*/ 7 h 155"/>
                <a:gd name="T6" fmla="*/ 281 w 285"/>
                <a:gd name="T7" fmla="*/ 26 h 155"/>
                <a:gd name="T8" fmla="*/ 275 w 285"/>
                <a:gd name="T9" fmla="*/ 59 h 155"/>
                <a:gd name="T10" fmla="*/ 267 w 285"/>
                <a:gd name="T11" fmla="*/ 102 h 155"/>
                <a:gd name="T12" fmla="*/ 0 w 285"/>
                <a:gd name="T13" fmla="*/ 155 h 155"/>
                <a:gd name="T14" fmla="*/ 55 w 285"/>
                <a:gd name="T15" fmla="*/ 105 h 155"/>
                <a:gd name="T16" fmla="*/ 100 w 285"/>
                <a:gd name="T17" fmla="*/ 99 h 155"/>
                <a:gd name="T18" fmla="*/ 138 w 285"/>
                <a:gd name="T19" fmla="*/ 90 h 155"/>
                <a:gd name="T20" fmla="*/ 171 w 285"/>
                <a:gd name="T21" fmla="*/ 78 h 155"/>
                <a:gd name="T22" fmla="*/ 199 w 285"/>
                <a:gd name="T23" fmla="*/ 65 h 155"/>
                <a:gd name="T24" fmla="*/ 220 w 285"/>
                <a:gd name="T25" fmla="*/ 50 h 155"/>
                <a:gd name="T26" fmla="*/ 238 w 285"/>
                <a:gd name="T27" fmla="*/ 34 h 155"/>
                <a:gd name="T28" fmla="*/ 251 w 285"/>
                <a:gd name="T29" fmla="*/ 17 h 155"/>
                <a:gd name="T30" fmla="*/ 261 w 285"/>
                <a:gd name="T31"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5" h="155">
                  <a:moveTo>
                    <a:pt x="261" y="3"/>
                  </a:moveTo>
                  <a:lnTo>
                    <a:pt x="285" y="0"/>
                  </a:lnTo>
                  <a:lnTo>
                    <a:pt x="284" y="7"/>
                  </a:lnTo>
                  <a:lnTo>
                    <a:pt x="281" y="26"/>
                  </a:lnTo>
                  <a:lnTo>
                    <a:pt x="275" y="59"/>
                  </a:lnTo>
                  <a:lnTo>
                    <a:pt x="267" y="102"/>
                  </a:lnTo>
                  <a:lnTo>
                    <a:pt x="0" y="155"/>
                  </a:lnTo>
                  <a:lnTo>
                    <a:pt x="55" y="105"/>
                  </a:lnTo>
                  <a:lnTo>
                    <a:pt x="100" y="99"/>
                  </a:lnTo>
                  <a:lnTo>
                    <a:pt x="138" y="90"/>
                  </a:lnTo>
                  <a:lnTo>
                    <a:pt x="171" y="78"/>
                  </a:lnTo>
                  <a:lnTo>
                    <a:pt x="199" y="65"/>
                  </a:lnTo>
                  <a:lnTo>
                    <a:pt x="220" y="50"/>
                  </a:lnTo>
                  <a:lnTo>
                    <a:pt x="238" y="34"/>
                  </a:lnTo>
                  <a:lnTo>
                    <a:pt x="251" y="17"/>
                  </a:lnTo>
                  <a:lnTo>
                    <a:pt x="261" y="3"/>
                  </a:lnTo>
                  <a:close/>
                </a:path>
              </a:pathLst>
            </a:custGeom>
            <a:solidFill>
              <a:srgbClr val="0551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1" name="Freeform 199"/>
            <p:cNvSpPr>
              <a:spLocks/>
            </p:cNvSpPr>
            <p:nvPr/>
          </p:nvSpPr>
          <p:spPr bwMode="auto">
            <a:xfrm>
              <a:off x="2384" y="3515"/>
              <a:ext cx="315" cy="251"/>
            </a:xfrm>
            <a:custGeom>
              <a:avLst/>
              <a:gdLst>
                <a:gd name="T0" fmla="*/ 0 w 945"/>
                <a:gd name="T1" fmla="*/ 141 h 754"/>
                <a:gd name="T2" fmla="*/ 255 w 945"/>
                <a:gd name="T3" fmla="*/ 92 h 754"/>
                <a:gd name="T4" fmla="*/ 257 w 945"/>
                <a:gd name="T5" fmla="*/ 118 h 754"/>
                <a:gd name="T6" fmla="*/ 266 w 945"/>
                <a:gd name="T7" fmla="*/ 144 h 754"/>
                <a:gd name="T8" fmla="*/ 281 w 945"/>
                <a:gd name="T9" fmla="*/ 167 h 754"/>
                <a:gd name="T10" fmla="*/ 298 w 945"/>
                <a:gd name="T11" fmla="*/ 187 h 754"/>
                <a:gd name="T12" fmla="*/ 321 w 945"/>
                <a:gd name="T13" fmla="*/ 201 h 754"/>
                <a:gd name="T14" fmla="*/ 343 w 945"/>
                <a:gd name="T15" fmla="*/ 213 h 754"/>
                <a:gd name="T16" fmla="*/ 368 w 945"/>
                <a:gd name="T17" fmla="*/ 221 h 754"/>
                <a:gd name="T18" fmla="*/ 392 w 945"/>
                <a:gd name="T19" fmla="*/ 224 h 754"/>
                <a:gd name="T20" fmla="*/ 416 w 945"/>
                <a:gd name="T21" fmla="*/ 222 h 754"/>
                <a:gd name="T22" fmla="*/ 438 w 945"/>
                <a:gd name="T23" fmla="*/ 215 h 754"/>
                <a:gd name="T24" fmla="*/ 456 w 945"/>
                <a:gd name="T25" fmla="*/ 204 h 754"/>
                <a:gd name="T26" fmla="*/ 470 w 945"/>
                <a:gd name="T27" fmla="*/ 188 h 754"/>
                <a:gd name="T28" fmla="*/ 482 w 945"/>
                <a:gd name="T29" fmla="*/ 167 h 754"/>
                <a:gd name="T30" fmla="*/ 490 w 945"/>
                <a:gd name="T31" fmla="*/ 142 h 754"/>
                <a:gd name="T32" fmla="*/ 493 w 945"/>
                <a:gd name="T33" fmla="*/ 110 h 754"/>
                <a:gd name="T34" fmla="*/ 490 w 945"/>
                <a:gd name="T35" fmla="*/ 72 h 754"/>
                <a:gd name="T36" fmla="*/ 488 w 945"/>
                <a:gd name="T37" fmla="*/ 55 h 754"/>
                <a:gd name="T38" fmla="*/ 487 w 945"/>
                <a:gd name="T39" fmla="*/ 37 h 754"/>
                <a:gd name="T40" fmla="*/ 485 w 945"/>
                <a:gd name="T41" fmla="*/ 19 h 754"/>
                <a:gd name="T42" fmla="*/ 485 w 945"/>
                <a:gd name="T43" fmla="*/ 0 h 754"/>
                <a:gd name="T44" fmla="*/ 487 w 945"/>
                <a:gd name="T45" fmla="*/ 1 h 754"/>
                <a:gd name="T46" fmla="*/ 488 w 945"/>
                <a:gd name="T47" fmla="*/ 4 h 754"/>
                <a:gd name="T48" fmla="*/ 488 w 945"/>
                <a:gd name="T49" fmla="*/ 6 h 754"/>
                <a:gd name="T50" fmla="*/ 490 w 945"/>
                <a:gd name="T51" fmla="*/ 9 h 754"/>
                <a:gd name="T52" fmla="*/ 506 w 945"/>
                <a:gd name="T53" fmla="*/ 44 h 754"/>
                <a:gd name="T54" fmla="*/ 525 w 945"/>
                <a:gd name="T55" fmla="*/ 78 h 754"/>
                <a:gd name="T56" fmla="*/ 545 w 945"/>
                <a:gd name="T57" fmla="*/ 110 h 754"/>
                <a:gd name="T58" fmla="*/ 568 w 945"/>
                <a:gd name="T59" fmla="*/ 136 h 754"/>
                <a:gd name="T60" fmla="*/ 594 w 945"/>
                <a:gd name="T61" fmla="*/ 156 h 754"/>
                <a:gd name="T62" fmla="*/ 623 w 945"/>
                <a:gd name="T63" fmla="*/ 167 h 754"/>
                <a:gd name="T64" fmla="*/ 656 w 945"/>
                <a:gd name="T65" fmla="*/ 170 h 754"/>
                <a:gd name="T66" fmla="*/ 695 w 945"/>
                <a:gd name="T67" fmla="*/ 160 h 754"/>
                <a:gd name="T68" fmla="*/ 945 w 945"/>
                <a:gd name="T69" fmla="*/ 685 h 754"/>
                <a:gd name="T70" fmla="*/ 288 w 945"/>
                <a:gd name="T71" fmla="*/ 754 h 754"/>
                <a:gd name="T72" fmla="*/ 0 w 945"/>
                <a:gd name="T73" fmla="*/ 141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45" h="754">
                  <a:moveTo>
                    <a:pt x="0" y="141"/>
                  </a:moveTo>
                  <a:lnTo>
                    <a:pt x="255" y="92"/>
                  </a:lnTo>
                  <a:lnTo>
                    <a:pt x="257" y="118"/>
                  </a:lnTo>
                  <a:lnTo>
                    <a:pt x="266" y="144"/>
                  </a:lnTo>
                  <a:lnTo>
                    <a:pt x="281" y="167"/>
                  </a:lnTo>
                  <a:lnTo>
                    <a:pt x="298" y="187"/>
                  </a:lnTo>
                  <a:lnTo>
                    <a:pt x="321" y="201"/>
                  </a:lnTo>
                  <a:lnTo>
                    <a:pt x="343" y="213"/>
                  </a:lnTo>
                  <a:lnTo>
                    <a:pt x="368" y="221"/>
                  </a:lnTo>
                  <a:lnTo>
                    <a:pt x="392" y="224"/>
                  </a:lnTo>
                  <a:lnTo>
                    <a:pt x="416" y="222"/>
                  </a:lnTo>
                  <a:lnTo>
                    <a:pt x="438" y="215"/>
                  </a:lnTo>
                  <a:lnTo>
                    <a:pt x="456" y="204"/>
                  </a:lnTo>
                  <a:lnTo>
                    <a:pt x="470" y="188"/>
                  </a:lnTo>
                  <a:lnTo>
                    <a:pt x="482" y="167"/>
                  </a:lnTo>
                  <a:lnTo>
                    <a:pt x="490" y="142"/>
                  </a:lnTo>
                  <a:lnTo>
                    <a:pt x="493" y="110"/>
                  </a:lnTo>
                  <a:lnTo>
                    <a:pt x="490" y="72"/>
                  </a:lnTo>
                  <a:lnTo>
                    <a:pt x="488" y="55"/>
                  </a:lnTo>
                  <a:lnTo>
                    <a:pt x="487" y="37"/>
                  </a:lnTo>
                  <a:lnTo>
                    <a:pt x="485" y="19"/>
                  </a:lnTo>
                  <a:lnTo>
                    <a:pt x="485" y="0"/>
                  </a:lnTo>
                  <a:lnTo>
                    <a:pt x="487" y="1"/>
                  </a:lnTo>
                  <a:lnTo>
                    <a:pt x="488" y="4"/>
                  </a:lnTo>
                  <a:lnTo>
                    <a:pt x="488" y="6"/>
                  </a:lnTo>
                  <a:lnTo>
                    <a:pt x="490" y="9"/>
                  </a:lnTo>
                  <a:lnTo>
                    <a:pt x="506" y="44"/>
                  </a:lnTo>
                  <a:lnTo>
                    <a:pt x="525" y="78"/>
                  </a:lnTo>
                  <a:lnTo>
                    <a:pt x="545" y="110"/>
                  </a:lnTo>
                  <a:lnTo>
                    <a:pt x="568" y="136"/>
                  </a:lnTo>
                  <a:lnTo>
                    <a:pt x="594" y="156"/>
                  </a:lnTo>
                  <a:lnTo>
                    <a:pt x="623" y="167"/>
                  </a:lnTo>
                  <a:lnTo>
                    <a:pt x="656" y="170"/>
                  </a:lnTo>
                  <a:lnTo>
                    <a:pt x="695" y="160"/>
                  </a:lnTo>
                  <a:lnTo>
                    <a:pt x="945" y="685"/>
                  </a:lnTo>
                  <a:lnTo>
                    <a:pt x="288" y="754"/>
                  </a:lnTo>
                  <a:lnTo>
                    <a:pt x="0" y="14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2" name="Freeform 200"/>
            <p:cNvSpPr>
              <a:spLocks/>
            </p:cNvSpPr>
            <p:nvPr/>
          </p:nvSpPr>
          <p:spPr bwMode="auto">
            <a:xfrm>
              <a:off x="2246" y="3377"/>
              <a:ext cx="35" cy="45"/>
            </a:xfrm>
            <a:custGeom>
              <a:avLst/>
              <a:gdLst>
                <a:gd name="T0" fmla="*/ 103 w 103"/>
                <a:gd name="T1" fmla="*/ 0 h 133"/>
                <a:gd name="T2" fmla="*/ 101 w 103"/>
                <a:gd name="T3" fmla="*/ 1 h 133"/>
                <a:gd name="T4" fmla="*/ 95 w 103"/>
                <a:gd name="T5" fmla="*/ 4 h 133"/>
                <a:gd name="T6" fmla="*/ 86 w 103"/>
                <a:gd name="T7" fmla="*/ 10 h 133"/>
                <a:gd name="T8" fmla="*/ 74 w 103"/>
                <a:gd name="T9" fmla="*/ 21 h 133"/>
                <a:gd name="T10" fmla="*/ 61 w 103"/>
                <a:gd name="T11" fmla="*/ 34 h 133"/>
                <a:gd name="T12" fmla="*/ 46 w 103"/>
                <a:gd name="T13" fmla="*/ 52 h 133"/>
                <a:gd name="T14" fmla="*/ 30 w 103"/>
                <a:gd name="T15" fmla="*/ 75 h 133"/>
                <a:gd name="T16" fmla="*/ 12 w 103"/>
                <a:gd name="T17" fmla="*/ 104 h 133"/>
                <a:gd name="T18" fmla="*/ 9 w 103"/>
                <a:gd name="T19" fmla="*/ 109 h 133"/>
                <a:gd name="T20" fmla="*/ 6 w 103"/>
                <a:gd name="T21" fmla="*/ 114 h 133"/>
                <a:gd name="T22" fmla="*/ 3 w 103"/>
                <a:gd name="T23" fmla="*/ 120 h 133"/>
                <a:gd name="T24" fmla="*/ 0 w 103"/>
                <a:gd name="T25" fmla="*/ 126 h 133"/>
                <a:gd name="T26" fmla="*/ 9 w 103"/>
                <a:gd name="T27" fmla="*/ 127 h 133"/>
                <a:gd name="T28" fmla="*/ 17 w 103"/>
                <a:gd name="T29" fmla="*/ 129 h 133"/>
                <a:gd name="T30" fmla="*/ 25 w 103"/>
                <a:gd name="T31" fmla="*/ 132 h 133"/>
                <a:gd name="T32" fmla="*/ 33 w 103"/>
                <a:gd name="T33" fmla="*/ 133 h 133"/>
                <a:gd name="T34" fmla="*/ 45 w 103"/>
                <a:gd name="T35" fmla="*/ 99 h 133"/>
                <a:gd name="T36" fmla="*/ 58 w 103"/>
                <a:gd name="T37" fmla="*/ 69 h 133"/>
                <a:gd name="T38" fmla="*/ 70 w 103"/>
                <a:gd name="T39" fmla="*/ 47 h 133"/>
                <a:gd name="T40" fmla="*/ 80 w 103"/>
                <a:gd name="T41" fmla="*/ 28 h 133"/>
                <a:gd name="T42" fmla="*/ 89 w 103"/>
                <a:gd name="T43" fmla="*/ 16 h 133"/>
                <a:gd name="T44" fmla="*/ 97 w 103"/>
                <a:gd name="T45" fmla="*/ 6 h 133"/>
                <a:gd name="T46" fmla="*/ 101 w 103"/>
                <a:gd name="T47" fmla="*/ 1 h 133"/>
                <a:gd name="T48" fmla="*/ 103 w 103"/>
                <a:gd name="T4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33">
                  <a:moveTo>
                    <a:pt x="103" y="0"/>
                  </a:moveTo>
                  <a:lnTo>
                    <a:pt x="101" y="1"/>
                  </a:lnTo>
                  <a:lnTo>
                    <a:pt x="95" y="4"/>
                  </a:lnTo>
                  <a:lnTo>
                    <a:pt x="86" y="10"/>
                  </a:lnTo>
                  <a:lnTo>
                    <a:pt x="74" y="21"/>
                  </a:lnTo>
                  <a:lnTo>
                    <a:pt x="61" y="34"/>
                  </a:lnTo>
                  <a:lnTo>
                    <a:pt x="46" y="52"/>
                  </a:lnTo>
                  <a:lnTo>
                    <a:pt x="30" y="75"/>
                  </a:lnTo>
                  <a:lnTo>
                    <a:pt x="12" y="104"/>
                  </a:lnTo>
                  <a:lnTo>
                    <a:pt x="9" y="109"/>
                  </a:lnTo>
                  <a:lnTo>
                    <a:pt x="6" y="114"/>
                  </a:lnTo>
                  <a:lnTo>
                    <a:pt x="3" y="120"/>
                  </a:lnTo>
                  <a:lnTo>
                    <a:pt x="0" y="126"/>
                  </a:lnTo>
                  <a:lnTo>
                    <a:pt x="9" y="127"/>
                  </a:lnTo>
                  <a:lnTo>
                    <a:pt x="17" y="129"/>
                  </a:lnTo>
                  <a:lnTo>
                    <a:pt x="25" y="132"/>
                  </a:lnTo>
                  <a:lnTo>
                    <a:pt x="33" y="133"/>
                  </a:lnTo>
                  <a:lnTo>
                    <a:pt x="45" y="99"/>
                  </a:lnTo>
                  <a:lnTo>
                    <a:pt x="58" y="69"/>
                  </a:lnTo>
                  <a:lnTo>
                    <a:pt x="70" y="47"/>
                  </a:lnTo>
                  <a:lnTo>
                    <a:pt x="80" y="28"/>
                  </a:lnTo>
                  <a:lnTo>
                    <a:pt x="89" y="16"/>
                  </a:lnTo>
                  <a:lnTo>
                    <a:pt x="97" y="6"/>
                  </a:lnTo>
                  <a:lnTo>
                    <a:pt x="101" y="1"/>
                  </a:lnTo>
                  <a:lnTo>
                    <a:pt x="10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3" name="Freeform 201"/>
            <p:cNvSpPr>
              <a:spLocks/>
            </p:cNvSpPr>
            <p:nvPr/>
          </p:nvSpPr>
          <p:spPr bwMode="auto">
            <a:xfrm>
              <a:off x="2210" y="3370"/>
              <a:ext cx="33" cy="43"/>
            </a:xfrm>
            <a:custGeom>
              <a:avLst/>
              <a:gdLst>
                <a:gd name="T0" fmla="*/ 100 w 100"/>
                <a:gd name="T1" fmla="*/ 0 h 130"/>
                <a:gd name="T2" fmla="*/ 98 w 100"/>
                <a:gd name="T3" fmla="*/ 1 h 130"/>
                <a:gd name="T4" fmla="*/ 92 w 100"/>
                <a:gd name="T5" fmla="*/ 4 h 130"/>
                <a:gd name="T6" fmla="*/ 83 w 100"/>
                <a:gd name="T7" fmla="*/ 10 h 130"/>
                <a:gd name="T8" fmla="*/ 73 w 100"/>
                <a:gd name="T9" fmla="*/ 20 h 130"/>
                <a:gd name="T10" fmla="*/ 58 w 100"/>
                <a:gd name="T11" fmla="*/ 34 h 130"/>
                <a:gd name="T12" fmla="*/ 43 w 100"/>
                <a:gd name="T13" fmla="*/ 51 h 130"/>
                <a:gd name="T14" fmla="*/ 27 w 100"/>
                <a:gd name="T15" fmla="*/ 75 h 130"/>
                <a:gd name="T16" fmla="*/ 9 w 100"/>
                <a:gd name="T17" fmla="*/ 103 h 130"/>
                <a:gd name="T18" fmla="*/ 8 w 100"/>
                <a:gd name="T19" fmla="*/ 108 h 130"/>
                <a:gd name="T20" fmla="*/ 5 w 100"/>
                <a:gd name="T21" fmla="*/ 112 h 130"/>
                <a:gd name="T22" fmla="*/ 3 w 100"/>
                <a:gd name="T23" fmla="*/ 117 h 130"/>
                <a:gd name="T24" fmla="*/ 0 w 100"/>
                <a:gd name="T25" fmla="*/ 123 h 130"/>
                <a:gd name="T26" fmla="*/ 8 w 100"/>
                <a:gd name="T27" fmla="*/ 124 h 130"/>
                <a:gd name="T28" fmla="*/ 17 w 100"/>
                <a:gd name="T29" fmla="*/ 126 h 130"/>
                <a:gd name="T30" fmla="*/ 24 w 100"/>
                <a:gd name="T31" fmla="*/ 129 h 130"/>
                <a:gd name="T32" fmla="*/ 32 w 100"/>
                <a:gd name="T33" fmla="*/ 130 h 130"/>
                <a:gd name="T34" fmla="*/ 43 w 100"/>
                <a:gd name="T35" fmla="*/ 96 h 130"/>
                <a:gd name="T36" fmla="*/ 55 w 100"/>
                <a:gd name="T37" fmla="*/ 68 h 130"/>
                <a:gd name="T38" fmla="*/ 67 w 100"/>
                <a:gd name="T39" fmla="*/ 46 h 130"/>
                <a:gd name="T40" fmla="*/ 78 w 100"/>
                <a:gd name="T41" fmla="*/ 28 h 130"/>
                <a:gd name="T42" fmla="*/ 86 w 100"/>
                <a:gd name="T43" fmla="*/ 14 h 130"/>
                <a:gd name="T44" fmla="*/ 94 w 100"/>
                <a:gd name="T45" fmla="*/ 5 h 130"/>
                <a:gd name="T46" fmla="*/ 98 w 100"/>
                <a:gd name="T47" fmla="*/ 1 h 130"/>
                <a:gd name="T48" fmla="*/ 100 w 100"/>
                <a:gd name="T4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130">
                  <a:moveTo>
                    <a:pt x="100" y="0"/>
                  </a:moveTo>
                  <a:lnTo>
                    <a:pt x="98" y="1"/>
                  </a:lnTo>
                  <a:lnTo>
                    <a:pt x="92" y="4"/>
                  </a:lnTo>
                  <a:lnTo>
                    <a:pt x="83" y="10"/>
                  </a:lnTo>
                  <a:lnTo>
                    <a:pt x="73" y="20"/>
                  </a:lnTo>
                  <a:lnTo>
                    <a:pt x="58" y="34"/>
                  </a:lnTo>
                  <a:lnTo>
                    <a:pt x="43" y="51"/>
                  </a:lnTo>
                  <a:lnTo>
                    <a:pt x="27" y="75"/>
                  </a:lnTo>
                  <a:lnTo>
                    <a:pt x="9" y="103"/>
                  </a:lnTo>
                  <a:lnTo>
                    <a:pt x="8" y="108"/>
                  </a:lnTo>
                  <a:lnTo>
                    <a:pt x="5" y="112"/>
                  </a:lnTo>
                  <a:lnTo>
                    <a:pt x="3" y="117"/>
                  </a:lnTo>
                  <a:lnTo>
                    <a:pt x="0" y="123"/>
                  </a:lnTo>
                  <a:lnTo>
                    <a:pt x="8" y="124"/>
                  </a:lnTo>
                  <a:lnTo>
                    <a:pt x="17" y="126"/>
                  </a:lnTo>
                  <a:lnTo>
                    <a:pt x="24" y="129"/>
                  </a:lnTo>
                  <a:lnTo>
                    <a:pt x="32" y="130"/>
                  </a:lnTo>
                  <a:lnTo>
                    <a:pt x="43" y="96"/>
                  </a:lnTo>
                  <a:lnTo>
                    <a:pt x="55" y="68"/>
                  </a:lnTo>
                  <a:lnTo>
                    <a:pt x="67" y="46"/>
                  </a:lnTo>
                  <a:lnTo>
                    <a:pt x="78" y="28"/>
                  </a:lnTo>
                  <a:lnTo>
                    <a:pt x="86" y="14"/>
                  </a:lnTo>
                  <a:lnTo>
                    <a:pt x="94" y="5"/>
                  </a:lnTo>
                  <a:lnTo>
                    <a:pt x="98" y="1"/>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4" name="Freeform 202"/>
            <p:cNvSpPr>
              <a:spLocks/>
            </p:cNvSpPr>
            <p:nvPr/>
          </p:nvSpPr>
          <p:spPr bwMode="auto">
            <a:xfrm>
              <a:off x="2173" y="3363"/>
              <a:ext cx="32" cy="41"/>
            </a:xfrm>
            <a:custGeom>
              <a:avLst/>
              <a:gdLst>
                <a:gd name="T0" fmla="*/ 96 w 96"/>
                <a:gd name="T1" fmla="*/ 0 h 123"/>
                <a:gd name="T2" fmla="*/ 95 w 96"/>
                <a:gd name="T3" fmla="*/ 1 h 123"/>
                <a:gd name="T4" fmla="*/ 89 w 96"/>
                <a:gd name="T5" fmla="*/ 4 h 123"/>
                <a:gd name="T6" fmla="*/ 80 w 96"/>
                <a:gd name="T7" fmla="*/ 10 h 123"/>
                <a:gd name="T8" fmla="*/ 69 w 96"/>
                <a:gd name="T9" fmla="*/ 21 h 123"/>
                <a:gd name="T10" fmla="*/ 54 w 96"/>
                <a:gd name="T11" fmla="*/ 34 h 123"/>
                <a:gd name="T12" fmla="*/ 40 w 96"/>
                <a:gd name="T13" fmla="*/ 52 h 123"/>
                <a:gd name="T14" fmla="*/ 23 w 96"/>
                <a:gd name="T15" fmla="*/ 75 h 123"/>
                <a:gd name="T16" fmla="*/ 6 w 96"/>
                <a:gd name="T17" fmla="*/ 104 h 123"/>
                <a:gd name="T18" fmla="*/ 4 w 96"/>
                <a:gd name="T19" fmla="*/ 107 h 123"/>
                <a:gd name="T20" fmla="*/ 3 w 96"/>
                <a:gd name="T21" fmla="*/ 110 h 123"/>
                <a:gd name="T22" fmla="*/ 1 w 96"/>
                <a:gd name="T23" fmla="*/ 112 h 123"/>
                <a:gd name="T24" fmla="*/ 0 w 96"/>
                <a:gd name="T25" fmla="*/ 115 h 123"/>
                <a:gd name="T26" fmla="*/ 7 w 96"/>
                <a:gd name="T27" fmla="*/ 117 h 123"/>
                <a:gd name="T28" fmla="*/ 14 w 96"/>
                <a:gd name="T29" fmla="*/ 118 h 123"/>
                <a:gd name="T30" fmla="*/ 22 w 96"/>
                <a:gd name="T31" fmla="*/ 121 h 123"/>
                <a:gd name="T32" fmla="*/ 29 w 96"/>
                <a:gd name="T33" fmla="*/ 123 h 123"/>
                <a:gd name="T34" fmla="*/ 41 w 96"/>
                <a:gd name="T35" fmla="*/ 92 h 123"/>
                <a:gd name="T36" fmla="*/ 53 w 96"/>
                <a:gd name="T37" fmla="*/ 65 h 123"/>
                <a:gd name="T38" fmla="*/ 65 w 96"/>
                <a:gd name="T39" fmla="*/ 43 h 123"/>
                <a:gd name="T40" fmla="*/ 75 w 96"/>
                <a:gd name="T41" fmla="*/ 26 h 123"/>
                <a:gd name="T42" fmla="*/ 84 w 96"/>
                <a:gd name="T43" fmla="*/ 15 h 123"/>
                <a:gd name="T44" fmla="*/ 90 w 96"/>
                <a:gd name="T45" fmla="*/ 6 h 123"/>
                <a:gd name="T46" fmla="*/ 95 w 96"/>
                <a:gd name="T47" fmla="*/ 1 h 123"/>
                <a:gd name="T48" fmla="*/ 96 w 96"/>
                <a:gd name="T4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6" h="123">
                  <a:moveTo>
                    <a:pt x="96" y="0"/>
                  </a:moveTo>
                  <a:lnTo>
                    <a:pt x="95" y="1"/>
                  </a:lnTo>
                  <a:lnTo>
                    <a:pt x="89" y="4"/>
                  </a:lnTo>
                  <a:lnTo>
                    <a:pt x="80" y="10"/>
                  </a:lnTo>
                  <a:lnTo>
                    <a:pt x="69" y="21"/>
                  </a:lnTo>
                  <a:lnTo>
                    <a:pt x="54" y="34"/>
                  </a:lnTo>
                  <a:lnTo>
                    <a:pt x="40" y="52"/>
                  </a:lnTo>
                  <a:lnTo>
                    <a:pt x="23" y="75"/>
                  </a:lnTo>
                  <a:lnTo>
                    <a:pt x="6" y="104"/>
                  </a:lnTo>
                  <a:lnTo>
                    <a:pt x="4" y="107"/>
                  </a:lnTo>
                  <a:lnTo>
                    <a:pt x="3" y="110"/>
                  </a:lnTo>
                  <a:lnTo>
                    <a:pt x="1" y="112"/>
                  </a:lnTo>
                  <a:lnTo>
                    <a:pt x="0" y="115"/>
                  </a:lnTo>
                  <a:lnTo>
                    <a:pt x="7" y="117"/>
                  </a:lnTo>
                  <a:lnTo>
                    <a:pt x="14" y="118"/>
                  </a:lnTo>
                  <a:lnTo>
                    <a:pt x="22" y="121"/>
                  </a:lnTo>
                  <a:lnTo>
                    <a:pt x="29" y="123"/>
                  </a:lnTo>
                  <a:lnTo>
                    <a:pt x="41" y="92"/>
                  </a:lnTo>
                  <a:lnTo>
                    <a:pt x="53" y="65"/>
                  </a:lnTo>
                  <a:lnTo>
                    <a:pt x="65" y="43"/>
                  </a:lnTo>
                  <a:lnTo>
                    <a:pt x="75" y="26"/>
                  </a:lnTo>
                  <a:lnTo>
                    <a:pt x="84" y="15"/>
                  </a:lnTo>
                  <a:lnTo>
                    <a:pt x="90" y="6"/>
                  </a:lnTo>
                  <a:lnTo>
                    <a:pt x="95" y="1"/>
                  </a:lnTo>
                  <a:lnTo>
                    <a:pt x="9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5" name="Freeform 203"/>
            <p:cNvSpPr>
              <a:spLocks/>
            </p:cNvSpPr>
            <p:nvPr/>
          </p:nvSpPr>
          <p:spPr bwMode="auto">
            <a:xfrm>
              <a:off x="2137" y="3356"/>
              <a:ext cx="31" cy="38"/>
            </a:xfrm>
            <a:custGeom>
              <a:avLst/>
              <a:gdLst>
                <a:gd name="T0" fmla="*/ 92 w 92"/>
                <a:gd name="T1" fmla="*/ 0 h 115"/>
                <a:gd name="T2" fmla="*/ 91 w 92"/>
                <a:gd name="T3" fmla="*/ 1 h 115"/>
                <a:gd name="T4" fmla="*/ 85 w 92"/>
                <a:gd name="T5" fmla="*/ 4 h 115"/>
                <a:gd name="T6" fmla="*/ 76 w 92"/>
                <a:gd name="T7" fmla="*/ 10 h 115"/>
                <a:gd name="T8" fmla="*/ 66 w 92"/>
                <a:gd name="T9" fmla="*/ 20 h 115"/>
                <a:gd name="T10" fmla="*/ 51 w 92"/>
                <a:gd name="T11" fmla="*/ 34 h 115"/>
                <a:gd name="T12" fmla="*/ 36 w 92"/>
                <a:gd name="T13" fmla="*/ 51 h 115"/>
                <a:gd name="T14" fmla="*/ 20 w 92"/>
                <a:gd name="T15" fmla="*/ 75 h 115"/>
                <a:gd name="T16" fmla="*/ 2 w 92"/>
                <a:gd name="T17" fmla="*/ 103 h 115"/>
                <a:gd name="T18" fmla="*/ 2 w 92"/>
                <a:gd name="T19" fmla="*/ 105 h 115"/>
                <a:gd name="T20" fmla="*/ 2 w 92"/>
                <a:gd name="T21" fmla="*/ 105 h 115"/>
                <a:gd name="T22" fmla="*/ 2 w 92"/>
                <a:gd name="T23" fmla="*/ 105 h 115"/>
                <a:gd name="T24" fmla="*/ 0 w 92"/>
                <a:gd name="T25" fmla="*/ 106 h 115"/>
                <a:gd name="T26" fmla="*/ 8 w 92"/>
                <a:gd name="T27" fmla="*/ 108 h 115"/>
                <a:gd name="T28" fmla="*/ 15 w 92"/>
                <a:gd name="T29" fmla="*/ 111 h 115"/>
                <a:gd name="T30" fmla="*/ 21 w 92"/>
                <a:gd name="T31" fmla="*/ 112 h 115"/>
                <a:gd name="T32" fmla="*/ 28 w 92"/>
                <a:gd name="T33" fmla="*/ 115 h 115"/>
                <a:gd name="T34" fmla="*/ 40 w 92"/>
                <a:gd name="T35" fmla="*/ 86 h 115"/>
                <a:gd name="T36" fmla="*/ 52 w 92"/>
                <a:gd name="T37" fmla="*/ 60 h 115"/>
                <a:gd name="T38" fmla="*/ 63 w 92"/>
                <a:gd name="T39" fmla="*/ 41 h 115"/>
                <a:gd name="T40" fmla="*/ 73 w 92"/>
                <a:gd name="T41" fmla="*/ 25 h 115"/>
                <a:gd name="T42" fmla="*/ 80 w 92"/>
                <a:gd name="T43" fmla="*/ 13 h 115"/>
                <a:gd name="T44" fmla="*/ 86 w 92"/>
                <a:gd name="T45" fmla="*/ 6 h 115"/>
                <a:gd name="T46" fmla="*/ 91 w 92"/>
                <a:gd name="T47" fmla="*/ 1 h 115"/>
                <a:gd name="T48" fmla="*/ 92 w 92"/>
                <a:gd name="T4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2" h="115">
                  <a:moveTo>
                    <a:pt x="92" y="0"/>
                  </a:moveTo>
                  <a:lnTo>
                    <a:pt x="91" y="1"/>
                  </a:lnTo>
                  <a:lnTo>
                    <a:pt x="85" y="4"/>
                  </a:lnTo>
                  <a:lnTo>
                    <a:pt x="76" y="10"/>
                  </a:lnTo>
                  <a:lnTo>
                    <a:pt x="66" y="20"/>
                  </a:lnTo>
                  <a:lnTo>
                    <a:pt x="51" y="34"/>
                  </a:lnTo>
                  <a:lnTo>
                    <a:pt x="36" y="51"/>
                  </a:lnTo>
                  <a:lnTo>
                    <a:pt x="20" y="75"/>
                  </a:lnTo>
                  <a:lnTo>
                    <a:pt x="2" y="103"/>
                  </a:lnTo>
                  <a:lnTo>
                    <a:pt x="2" y="105"/>
                  </a:lnTo>
                  <a:lnTo>
                    <a:pt x="2" y="105"/>
                  </a:lnTo>
                  <a:lnTo>
                    <a:pt x="2" y="105"/>
                  </a:lnTo>
                  <a:lnTo>
                    <a:pt x="0" y="106"/>
                  </a:lnTo>
                  <a:lnTo>
                    <a:pt x="8" y="108"/>
                  </a:lnTo>
                  <a:lnTo>
                    <a:pt x="15" y="111"/>
                  </a:lnTo>
                  <a:lnTo>
                    <a:pt x="21" y="112"/>
                  </a:lnTo>
                  <a:lnTo>
                    <a:pt x="28" y="115"/>
                  </a:lnTo>
                  <a:lnTo>
                    <a:pt x="40" y="86"/>
                  </a:lnTo>
                  <a:lnTo>
                    <a:pt x="52" y="60"/>
                  </a:lnTo>
                  <a:lnTo>
                    <a:pt x="63" y="41"/>
                  </a:lnTo>
                  <a:lnTo>
                    <a:pt x="73" y="25"/>
                  </a:lnTo>
                  <a:lnTo>
                    <a:pt x="80" y="13"/>
                  </a:lnTo>
                  <a:lnTo>
                    <a:pt x="86" y="6"/>
                  </a:lnTo>
                  <a:lnTo>
                    <a:pt x="91" y="1"/>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6" name="Freeform 204"/>
            <p:cNvSpPr>
              <a:spLocks/>
            </p:cNvSpPr>
            <p:nvPr/>
          </p:nvSpPr>
          <p:spPr bwMode="auto">
            <a:xfrm>
              <a:off x="2102" y="3348"/>
              <a:ext cx="29" cy="35"/>
            </a:xfrm>
            <a:custGeom>
              <a:avLst/>
              <a:gdLst>
                <a:gd name="T0" fmla="*/ 86 w 86"/>
                <a:gd name="T1" fmla="*/ 0 h 104"/>
                <a:gd name="T2" fmla="*/ 85 w 86"/>
                <a:gd name="T3" fmla="*/ 2 h 104"/>
                <a:gd name="T4" fmla="*/ 79 w 86"/>
                <a:gd name="T5" fmla="*/ 5 h 104"/>
                <a:gd name="T6" fmla="*/ 71 w 86"/>
                <a:gd name="T7" fmla="*/ 11 h 104"/>
                <a:gd name="T8" fmla="*/ 59 w 86"/>
                <a:gd name="T9" fmla="*/ 20 h 104"/>
                <a:gd name="T10" fmla="*/ 47 w 86"/>
                <a:gd name="T11" fmla="*/ 33 h 104"/>
                <a:gd name="T12" fmla="*/ 33 w 86"/>
                <a:gd name="T13" fmla="*/ 49 h 104"/>
                <a:gd name="T14" fmla="*/ 16 w 86"/>
                <a:gd name="T15" fmla="*/ 70 h 104"/>
                <a:gd name="T16" fmla="*/ 0 w 86"/>
                <a:gd name="T17" fmla="*/ 97 h 104"/>
                <a:gd name="T18" fmla="*/ 6 w 86"/>
                <a:gd name="T19" fmla="*/ 98 h 104"/>
                <a:gd name="T20" fmla="*/ 13 w 86"/>
                <a:gd name="T21" fmla="*/ 100 h 104"/>
                <a:gd name="T22" fmla="*/ 19 w 86"/>
                <a:gd name="T23" fmla="*/ 103 h 104"/>
                <a:gd name="T24" fmla="*/ 25 w 86"/>
                <a:gd name="T25" fmla="*/ 104 h 104"/>
                <a:gd name="T26" fmla="*/ 25 w 86"/>
                <a:gd name="T27" fmla="*/ 104 h 104"/>
                <a:gd name="T28" fmla="*/ 25 w 86"/>
                <a:gd name="T29" fmla="*/ 104 h 104"/>
                <a:gd name="T30" fmla="*/ 25 w 86"/>
                <a:gd name="T31" fmla="*/ 104 h 104"/>
                <a:gd name="T32" fmla="*/ 25 w 86"/>
                <a:gd name="T33" fmla="*/ 104 h 104"/>
                <a:gd name="T34" fmla="*/ 37 w 86"/>
                <a:gd name="T35" fmla="*/ 77 h 104"/>
                <a:gd name="T36" fmla="*/ 47 w 86"/>
                <a:gd name="T37" fmla="*/ 55 h 104"/>
                <a:gd name="T38" fmla="*/ 58 w 86"/>
                <a:gd name="T39" fmla="*/ 37 h 104"/>
                <a:gd name="T40" fmla="*/ 67 w 86"/>
                <a:gd name="T41" fmla="*/ 23 h 104"/>
                <a:gd name="T42" fmla="*/ 76 w 86"/>
                <a:gd name="T43" fmla="*/ 12 h 104"/>
                <a:gd name="T44" fmla="*/ 82 w 86"/>
                <a:gd name="T45" fmla="*/ 6 h 104"/>
                <a:gd name="T46" fmla="*/ 85 w 86"/>
                <a:gd name="T47" fmla="*/ 2 h 104"/>
                <a:gd name="T48" fmla="*/ 86 w 86"/>
                <a:gd name="T4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04">
                  <a:moveTo>
                    <a:pt x="86" y="0"/>
                  </a:moveTo>
                  <a:lnTo>
                    <a:pt x="85" y="2"/>
                  </a:lnTo>
                  <a:lnTo>
                    <a:pt x="79" y="5"/>
                  </a:lnTo>
                  <a:lnTo>
                    <a:pt x="71" y="11"/>
                  </a:lnTo>
                  <a:lnTo>
                    <a:pt x="59" y="20"/>
                  </a:lnTo>
                  <a:lnTo>
                    <a:pt x="47" y="33"/>
                  </a:lnTo>
                  <a:lnTo>
                    <a:pt x="33" y="49"/>
                  </a:lnTo>
                  <a:lnTo>
                    <a:pt x="16" y="70"/>
                  </a:lnTo>
                  <a:lnTo>
                    <a:pt x="0" y="97"/>
                  </a:lnTo>
                  <a:lnTo>
                    <a:pt x="6" y="98"/>
                  </a:lnTo>
                  <a:lnTo>
                    <a:pt x="13" y="100"/>
                  </a:lnTo>
                  <a:lnTo>
                    <a:pt x="19" y="103"/>
                  </a:lnTo>
                  <a:lnTo>
                    <a:pt x="25" y="104"/>
                  </a:lnTo>
                  <a:lnTo>
                    <a:pt x="25" y="104"/>
                  </a:lnTo>
                  <a:lnTo>
                    <a:pt x="25" y="104"/>
                  </a:lnTo>
                  <a:lnTo>
                    <a:pt x="25" y="104"/>
                  </a:lnTo>
                  <a:lnTo>
                    <a:pt x="25" y="104"/>
                  </a:lnTo>
                  <a:lnTo>
                    <a:pt x="37" y="77"/>
                  </a:lnTo>
                  <a:lnTo>
                    <a:pt x="47" y="55"/>
                  </a:lnTo>
                  <a:lnTo>
                    <a:pt x="58" y="37"/>
                  </a:lnTo>
                  <a:lnTo>
                    <a:pt x="67" y="23"/>
                  </a:lnTo>
                  <a:lnTo>
                    <a:pt x="76" y="12"/>
                  </a:lnTo>
                  <a:lnTo>
                    <a:pt x="82" y="6"/>
                  </a:lnTo>
                  <a:lnTo>
                    <a:pt x="85" y="2"/>
                  </a:lnTo>
                  <a:lnTo>
                    <a:pt x="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7" name="Freeform 205"/>
            <p:cNvSpPr>
              <a:spLocks/>
            </p:cNvSpPr>
            <p:nvPr/>
          </p:nvSpPr>
          <p:spPr bwMode="auto">
            <a:xfrm>
              <a:off x="2068" y="3341"/>
              <a:ext cx="25" cy="29"/>
            </a:xfrm>
            <a:custGeom>
              <a:avLst/>
              <a:gdLst>
                <a:gd name="T0" fmla="*/ 75 w 75"/>
                <a:gd name="T1" fmla="*/ 0 h 89"/>
                <a:gd name="T2" fmla="*/ 74 w 75"/>
                <a:gd name="T3" fmla="*/ 2 h 89"/>
                <a:gd name="T4" fmla="*/ 69 w 75"/>
                <a:gd name="T5" fmla="*/ 3 h 89"/>
                <a:gd name="T6" fmla="*/ 62 w 75"/>
                <a:gd name="T7" fmla="*/ 9 h 89"/>
                <a:gd name="T8" fmla="*/ 53 w 75"/>
                <a:gd name="T9" fmla="*/ 16 h 89"/>
                <a:gd name="T10" fmla="*/ 41 w 75"/>
                <a:gd name="T11" fmla="*/ 27 h 89"/>
                <a:gd name="T12" fmla="*/ 28 w 75"/>
                <a:gd name="T13" fmla="*/ 40 h 89"/>
                <a:gd name="T14" fmla="*/ 14 w 75"/>
                <a:gd name="T15" fmla="*/ 58 h 89"/>
                <a:gd name="T16" fmla="*/ 0 w 75"/>
                <a:gd name="T17" fmla="*/ 80 h 89"/>
                <a:gd name="T18" fmla="*/ 5 w 75"/>
                <a:gd name="T19" fmla="*/ 82 h 89"/>
                <a:gd name="T20" fmla="*/ 11 w 75"/>
                <a:gd name="T21" fmla="*/ 85 h 89"/>
                <a:gd name="T22" fmla="*/ 16 w 75"/>
                <a:gd name="T23" fmla="*/ 86 h 89"/>
                <a:gd name="T24" fmla="*/ 22 w 75"/>
                <a:gd name="T25" fmla="*/ 89 h 89"/>
                <a:gd name="T26" fmla="*/ 32 w 75"/>
                <a:gd name="T27" fmla="*/ 67 h 89"/>
                <a:gd name="T28" fmla="*/ 43 w 75"/>
                <a:gd name="T29" fmla="*/ 48 h 89"/>
                <a:gd name="T30" fmla="*/ 51 w 75"/>
                <a:gd name="T31" fmla="*/ 33 h 89"/>
                <a:gd name="T32" fmla="*/ 59 w 75"/>
                <a:gd name="T33" fmla="*/ 19 h 89"/>
                <a:gd name="T34" fmla="*/ 66 w 75"/>
                <a:gd name="T35" fmla="*/ 10 h 89"/>
                <a:gd name="T36" fmla="*/ 71 w 75"/>
                <a:gd name="T37" fmla="*/ 5 h 89"/>
                <a:gd name="T38" fmla="*/ 74 w 75"/>
                <a:gd name="T39" fmla="*/ 2 h 89"/>
                <a:gd name="T40" fmla="*/ 75 w 75"/>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5" h="89">
                  <a:moveTo>
                    <a:pt x="75" y="0"/>
                  </a:moveTo>
                  <a:lnTo>
                    <a:pt x="74" y="2"/>
                  </a:lnTo>
                  <a:lnTo>
                    <a:pt x="69" y="3"/>
                  </a:lnTo>
                  <a:lnTo>
                    <a:pt x="62" y="9"/>
                  </a:lnTo>
                  <a:lnTo>
                    <a:pt x="53" y="16"/>
                  </a:lnTo>
                  <a:lnTo>
                    <a:pt x="41" y="27"/>
                  </a:lnTo>
                  <a:lnTo>
                    <a:pt x="28" y="40"/>
                  </a:lnTo>
                  <a:lnTo>
                    <a:pt x="14" y="58"/>
                  </a:lnTo>
                  <a:lnTo>
                    <a:pt x="0" y="80"/>
                  </a:lnTo>
                  <a:lnTo>
                    <a:pt x="5" y="82"/>
                  </a:lnTo>
                  <a:lnTo>
                    <a:pt x="11" y="85"/>
                  </a:lnTo>
                  <a:lnTo>
                    <a:pt x="16" y="86"/>
                  </a:lnTo>
                  <a:lnTo>
                    <a:pt x="22" y="89"/>
                  </a:lnTo>
                  <a:lnTo>
                    <a:pt x="32" y="67"/>
                  </a:lnTo>
                  <a:lnTo>
                    <a:pt x="43" y="48"/>
                  </a:lnTo>
                  <a:lnTo>
                    <a:pt x="51" y="33"/>
                  </a:lnTo>
                  <a:lnTo>
                    <a:pt x="59" y="19"/>
                  </a:lnTo>
                  <a:lnTo>
                    <a:pt x="66" y="10"/>
                  </a:lnTo>
                  <a:lnTo>
                    <a:pt x="71" y="5"/>
                  </a:lnTo>
                  <a:lnTo>
                    <a:pt x="74" y="2"/>
                  </a:lnTo>
                  <a:lnTo>
                    <a:pt x="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8" name="Freeform 206"/>
            <p:cNvSpPr>
              <a:spLocks/>
            </p:cNvSpPr>
            <p:nvPr/>
          </p:nvSpPr>
          <p:spPr bwMode="auto">
            <a:xfrm>
              <a:off x="2035" y="3334"/>
              <a:ext cx="20" cy="22"/>
            </a:xfrm>
            <a:custGeom>
              <a:avLst/>
              <a:gdLst>
                <a:gd name="T0" fmla="*/ 60 w 60"/>
                <a:gd name="T1" fmla="*/ 0 h 67"/>
                <a:gd name="T2" fmla="*/ 59 w 60"/>
                <a:gd name="T3" fmla="*/ 0 h 67"/>
                <a:gd name="T4" fmla="*/ 56 w 60"/>
                <a:gd name="T5" fmla="*/ 3 h 67"/>
                <a:gd name="T6" fmla="*/ 50 w 60"/>
                <a:gd name="T7" fmla="*/ 6 h 67"/>
                <a:gd name="T8" fmla="*/ 43 w 60"/>
                <a:gd name="T9" fmla="*/ 12 h 67"/>
                <a:gd name="T10" fmla="*/ 34 w 60"/>
                <a:gd name="T11" fmla="*/ 20 h 67"/>
                <a:gd name="T12" fmla="*/ 23 w 60"/>
                <a:gd name="T13" fmla="*/ 30 h 67"/>
                <a:gd name="T14" fmla="*/ 12 w 60"/>
                <a:gd name="T15" fmla="*/ 42 h 67"/>
                <a:gd name="T16" fmla="*/ 0 w 60"/>
                <a:gd name="T17" fmla="*/ 58 h 67"/>
                <a:gd name="T18" fmla="*/ 4 w 60"/>
                <a:gd name="T19" fmla="*/ 60 h 67"/>
                <a:gd name="T20" fmla="*/ 9 w 60"/>
                <a:gd name="T21" fmla="*/ 63 h 67"/>
                <a:gd name="T22" fmla="*/ 13 w 60"/>
                <a:gd name="T23" fmla="*/ 64 h 67"/>
                <a:gd name="T24" fmla="*/ 17 w 60"/>
                <a:gd name="T25" fmla="*/ 67 h 67"/>
                <a:gd name="T26" fmla="*/ 34 w 60"/>
                <a:gd name="T27" fmla="*/ 36 h 67"/>
                <a:gd name="T28" fmla="*/ 49 w 60"/>
                <a:gd name="T29" fmla="*/ 15 h 67"/>
                <a:gd name="T30" fmla="*/ 57 w 60"/>
                <a:gd name="T31" fmla="*/ 3 h 67"/>
                <a:gd name="T32" fmla="*/ 60 w 60"/>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7">
                  <a:moveTo>
                    <a:pt x="60" y="0"/>
                  </a:moveTo>
                  <a:lnTo>
                    <a:pt x="59" y="0"/>
                  </a:lnTo>
                  <a:lnTo>
                    <a:pt x="56" y="3"/>
                  </a:lnTo>
                  <a:lnTo>
                    <a:pt x="50" y="6"/>
                  </a:lnTo>
                  <a:lnTo>
                    <a:pt x="43" y="12"/>
                  </a:lnTo>
                  <a:lnTo>
                    <a:pt x="34" y="20"/>
                  </a:lnTo>
                  <a:lnTo>
                    <a:pt x="23" y="30"/>
                  </a:lnTo>
                  <a:lnTo>
                    <a:pt x="12" y="42"/>
                  </a:lnTo>
                  <a:lnTo>
                    <a:pt x="0" y="58"/>
                  </a:lnTo>
                  <a:lnTo>
                    <a:pt x="4" y="60"/>
                  </a:lnTo>
                  <a:lnTo>
                    <a:pt x="9" y="63"/>
                  </a:lnTo>
                  <a:lnTo>
                    <a:pt x="13" y="64"/>
                  </a:lnTo>
                  <a:lnTo>
                    <a:pt x="17" y="67"/>
                  </a:lnTo>
                  <a:lnTo>
                    <a:pt x="34" y="36"/>
                  </a:lnTo>
                  <a:lnTo>
                    <a:pt x="49" y="15"/>
                  </a:lnTo>
                  <a:lnTo>
                    <a:pt x="57" y="3"/>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19" name="Freeform 207"/>
            <p:cNvSpPr>
              <a:spLocks/>
            </p:cNvSpPr>
            <p:nvPr/>
          </p:nvSpPr>
          <p:spPr bwMode="auto">
            <a:xfrm>
              <a:off x="2005" y="3326"/>
              <a:ext cx="13" cy="13"/>
            </a:xfrm>
            <a:custGeom>
              <a:avLst/>
              <a:gdLst>
                <a:gd name="T0" fmla="*/ 40 w 40"/>
                <a:gd name="T1" fmla="*/ 0 h 39"/>
                <a:gd name="T2" fmla="*/ 37 w 40"/>
                <a:gd name="T3" fmla="*/ 2 h 39"/>
                <a:gd name="T4" fmla="*/ 29 w 40"/>
                <a:gd name="T5" fmla="*/ 8 h 39"/>
                <a:gd name="T6" fmla="*/ 16 w 40"/>
                <a:gd name="T7" fmla="*/ 16 h 39"/>
                <a:gd name="T8" fmla="*/ 0 w 40"/>
                <a:gd name="T9" fmla="*/ 33 h 39"/>
                <a:gd name="T10" fmla="*/ 3 w 40"/>
                <a:gd name="T11" fmla="*/ 34 h 39"/>
                <a:gd name="T12" fmla="*/ 6 w 40"/>
                <a:gd name="T13" fmla="*/ 36 h 39"/>
                <a:gd name="T14" fmla="*/ 9 w 40"/>
                <a:gd name="T15" fmla="*/ 37 h 39"/>
                <a:gd name="T16" fmla="*/ 12 w 40"/>
                <a:gd name="T17" fmla="*/ 39 h 39"/>
                <a:gd name="T18" fmla="*/ 23 w 40"/>
                <a:gd name="T19" fmla="*/ 21 h 39"/>
                <a:gd name="T20" fmla="*/ 32 w 40"/>
                <a:gd name="T21" fmla="*/ 9 h 39"/>
                <a:gd name="T22" fmla="*/ 38 w 40"/>
                <a:gd name="T23" fmla="*/ 2 h 39"/>
                <a:gd name="T24" fmla="*/ 40 w 40"/>
                <a:gd name="T25"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39">
                  <a:moveTo>
                    <a:pt x="40" y="0"/>
                  </a:moveTo>
                  <a:lnTo>
                    <a:pt x="37" y="2"/>
                  </a:lnTo>
                  <a:lnTo>
                    <a:pt x="29" y="8"/>
                  </a:lnTo>
                  <a:lnTo>
                    <a:pt x="16" y="16"/>
                  </a:lnTo>
                  <a:lnTo>
                    <a:pt x="0" y="33"/>
                  </a:lnTo>
                  <a:lnTo>
                    <a:pt x="3" y="34"/>
                  </a:lnTo>
                  <a:lnTo>
                    <a:pt x="6" y="36"/>
                  </a:lnTo>
                  <a:lnTo>
                    <a:pt x="9" y="37"/>
                  </a:lnTo>
                  <a:lnTo>
                    <a:pt x="12" y="39"/>
                  </a:lnTo>
                  <a:lnTo>
                    <a:pt x="23" y="21"/>
                  </a:lnTo>
                  <a:lnTo>
                    <a:pt x="32" y="9"/>
                  </a:lnTo>
                  <a:lnTo>
                    <a:pt x="38" y="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20" name="Freeform 208"/>
            <p:cNvSpPr>
              <a:spLocks/>
            </p:cNvSpPr>
            <p:nvPr/>
          </p:nvSpPr>
          <p:spPr bwMode="auto">
            <a:xfrm>
              <a:off x="2480" y="3593"/>
              <a:ext cx="48" cy="145"/>
            </a:xfrm>
            <a:custGeom>
              <a:avLst/>
              <a:gdLst>
                <a:gd name="T0" fmla="*/ 41 w 145"/>
                <a:gd name="T1" fmla="*/ 409 h 436"/>
                <a:gd name="T2" fmla="*/ 14 w 145"/>
                <a:gd name="T3" fmla="*/ 7 h 436"/>
                <a:gd name="T4" fmla="*/ 0 w 145"/>
                <a:gd name="T5" fmla="*/ 0 h 436"/>
                <a:gd name="T6" fmla="*/ 22 w 145"/>
                <a:gd name="T7" fmla="*/ 436 h 436"/>
                <a:gd name="T8" fmla="*/ 145 w 145"/>
                <a:gd name="T9" fmla="*/ 414 h 436"/>
                <a:gd name="T10" fmla="*/ 142 w 145"/>
                <a:gd name="T11" fmla="*/ 399 h 436"/>
                <a:gd name="T12" fmla="*/ 41 w 145"/>
                <a:gd name="T13" fmla="*/ 409 h 436"/>
              </a:gdLst>
              <a:ahLst/>
              <a:cxnLst>
                <a:cxn ang="0">
                  <a:pos x="T0" y="T1"/>
                </a:cxn>
                <a:cxn ang="0">
                  <a:pos x="T2" y="T3"/>
                </a:cxn>
                <a:cxn ang="0">
                  <a:pos x="T4" y="T5"/>
                </a:cxn>
                <a:cxn ang="0">
                  <a:pos x="T6" y="T7"/>
                </a:cxn>
                <a:cxn ang="0">
                  <a:pos x="T8" y="T9"/>
                </a:cxn>
                <a:cxn ang="0">
                  <a:pos x="T10" y="T11"/>
                </a:cxn>
                <a:cxn ang="0">
                  <a:pos x="T12" y="T13"/>
                </a:cxn>
              </a:cxnLst>
              <a:rect l="0" t="0" r="r" b="b"/>
              <a:pathLst>
                <a:path w="145" h="436">
                  <a:moveTo>
                    <a:pt x="41" y="409"/>
                  </a:moveTo>
                  <a:lnTo>
                    <a:pt x="14" y="7"/>
                  </a:lnTo>
                  <a:lnTo>
                    <a:pt x="0" y="0"/>
                  </a:lnTo>
                  <a:lnTo>
                    <a:pt x="22" y="436"/>
                  </a:lnTo>
                  <a:lnTo>
                    <a:pt x="145" y="414"/>
                  </a:lnTo>
                  <a:lnTo>
                    <a:pt x="142" y="399"/>
                  </a:lnTo>
                  <a:lnTo>
                    <a:pt x="41" y="4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21" name="Freeform 209"/>
            <p:cNvSpPr>
              <a:spLocks/>
            </p:cNvSpPr>
            <p:nvPr/>
          </p:nvSpPr>
          <p:spPr bwMode="auto">
            <a:xfrm>
              <a:off x="2522" y="3665"/>
              <a:ext cx="110" cy="52"/>
            </a:xfrm>
            <a:custGeom>
              <a:avLst/>
              <a:gdLst>
                <a:gd name="T0" fmla="*/ 219 w 331"/>
                <a:gd name="T1" fmla="*/ 140 h 156"/>
                <a:gd name="T2" fmla="*/ 129 w 331"/>
                <a:gd name="T3" fmla="*/ 0 h 156"/>
                <a:gd name="T4" fmla="*/ 4 w 331"/>
                <a:gd name="T5" fmla="*/ 20 h 156"/>
                <a:gd name="T6" fmla="*/ 0 w 331"/>
                <a:gd name="T7" fmla="*/ 39 h 156"/>
                <a:gd name="T8" fmla="*/ 118 w 331"/>
                <a:gd name="T9" fmla="*/ 24 h 156"/>
                <a:gd name="T10" fmla="*/ 204 w 331"/>
                <a:gd name="T11" fmla="*/ 156 h 156"/>
                <a:gd name="T12" fmla="*/ 329 w 331"/>
                <a:gd name="T13" fmla="*/ 140 h 156"/>
                <a:gd name="T14" fmla="*/ 331 w 331"/>
                <a:gd name="T15" fmla="*/ 128 h 156"/>
                <a:gd name="T16" fmla="*/ 219 w 331"/>
                <a:gd name="T17"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 h="156">
                  <a:moveTo>
                    <a:pt x="219" y="140"/>
                  </a:moveTo>
                  <a:lnTo>
                    <a:pt x="129" y="0"/>
                  </a:lnTo>
                  <a:lnTo>
                    <a:pt x="4" y="20"/>
                  </a:lnTo>
                  <a:lnTo>
                    <a:pt x="0" y="39"/>
                  </a:lnTo>
                  <a:lnTo>
                    <a:pt x="118" y="24"/>
                  </a:lnTo>
                  <a:lnTo>
                    <a:pt x="204" y="156"/>
                  </a:lnTo>
                  <a:lnTo>
                    <a:pt x="329" y="140"/>
                  </a:lnTo>
                  <a:lnTo>
                    <a:pt x="331" y="128"/>
                  </a:lnTo>
                  <a:lnTo>
                    <a:pt x="219"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sp>
          <p:nvSpPr>
            <p:cNvPr id="218322" name="Freeform 210"/>
            <p:cNvSpPr>
              <a:spLocks/>
            </p:cNvSpPr>
            <p:nvPr/>
          </p:nvSpPr>
          <p:spPr bwMode="auto">
            <a:xfrm>
              <a:off x="2522" y="3597"/>
              <a:ext cx="32" cy="43"/>
            </a:xfrm>
            <a:custGeom>
              <a:avLst/>
              <a:gdLst>
                <a:gd name="T0" fmla="*/ 77 w 95"/>
                <a:gd name="T1" fmla="*/ 129 h 129"/>
                <a:gd name="T2" fmla="*/ 95 w 95"/>
                <a:gd name="T3" fmla="*/ 125 h 129"/>
                <a:gd name="T4" fmla="*/ 6 w 95"/>
                <a:gd name="T5" fmla="*/ 0 h 129"/>
                <a:gd name="T6" fmla="*/ 0 w 95"/>
                <a:gd name="T7" fmla="*/ 37 h 129"/>
                <a:gd name="T8" fmla="*/ 6 w 95"/>
                <a:gd name="T9" fmla="*/ 29 h 129"/>
                <a:gd name="T10" fmla="*/ 77 w 95"/>
                <a:gd name="T11" fmla="*/ 129 h 129"/>
              </a:gdLst>
              <a:ahLst/>
              <a:cxnLst>
                <a:cxn ang="0">
                  <a:pos x="T0" y="T1"/>
                </a:cxn>
                <a:cxn ang="0">
                  <a:pos x="T2" y="T3"/>
                </a:cxn>
                <a:cxn ang="0">
                  <a:pos x="T4" y="T5"/>
                </a:cxn>
                <a:cxn ang="0">
                  <a:pos x="T6" y="T7"/>
                </a:cxn>
                <a:cxn ang="0">
                  <a:pos x="T8" y="T9"/>
                </a:cxn>
                <a:cxn ang="0">
                  <a:pos x="T10" y="T11"/>
                </a:cxn>
              </a:cxnLst>
              <a:rect l="0" t="0" r="r" b="b"/>
              <a:pathLst>
                <a:path w="95" h="129">
                  <a:moveTo>
                    <a:pt x="77" y="129"/>
                  </a:moveTo>
                  <a:lnTo>
                    <a:pt x="95" y="125"/>
                  </a:lnTo>
                  <a:lnTo>
                    <a:pt x="6" y="0"/>
                  </a:lnTo>
                  <a:lnTo>
                    <a:pt x="0" y="37"/>
                  </a:lnTo>
                  <a:lnTo>
                    <a:pt x="6" y="29"/>
                  </a:lnTo>
                  <a:lnTo>
                    <a:pt x="77"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tr-TR"/>
            </a:p>
          </p:txBody>
        </p:sp>
      </p:grpSp>
      <p:pic>
        <p:nvPicPr>
          <p:cNvPr id="218323" name="Picture 211" descr="BD2020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950" y="2837823"/>
            <a:ext cx="15938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218324" name="Picture 212" descr="BABYWD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97000" y="1390023"/>
            <a:ext cx="1524000" cy="1471613"/>
          </a:xfrm>
          <a:prstGeom prst="rect">
            <a:avLst/>
          </a:prstGeom>
          <a:noFill/>
          <a:extLst>
            <a:ext uri="{909E8E84-426E-40DD-AFC4-6F175D3DCCD1}">
              <a14:hiddenFill xmlns:a14="http://schemas.microsoft.com/office/drawing/2010/main">
                <a:solidFill>
                  <a:srgbClr val="FFFFFF"/>
                </a:solidFill>
              </a14:hiddenFill>
            </a:ext>
          </a:extLst>
        </p:spPr>
      </p:pic>
      <p:sp>
        <p:nvSpPr>
          <p:cNvPr id="218325" name="Text Box 213"/>
          <p:cNvSpPr txBox="1">
            <a:spLocks noChangeArrowheads="1"/>
          </p:cNvSpPr>
          <p:nvPr/>
        </p:nvSpPr>
        <p:spPr bwMode="auto">
          <a:xfrm>
            <a:off x="6273800" y="5107948"/>
            <a:ext cx="2362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spcBef>
                <a:spcPct val="50000"/>
              </a:spcBef>
            </a:pPr>
            <a:r>
              <a:rPr lang="tr-TR" sz="2000" b="1"/>
              <a:t>Çocuk büyükannesi tarafından cesaretlendirilir</a:t>
            </a:r>
            <a:endParaRPr lang="en-US" sz="2000" b="1"/>
          </a:p>
        </p:txBody>
      </p:sp>
      <p:sp>
        <p:nvSpPr>
          <p:cNvPr id="218326" name="Text Box 214"/>
          <p:cNvSpPr txBox="1">
            <a:spLocks noChangeArrowheads="1"/>
          </p:cNvSpPr>
          <p:nvPr/>
        </p:nvSpPr>
        <p:spPr bwMode="auto">
          <a:xfrm>
            <a:off x="558800" y="5412748"/>
            <a:ext cx="2362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spcBef>
                <a:spcPct val="50000"/>
              </a:spcBef>
            </a:pPr>
            <a:r>
              <a:rPr lang="tr-TR" sz="2000" b="1"/>
              <a:t>Çocuk annesi tarafından beslenir</a:t>
            </a:r>
            <a:endParaRPr lang="en-US" sz="2000" b="1"/>
          </a:p>
        </p:txBody>
      </p:sp>
      <p:sp>
        <p:nvSpPr>
          <p:cNvPr id="218327" name="Text Box 215"/>
          <p:cNvSpPr txBox="1">
            <a:spLocks noChangeArrowheads="1"/>
          </p:cNvSpPr>
          <p:nvPr/>
        </p:nvSpPr>
        <p:spPr bwMode="auto">
          <a:xfrm>
            <a:off x="7188200" y="399423"/>
            <a:ext cx="1585913"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spcBef>
                <a:spcPct val="50000"/>
              </a:spcBef>
            </a:pPr>
            <a:r>
              <a:rPr lang="tr-TR" sz="2000" b="1"/>
              <a:t>Bebek dengede durmayı ve nesneleri yakalayıp tutmayı becerir</a:t>
            </a:r>
            <a:endParaRPr lang="en-US" sz="2000" b="1"/>
          </a:p>
        </p:txBody>
      </p:sp>
      <p:sp>
        <p:nvSpPr>
          <p:cNvPr id="218328" name="Text Box 216"/>
          <p:cNvSpPr txBox="1">
            <a:spLocks noChangeArrowheads="1"/>
          </p:cNvSpPr>
          <p:nvPr/>
        </p:nvSpPr>
        <p:spPr bwMode="auto">
          <a:xfrm>
            <a:off x="2463800" y="6022348"/>
            <a:ext cx="42672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spcBef>
                <a:spcPct val="50000"/>
              </a:spcBef>
            </a:pPr>
            <a:r>
              <a:rPr lang="tr-TR" sz="2000" b="1"/>
              <a:t>Algılar, beslenme ve uygulamalarla ince ayar tutma ve yakalama gelişir</a:t>
            </a:r>
            <a:endParaRPr lang="en-US" sz="2000" b="1"/>
          </a:p>
        </p:txBody>
      </p:sp>
      <p:sp>
        <p:nvSpPr>
          <p:cNvPr id="218329" name="Text Box 217"/>
          <p:cNvSpPr txBox="1">
            <a:spLocks noChangeArrowheads="1"/>
          </p:cNvSpPr>
          <p:nvPr/>
        </p:nvSpPr>
        <p:spPr bwMode="auto">
          <a:xfrm>
            <a:off x="635000" y="551823"/>
            <a:ext cx="2362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75000"/>
              </a:lnSpc>
              <a:spcBef>
                <a:spcPct val="50000"/>
              </a:spcBef>
            </a:pPr>
            <a:r>
              <a:rPr lang="tr-TR" sz="2000" b="1"/>
              <a:t>Bebek emeklemeye ve nesneleri tutmaya başlar</a:t>
            </a:r>
            <a:endParaRPr lang="en-US" sz="20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19" name="Text Box 59"/>
          <p:cNvSpPr txBox="1">
            <a:spLocks noChangeArrowheads="1"/>
          </p:cNvSpPr>
          <p:nvPr/>
        </p:nvSpPr>
        <p:spPr bwMode="auto">
          <a:xfrm>
            <a:off x="884238" y="106362"/>
            <a:ext cx="76184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tr-TR" sz="3200" b="1" dirty="0">
                <a:solidFill>
                  <a:schemeClr val="tx2"/>
                </a:solidFill>
              </a:rPr>
              <a:t>Büyük Motor Gelişimde Dönüm Noktaları</a:t>
            </a:r>
            <a:endParaRPr lang="en-US" sz="3200" b="1" dirty="0">
              <a:solidFill>
                <a:schemeClr val="tx2"/>
              </a:solidFill>
            </a:endParaRPr>
          </a:p>
        </p:txBody>
      </p:sp>
      <p:grpSp>
        <p:nvGrpSpPr>
          <p:cNvPr id="4" name="Grup 3"/>
          <p:cNvGrpSpPr/>
          <p:nvPr/>
        </p:nvGrpSpPr>
        <p:grpSpPr>
          <a:xfrm>
            <a:off x="146494" y="953988"/>
            <a:ext cx="8962010" cy="5067300"/>
            <a:chOff x="181991" y="1052736"/>
            <a:chExt cx="8962010" cy="5067300"/>
          </a:xfrm>
        </p:grpSpPr>
        <p:pic>
          <p:nvPicPr>
            <p:cNvPr id="244738" name="Picture 2" descr="C:\Users\Arcan TIĞRAK\Desktop\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991" y="1052736"/>
              <a:ext cx="8926513" cy="5067300"/>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7542279" y="2700814"/>
              <a:ext cx="1601721" cy="246221"/>
            </a:xfrm>
            <a:prstGeom prst="rect">
              <a:avLst/>
            </a:prstGeom>
            <a:solidFill>
              <a:schemeClr val="bg2"/>
            </a:solidFill>
          </p:spPr>
          <p:txBody>
            <a:bodyPr wrap="none" rtlCol="0">
              <a:spAutoFit/>
            </a:bodyPr>
            <a:lstStyle/>
            <a:p>
              <a:r>
                <a:rPr lang="tr-TR" sz="1000" dirty="0"/>
                <a:t>Tek başına kolaylıkla yürür</a:t>
              </a:r>
            </a:p>
          </p:txBody>
        </p:sp>
        <p:sp>
          <p:nvSpPr>
            <p:cNvPr id="61" name="Metin kutusu 60"/>
            <p:cNvSpPr txBox="1"/>
            <p:nvPr/>
          </p:nvSpPr>
          <p:spPr>
            <a:xfrm>
              <a:off x="7511733" y="3038763"/>
              <a:ext cx="1293944" cy="246221"/>
            </a:xfrm>
            <a:prstGeom prst="rect">
              <a:avLst/>
            </a:prstGeom>
            <a:solidFill>
              <a:schemeClr val="bg2"/>
            </a:solidFill>
          </p:spPr>
          <p:txBody>
            <a:bodyPr wrap="none" rtlCol="0">
              <a:spAutoFit/>
            </a:bodyPr>
            <a:lstStyle/>
            <a:p>
              <a:r>
                <a:rPr lang="tr-TR" sz="1000" dirty="0"/>
                <a:t>Kolayca ayakta durur</a:t>
              </a:r>
            </a:p>
          </p:txBody>
        </p:sp>
        <p:sp>
          <p:nvSpPr>
            <p:cNvPr id="62" name="Metin kutusu 61"/>
            <p:cNvSpPr txBox="1"/>
            <p:nvPr/>
          </p:nvSpPr>
          <p:spPr>
            <a:xfrm>
              <a:off x="6876257" y="3356992"/>
              <a:ext cx="2267744" cy="230832"/>
            </a:xfrm>
            <a:prstGeom prst="rect">
              <a:avLst/>
            </a:prstGeom>
            <a:solidFill>
              <a:schemeClr val="bg2"/>
            </a:solidFill>
          </p:spPr>
          <p:txBody>
            <a:bodyPr wrap="square" rtlCol="0">
              <a:spAutoFit/>
            </a:bodyPr>
            <a:lstStyle/>
            <a:p>
              <a:r>
                <a:rPr lang="tr-TR" sz="900" dirty="0"/>
                <a:t>Mobilyaları destek olarak kullanarak yürür</a:t>
              </a:r>
            </a:p>
          </p:txBody>
        </p:sp>
        <p:sp>
          <p:nvSpPr>
            <p:cNvPr id="63" name="Metin kutusu 62"/>
            <p:cNvSpPr txBox="1"/>
            <p:nvPr/>
          </p:nvSpPr>
          <p:spPr>
            <a:xfrm>
              <a:off x="5508104" y="3902859"/>
              <a:ext cx="2449116" cy="246221"/>
            </a:xfrm>
            <a:prstGeom prst="rect">
              <a:avLst/>
            </a:prstGeom>
            <a:solidFill>
              <a:schemeClr val="bg2"/>
            </a:solidFill>
          </p:spPr>
          <p:txBody>
            <a:bodyPr wrap="square" rtlCol="0">
              <a:spAutoFit/>
            </a:bodyPr>
            <a:lstStyle/>
            <a:p>
              <a:r>
                <a:rPr lang="tr-TR" sz="1000" dirty="0"/>
                <a:t>Destekle ayakta durur</a:t>
              </a:r>
            </a:p>
          </p:txBody>
        </p:sp>
        <p:sp>
          <p:nvSpPr>
            <p:cNvPr id="64" name="Metin kutusu 63"/>
            <p:cNvSpPr txBox="1"/>
            <p:nvPr/>
          </p:nvSpPr>
          <p:spPr>
            <a:xfrm>
              <a:off x="4501277" y="4190891"/>
              <a:ext cx="2449116" cy="246221"/>
            </a:xfrm>
            <a:prstGeom prst="rect">
              <a:avLst/>
            </a:prstGeom>
            <a:solidFill>
              <a:schemeClr val="bg2"/>
            </a:solidFill>
          </p:spPr>
          <p:txBody>
            <a:bodyPr wrap="square" rtlCol="0">
              <a:spAutoFit/>
            </a:bodyPr>
            <a:lstStyle/>
            <a:p>
              <a:r>
                <a:rPr lang="tr-TR" sz="1000" dirty="0"/>
                <a:t>Destekle oturur</a:t>
              </a:r>
            </a:p>
          </p:txBody>
        </p:sp>
        <p:sp>
          <p:nvSpPr>
            <p:cNvPr id="65" name="Metin kutusu 64"/>
            <p:cNvSpPr txBox="1"/>
            <p:nvPr/>
          </p:nvSpPr>
          <p:spPr>
            <a:xfrm>
              <a:off x="3795713" y="4491533"/>
              <a:ext cx="2449116" cy="246221"/>
            </a:xfrm>
            <a:prstGeom prst="rect">
              <a:avLst/>
            </a:prstGeom>
            <a:solidFill>
              <a:schemeClr val="bg2"/>
            </a:solidFill>
          </p:spPr>
          <p:txBody>
            <a:bodyPr wrap="square" rtlCol="0">
              <a:spAutoFit/>
            </a:bodyPr>
            <a:lstStyle/>
            <a:p>
              <a:r>
                <a:rPr lang="tr-TR" sz="1000" dirty="0"/>
                <a:t>Bir miktar ağırlığı bacaklarıyla destekler</a:t>
              </a:r>
            </a:p>
          </p:txBody>
        </p:sp>
        <p:sp>
          <p:nvSpPr>
            <p:cNvPr id="66" name="Metin kutusu 65"/>
            <p:cNvSpPr txBox="1"/>
            <p:nvPr/>
          </p:nvSpPr>
          <p:spPr>
            <a:xfrm>
              <a:off x="2986980" y="4766955"/>
              <a:ext cx="2449116" cy="246221"/>
            </a:xfrm>
            <a:prstGeom prst="rect">
              <a:avLst/>
            </a:prstGeom>
            <a:solidFill>
              <a:schemeClr val="bg2"/>
            </a:solidFill>
          </p:spPr>
          <p:txBody>
            <a:bodyPr wrap="square" rtlCol="0">
              <a:spAutoFit/>
            </a:bodyPr>
            <a:lstStyle/>
            <a:p>
              <a:r>
                <a:rPr lang="tr-TR" sz="1000" dirty="0"/>
                <a:t>Yuvarlanır</a:t>
              </a:r>
            </a:p>
          </p:txBody>
        </p:sp>
        <p:sp>
          <p:nvSpPr>
            <p:cNvPr id="68" name="Metin kutusu 67"/>
            <p:cNvSpPr txBox="1"/>
            <p:nvPr/>
          </p:nvSpPr>
          <p:spPr>
            <a:xfrm>
              <a:off x="2627784" y="5054987"/>
              <a:ext cx="3528392" cy="246221"/>
            </a:xfrm>
            <a:prstGeom prst="rect">
              <a:avLst/>
            </a:prstGeom>
            <a:solidFill>
              <a:schemeClr val="bg2"/>
            </a:solidFill>
          </p:spPr>
          <p:txBody>
            <a:bodyPr wrap="square" rtlCol="0">
              <a:spAutoFit/>
            </a:bodyPr>
            <a:lstStyle/>
            <a:p>
              <a:r>
                <a:rPr lang="tr-TR" sz="1000" dirty="0"/>
                <a:t>Yüzüstü uzanır, göğsünü kaldırır, kollarından destek alır</a:t>
              </a:r>
            </a:p>
          </p:txBody>
        </p:sp>
        <p:sp>
          <p:nvSpPr>
            <p:cNvPr id="69" name="Metin kutusu 68"/>
            <p:cNvSpPr txBox="1"/>
            <p:nvPr/>
          </p:nvSpPr>
          <p:spPr>
            <a:xfrm>
              <a:off x="971600" y="5356076"/>
              <a:ext cx="2449116" cy="246221"/>
            </a:xfrm>
            <a:prstGeom prst="rect">
              <a:avLst/>
            </a:prstGeom>
            <a:solidFill>
              <a:schemeClr val="bg2"/>
            </a:solidFill>
          </p:spPr>
          <p:txBody>
            <a:bodyPr wrap="square" rtlCol="0">
              <a:spAutoFit/>
            </a:bodyPr>
            <a:lstStyle/>
            <a:p>
              <a:r>
                <a:rPr lang="tr-TR" sz="1000" dirty="0"/>
                <a:t>Yüzüstü uzanır, başını kaldırır</a:t>
              </a:r>
            </a:p>
          </p:txBody>
        </p:sp>
        <p:sp>
          <p:nvSpPr>
            <p:cNvPr id="70" name="Metin kutusu 69"/>
            <p:cNvSpPr txBox="1"/>
            <p:nvPr/>
          </p:nvSpPr>
          <p:spPr>
            <a:xfrm>
              <a:off x="5508104" y="3645024"/>
              <a:ext cx="2449116" cy="246221"/>
            </a:xfrm>
            <a:prstGeom prst="rect">
              <a:avLst/>
            </a:prstGeom>
            <a:solidFill>
              <a:schemeClr val="bg2"/>
            </a:solidFill>
          </p:spPr>
          <p:txBody>
            <a:bodyPr wrap="square" rtlCol="0">
              <a:spAutoFit/>
            </a:bodyPr>
            <a:lstStyle/>
            <a:p>
              <a:r>
                <a:rPr lang="tr-TR" sz="1000" dirty="0"/>
                <a:t>Ayakta durmak için kendini çeker</a:t>
              </a:r>
            </a:p>
          </p:txBody>
        </p:sp>
        <p:sp>
          <p:nvSpPr>
            <p:cNvPr id="71" name="Metin kutusu 70"/>
            <p:cNvSpPr txBox="1"/>
            <p:nvPr/>
          </p:nvSpPr>
          <p:spPr>
            <a:xfrm>
              <a:off x="3162301" y="5847075"/>
              <a:ext cx="2449116" cy="246221"/>
            </a:xfrm>
            <a:prstGeom prst="rect">
              <a:avLst/>
            </a:prstGeom>
            <a:solidFill>
              <a:schemeClr val="bg1"/>
            </a:solidFill>
          </p:spPr>
          <p:txBody>
            <a:bodyPr wrap="square" rtlCol="0">
              <a:spAutoFit/>
            </a:bodyPr>
            <a:lstStyle/>
            <a:p>
              <a:pPr algn="ctr"/>
              <a:r>
                <a:rPr lang="tr-TR" sz="1000" b="1" dirty="0"/>
                <a:t>Yaş (Ay olarak)</a:t>
              </a:r>
            </a:p>
          </p:txBody>
        </p:sp>
        <p:sp>
          <p:nvSpPr>
            <p:cNvPr id="72" name="Metin kutusu 71"/>
            <p:cNvSpPr txBox="1"/>
            <p:nvPr/>
          </p:nvSpPr>
          <p:spPr>
            <a:xfrm rot="16200000">
              <a:off x="-767357" y="3972045"/>
              <a:ext cx="2449116" cy="246221"/>
            </a:xfrm>
            <a:prstGeom prst="rect">
              <a:avLst/>
            </a:prstGeom>
            <a:solidFill>
              <a:schemeClr val="bg1"/>
            </a:solidFill>
          </p:spPr>
          <p:txBody>
            <a:bodyPr wrap="square" rtlCol="0">
              <a:spAutoFit/>
            </a:bodyPr>
            <a:lstStyle/>
            <a:p>
              <a:pPr algn="ctr"/>
              <a:r>
                <a:rPr lang="tr-TR" sz="1000" b="1" dirty="0"/>
                <a:t>Motor Gelişimin Derecesi</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790463461"/>
              </p:ext>
            </p:extLst>
          </p:nvPr>
        </p:nvGraphicFramePr>
        <p:xfrm>
          <a:off x="13656" y="0"/>
          <a:ext cx="9130343"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noFill/>
        </p:spPr>
        <p:txBody>
          <a:bodyPr/>
          <a:lstStyle/>
          <a:p>
            <a:pPr>
              <a:lnSpc>
                <a:spcPct val="70000"/>
              </a:lnSpc>
            </a:pPr>
            <a:r>
              <a:rPr lang="en-US" sz="4400" b="1" dirty="0" err="1"/>
              <a:t>Duyum</a:t>
            </a:r>
            <a:r>
              <a:rPr lang="en-US" sz="4400" b="1" dirty="0"/>
              <a:t> </a:t>
            </a:r>
            <a:r>
              <a:rPr lang="en-US" sz="4400" b="1" dirty="0" err="1"/>
              <a:t>ve</a:t>
            </a:r>
            <a:r>
              <a:rPr lang="en-US" sz="4400" b="1" dirty="0"/>
              <a:t> </a:t>
            </a:r>
            <a:r>
              <a:rPr lang="en-US" sz="4400" b="1" dirty="0" err="1"/>
              <a:t>Alg</a:t>
            </a:r>
            <a:r>
              <a:rPr lang="tr-TR" sz="4400" b="1" dirty="0"/>
              <a:t>ı</a:t>
            </a:r>
            <a:r>
              <a:rPr lang="en-US" sz="4400" b="1" dirty="0"/>
              <a:t> Ned</a:t>
            </a:r>
            <a:r>
              <a:rPr lang="tr-TR" sz="4400" b="1" dirty="0"/>
              <a:t>ir</a:t>
            </a:r>
            <a:r>
              <a:rPr lang="en-US" sz="4400" b="1" dirty="0"/>
              <a:t>?</a:t>
            </a:r>
          </a:p>
        </p:txBody>
      </p:sp>
      <p:sp>
        <p:nvSpPr>
          <p:cNvPr id="87044" name="Rectangle 4"/>
          <p:cNvSpPr>
            <a:spLocks noGrp="1" noChangeArrowheads="1"/>
          </p:cNvSpPr>
          <p:nvPr>
            <p:ph idx="1"/>
          </p:nvPr>
        </p:nvSpPr>
        <p:spPr/>
        <p:txBody>
          <a:bodyPr/>
          <a:lstStyle/>
          <a:p>
            <a:r>
              <a:rPr lang="tr-TR" dirty="0"/>
              <a:t>Duyum bilgilerin duyusal alıcılarla (gözler, kulaklar, dil, burun ve deri) etkileştiği zaman ortaya çıkar. </a:t>
            </a:r>
          </a:p>
          <a:p>
            <a:r>
              <a:rPr lang="en-US" dirty="0" err="1"/>
              <a:t>Alg</a:t>
            </a:r>
            <a:r>
              <a:rPr lang="tr-TR" dirty="0"/>
              <a:t>ı duyularla hissedilenlerin yorumudur.</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p:spPr>
        <p:txBody>
          <a:bodyPr/>
          <a:lstStyle/>
          <a:p>
            <a:r>
              <a:rPr lang="en-US" sz="4400" b="1" dirty="0"/>
              <a:t>G</a:t>
            </a:r>
            <a:r>
              <a:rPr lang="tr-TR" sz="4400" b="1" dirty="0" err="1"/>
              <a:t>örsel</a:t>
            </a:r>
            <a:r>
              <a:rPr lang="tr-TR" sz="4400" b="1" dirty="0"/>
              <a:t> Algı</a:t>
            </a:r>
            <a:endParaRPr lang="en-US" sz="4400" b="1" dirty="0"/>
          </a:p>
        </p:txBody>
      </p:sp>
      <p:sp>
        <p:nvSpPr>
          <p:cNvPr id="90115" name="Rectangle 3"/>
          <p:cNvSpPr>
            <a:spLocks noGrp="1" noChangeArrowheads="1"/>
          </p:cNvSpPr>
          <p:nvPr>
            <p:ph idx="1"/>
          </p:nvPr>
        </p:nvSpPr>
        <p:spPr/>
        <p:txBody>
          <a:bodyPr>
            <a:normAutofit/>
          </a:bodyPr>
          <a:lstStyle/>
          <a:p>
            <a:r>
              <a:rPr lang="tr-TR" sz="3200" dirty="0"/>
              <a:t>Görsel Keskinlik ve Renk </a:t>
            </a:r>
            <a:endParaRPr lang="en-US" sz="3200" dirty="0"/>
          </a:p>
          <a:p>
            <a:r>
              <a:rPr lang="tr-TR" sz="3200" dirty="0"/>
              <a:t>Görsel tercih</a:t>
            </a:r>
            <a:endParaRPr lang="en-US" sz="3200" dirty="0"/>
          </a:p>
          <a:p>
            <a:r>
              <a:rPr lang="tr-TR" sz="3200" dirty="0"/>
              <a:t>Derinlik algısı</a:t>
            </a:r>
            <a:endParaRPr lang="en-US" sz="3200" dirty="0"/>
          </a:p>
          <a:p>
            <a:r>
              <a:rPr lang="tr-TR" sz="3200" dirty="0"/>
              <a:t>Görsel beklentiler</a:t>
            </a:r>
            <a:endParaRPr lang="en-US" sz="3200" dirty="0"/>
          </a:p>
        </p:txBody>
      </p:sp>
      <p:graphicFrame>
        <p:nvGraphicFramePr>
          <p:cNvPr id="90116" name="Object 4"/>
          <p:cNvGraphicFramePr>
            <a:graphicFrameLocks noChangeAspect="1"/>
          </p:cNvGraphicFramePr>
          <p:nvPr/>
        </p:nvGraphicFramePr>
        <p:xfrm>
          <a:off x="6324600" y="3581400"/>
          <a:ext cx="2292350" cy="2260600"/>
        </p:xfrm>
        <a:graphic>
          <a:graphicData uri="http://schemas.openxmlformats.org/presentationml/2006/ole">
            <mc:AlternateContent xmlns:mc="http://schemas.openxmlformats.org/markup-compatibility/2006">
              <mc:Choice xmlns:v="urn:schemas-microsoft-com:vml" Requires="v">
                <p:oleObj spid="_x0000_s15365" name="Clip" r:id="rId4" imgW="2293545" imgH="2260349" progId="">
                  <p:embed/>
                </p:oleObj>
              </mc:Choice>
              <mc:Fallback>
                <p:oleObj name="Clip" r:id="rId4" imgW="2293545" imgH="226034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581400"/>
                        <a:ext cx="2292350" cy="226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cs typeface="Times New Roman" pitchFamily="18" charset="0"/>
              </a:rPr>
              <a:t>Döndürme</a:t>
            </a:r>
            <a:r>
              <a:rPr lang="en-US"/>
              <a:t> </a:t>
            </a:r>
          </a:p>
        </p:txBody>
      </p:sp>
      <p:pic>
        <p:nvPicPr>
          <p:cNvPr id="20070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219200" y="1905000"/>
            <a:ext cx="5029200" cy="38481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53" name="Picture 13" descr="C:\Users\Arcan TIĞRAK\Desktop\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7" t="1728" r="1777" b="1841"/>
          <a:stretch/>
        </p:blipFill>
        <p:spPr bwMode="auto">
          <a:xfrm>
            <a:off x="812800" y="725714"/>
            <a:ext cx="7721600" cy="5863772"/>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3145777" y="262313"/>
            <a:ext cx="3055645" cy="461665"/>
          </a:xfrm>
          <a:prstGeom prst="rect">
            <a:avLst/>
          </a:prstGeom>
          <a:noFill/>
        </p:spPr>
        <p:txBody>
          <a:bodyPr wrap="none" rtlCol="0">
            <a:spAutoFit/>
          </a:bodyPr>
          <a:lstStyle/>
          <a:p>
            <a:r>
              <a:rPr lang="tr-TR" dirty="0">
                <a:solidFill>
                  <a:schemeClr val="tx2"/>
                </a:solidFill>
              </a:rPr>
              <a:t>Görsel Uçurum Deneyi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noFill/>
        </p:spPr>
        <p:txBody>
          <a:bodyPr/>
          <a:lstStyle/>
          <a:p>
            <a:r>
              <a:rPr lang="tr-TR" sz="4400" b="1" dirty="0"/>
              <a:t>Diğer Duyular</a:t>
            </a:r>
            <a:endParaRPr lang="en-US" sz="4400" b="1" dirty="0"/>
          </a:p>
        </p:txBody>
      </p:sp>
      <p:sp>
        <p:nvSpPr>
          <p:cNvPr id="100355" name="Rectangle 3"/>
          <p:cNvSpPr>
            <a:spLocks noGrp="1" noChangeArrowheads="1"/>
          </p:cNvSpPr>
          <p:nvPr>
            <p:ph idx="1"/>
          </p:nvPr>
        </p:nvSpPr>
        <p:spPr/>
        <p:txBody>
          <a:bodyPr>
            <a:normAutofit/>
          </a:bodyPr>
          <a:lstStyle/>
          <a:p>
            <a:r>
              <a:rPr lang="tr-TR" sz="3600" dirty="0"/>
              <a:t>İşitme</a:t>
            </a:r>
            <a:endParaRPr lang="en-US" sz="3600" dirty="0"/>
          </a:p>
          <a:p>
            <a:r>
              <a:rPr lang="tr-TR" sz="3600" dirty="0"/>
              <a:t>Dokunma ve Acı</a:t>
            </a:r>
            <a:endParaRPr lang="en-US" sz="3600" dirty="0"/>
          </a:p>
          <a:p>
            <a:r>
              <a:rPr lang="tr-TR" sz="3600" dirty="0"/>
              <a:t>Koku</a:t>
            </a:r>
            <a:endParaRPr lang="en-US" sz="3600" dirty="0"/>
          </a:p>
          <a:p>
            <a:r>
              <a:rPr lang="en-US" sz="3600" dirty="0"/>
              <a:t>Tat</a:t>
            </a:r>
          </a:p>
        </p:txBody>
      </p:sp>
      <p:graphicFrame>
        <p:nvGraphicFramePr>
          <p:cNvPr id="100356" name="Object 4"/>
          <p:cNvGraphicFramePr>
            <a:graphicFrameLocks noChangeAspect="1"/>
          </p:cNvGraphicFramePr>
          <p:nvPr/>
        </p:nvGraphicFramePr>
        <p:xfrm>
          <a:off x="4724400" y="2286000"/>
          <a:ext cx="3678238" cy="3468688"/>
        </p:xfrm>
        <a:graphic>
          <a:graphicData uri="http://schemas.openxmlformats.org/presentationml/2006/ole">
            <mc:AlternateContent xmlns:mc="http://schemas.openxmlformats.org/markup-compatibility/2006">
              <mc:Choice xmlns:v="urn:schemas-microsoft-com:vml" Requires="v">
                <p:oleObj spid="_x0000_s17413" name="Clip" r:id="rId4" imgW="3678725" imgH="3468986" progId="">
                  <p:embed/>
                </p:oleObj>
              </mc:Choice>
              <mc:Fallback>
                <p:oleObj name="Clip" r:id="rId4" imgW="3678725" imgH="34689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2286000"/>
                        <a:ext cx="3678238" cy="3468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cs typeface="Times New Roman" pitchFamily="18" charset="0"/>
              </a:rPr>
              <a:t>Moro Refleksi</a:t>
            </a:r>
            <a:r>
              <a:rPr lang="en-US"/>
              <a:t> </a:t>
            </a:r>
          </a:p>
        </p:txBody>
      </p:sp>
      <p:pic>
        <p:nvPicPr>
          <p:cNvPr id="19968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305719" y="1240631"/>
            <a:ext cx="5010150" cy="235267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17Primitive Reflexes Asymmetric Tonic Nec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468313" y="188913"/>
            <a:ext cx="8207375" cy="6156325"/>
          </a:xfrm>
        </p:spPr>
      </p:pic>
    </p:spTree>
    <p:extLst>
      <p:ext uri="{BB962C8B-B14F-4D97-AF65-F5344CB8AC3E}">
        <p14:creationId xmlns:p14="http://schemas.microsoft.com/office/powerpoint/2010/main" val="26518976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r>
              <a:rPr lang="en-US" sz="3600" dirty="0" err="1">
                <a:cs typeface="Times New Roman" pitchFamily="18" charset="0"/>
              </a:rPr>
              <a:t>Adım</a:t>
            </a:r>
            <a:r>
              <a:rPr lang="en-US" sz="3600" dirty="0">
                <a:cs typeface="Times New Roman" pitchFamily="18" charset="0"/>
              </a:rPr>
              <a:t> </a:t>
            </a:r>
            <a:r>
              <a:rPr lang="en-US" sz="3600" dirty="0" err="1">
                <a:cs typeface="Times New Roman" pitchFamily="18" charset="0"/>
              </a:rPr>
              <a:t>Atma</a:t>
            </a:r>
            <a:r>
              <a:rPr lang="en-US" sz="3600" dirty="0">
                <a:cs typeface="Times New Roman" pitchFamily="18" charset="0"/>
              </a:rPr>
              <a:t> </a:t>
            </a:r>
            <a:r>
              <a:rPr lang="en-US" sz="3600" dirty="0" err="1">
                <a:cs typeface="Times New Roman" pitchFamily="18" charset="0"/>
              </a:rPr>
              <a:t>Refleksi</a:t>
            </a:r>
            <a:r>
              <a:rPr lang="en-US" sz="3600" dirty="0"/>
              <a:t> </a:t>
            </a:r>
            <a:endParaRPr lang="tr-TR" sz="3600" dirty="0"/>
          </a:p>
        </p:txBody>
      </p:sp>
      <p:sp>
        <p:nvSpPr>
          <p:cNvPr id="2" name="1 İçerik Yer Tutucusu"/>
          <p:cNvSpPr>
            <a:spLocks noGrp="1"/>
          </p:cNvSpPr>
          <p:nvPr>
            <p:ph idx="1"/>
          </p:nvPr>
        </p:nvSpPr>
        <p:spPr/>
        <p:txBody>
          <a:bodyPr/>
          <a:lstStyle/>
          <a:p>
            <a:r>
              <a:rPr lang="tr-TR" dirty="0"/>
              <a:t>Çok küçük bebekler eğer ayakları düz bir yüzeye dokunacak şekilde dik tutulurlarsa yürümedeki adımlara benzer hareketleri ortaya çıkarır. Bu refleks de 2 veya 3 ay sonra kaybolur ve birinci yılın sonunda da gerçek yürüme olarak tekrar ortaya çıkar </a:t>
            </a:r>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a:xfrm>
            <a:off x="685800" y="609600"/>
            <a:ext cx="7772400" cy="533400"/>
          </a:xfrm>
        </p:spPr>
        <p:txBody>
          <a:bodyPr>
            <a:normAutofit fontScale="90000"/>
          </a:bodyPr>
          <a:lstStyle/>
          <a:p>
            <a:r>
              <a:rPr lang="en-US" sz="3600" dirty="0" err="1">
                <a:cs typeface="Times New Roman" pitchFamily="18" charset="0"/>
              </a:rPr>
              <a:t>Adım</a:t>
            </a:r>
            <a:r>
              <a:rPr lang="en-US" sz="3600" dirty="0">
                <a:cs typeface="Times New Roman" pitchFamily="18" charset="0"/>
              </a:rPr>
              <a:t> </a:t>
            </a:r>
            <a:r>
              <a:rPr lang="en-US" sz="3600" dirty="0" err="1">
                <a:cs typeface="Times New Roman" pitchFamily="18" charset="0"/>
              </a:rPr>
              <a:t>Atma</a:t>
            </a:r>
            <a:r>
              <a:rPr lang="en-US" sz="3600" dirty="0">
                <a:cs typeface="Times New Roman" pitchFamily="18" charset="0"/>
              </a:rPr>
              <a:t> </a:t>
            </a:r>
            <a:r>
              <a:rPr lang="en-US" sz="3600" dirty="0" err="1">
                <a:cs typeface="Times New Roman" pitchFamily="18" charset="0"/>
              </a:rPr>
              <a:t>Refleksi</a:t>
            </a:r>
            <a:r>
              <a:rPr lang="en-US" dirty="0"/>
              <a:t> </a:t>
            </a:r>
          </a:p>
        </p:txBody>
      </p:sp>
      <p:pic>
        <p:nvPicPr>
          <p:cNvPr id="203779"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771800" y="2276872"/>
            <a:ext cx="3027040" cy="4099117"/>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tepping Reflex.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515938" y="260350"/>
            <a:ext cx="8159750" cy="6119813"/>
          </a:xfrm>
        </p:spPr>
      </p:pic>
    </p:spTree>
    <p:extLst>
      <p:ext uri="{BB962C8B-B14F-4D97-AF65-F5344CB8AC3E}">
        <p14:creationId xmlns:p14="http://schemas.microsoft.com/office/powerpoint/2010/main" val="914617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hysical exam -Newborn Normal_ Primitive Reflexes - Suck, Ro.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cstate="print"/>
          <a:stretch>
            <a:fillRect/>
          </a:stretch>
        </p:blipFill>
        <p:spPr>
          <a:xfrm>
            <a:off x="468313" y="188913"/>
            <a:ext cx="8207375" cy="6156325"/>
          </a:xfrm>
        </p:spPr>
      </p:pic>
    </p:spTree>
    <p:extLst>
      <p:ext uri="{BB962C8B-B14F-4D97-AF65-F5344CB8AC3E}">
        <p14:creationId xmlns:p14="http://schemas.microsoft.com/office/powerpoint/2010/main" val="17478479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dirty="0">
                <a:solidFill>
                  <a:srgbClr val="000000"/>
                </a:solidFill>
                <a:cs typeface="Times New Roman" pitchFamily="18" charset="0"/>
              </a:rPr>
              <a:t> </a:t>
            </a:r>
            <a:r>
              <a:rPr lang="en-US" dirty="0" err="1">
                <a:cs typeface="Times New Roman" pitchFamily="18" charset="0"/>
              </a:rPr>
              <a:t>Yakalama</a:t>
            </a:r>
            <a:r>
              <a:rPr lang="tr-TR" dirty="0">
                <a:cs typeface="Times New Roman" pitchFamily="18" charset="0"/>
              </a:rPr>
              <a:t> </a:t>
            </a:r>
            <a:r>
              <a:rPr lang="en-US" dirty="0">
                <a:cs typeface="Times New Roman" pitchFamily="18" charset="0"/>
              </a:rPr>
              <a:t>–</a:t>
            </a:r>
            <a:r>
              <a:rPr lang="tr-TR" dirty="0">
                <a:cs typeface="Times New Roman" pitchFamily="18" charset="0"/>
              </a:rPr>
              <a:t> </a:t>
            </a:r>
            <a:r>
              <a:rPr lang="en-US" dirty="0" err="1">
                <a:cs typeface="Times New Roman" pitchFamily="18" charset="0"/>
              </a:rPr>
              <a:t>Kavrama</a:t>
            </a:r>
            <a:r>
              <a:rPr lang="tr-TR" dirty="0">
                <a:cs typeface="Times New Roman" pitchFamily="18" charset="0"/>
              </a:rPr>
              <a:t> </a:t>
            </a:r>
            <a:r>
              <a:rPr lang="en-US" dirty="0" err="1">
                <a:cs typeface="Times New Roman" pitchFamily="18" charset="0"/>
              </a:rPr>
              <a:t>Refleksi</a:t>
            </a:r>
            <a:r>
              <a:rPr lang="en-US" dirty="0"/>
              <a:t> </a:t>
            </a:r>
          </a:p>
        </p:txBody>
      </p:sp>
      <p:pic>
        <p:nvPicPr>
          <p:cNvPr id="2027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050" y="2564904"/>
            <a:ext cx="50101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258098"/>
      </p:ext>
    </p:extLst>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2360</TotalTime>
  <Words>604</Words>
  <Application>Microsoft Office PowerPoint</Application>
  <PresentationFormat>Ekran Gösterisi (4:3)</PresentationFormat>
  <Paragraphs>96</Paragraphs>
  <Slides>21</Slides>
  <Notes>19</Notes>
  <HiddenSlides>0</HiddenSlides>
  <MMClips>4</MMClips>
  <ScaleCrop>false</ScaleCrop>
  <HeadingPairs>
    <vt:vector size="8" baseType="variant">
      <vt:variant>
        <vt:lpstr>Kullanılan Yazı Tipleri</vt:lpstr>
      </vt:variant>
      <vt:variant>
        <vt:i4>4</vt:i4>
      </vt:variant>
      <vt:variant>
        <vt:lpstr>Tema</vt:lpstr>
      </vt:variant>
      <vt:variant>
        <vt:i4>1</vt:i4>
      </vt:variant>
      <vt:variant>
        <vt:lpstr>Eklenmiş OLE Hizmet Programları</vt:lpstr>
      </vt:variant>
      <vt:variant>
        <vt:i4>1</vt:i4>
      </vt:variant>
      <vt:variant>
        <vt:lpstr>Slayt Başlıkları</vt:lpstr>
      </vt:variant>
      <vt:variant>
        <vt:i4>21</vt:i4>
      </vt:variant>
    </vt:vector>
  </HeadingPairs>
  <TitlesOfParts>
    <vt:vector size="27" baseType="lpstr">
      <vt:lpstr>Century Gothic</vt:lpstr>
      <vt:lpstr>Calibri</vt:lpstr>
      <vt:lpstr>Times New Roman</vt:lpstr>
      <vt:lpstr>Wingdings 3</vt:lpstr>
      <vt:lpstr>Dilim</vt:lpstr>
      <vt:lpstr>Clip</vt:lpstr>
      <vt:lpstr>Döndürme  Refleksi</vt:lpstr>
      <vt:lpstr>Döndürme </vt:lpstr>
      <vt:lpstr>Moro Refleksi </vt:lpstr>
      <vt:lpstr>PowerPoint Sunusu</vt:lpstr>
      <vt:lpstr>Adım Atma Refleksi </vt:lpstr>
      <vt:lpstr>Adım Atma Refleksi </vt:lpstr>
      <vt:lpstr>PowerPoint Sunusu</vt:lpstr>
      <vt:lpstr>PowerPoint Sunusu</vt:lpstr>
      <vt:lpstr> Yakalama – Kavrama Refleksi </vt:lpstr>
      <vt:lpstr>Babinski Refleksi</vt:lpstr>
      <vt:lpstr>PowerPoint Sunusu</vt:lpstr>
      <vt:lpstr>Kaba Motor Beceriler  (Gross Motor Skills)</vt:lpstr>
      <vt:lpstr>Kaba Motor Gelişimde Dönüm Noktaları</vt:lpstr>
      <vt:lpstr>İnce Motor Beceriler  (Fine Motor Skills)</vt:lpstr>
      <vt:lpstr>PowerPoint Sunusu</vt:lpstr>
      <vt:lpstr>PowerPoint Sunusu</vt:lpstr>
      <vt:lpstr>PowerPoint Sunusu</vt:lpstr>
      <vt:lpstr>Duyum ve Algı Nedir?</vt:lpstr>
      <vt:lpstr>Görsel Algı</vt:lpstr>
      <vt:lpstr>PowerPoint Sunusu</vt:lpstr>
      <vt:lpstr>Diğer Duyular</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c:creator>
  <cp:lastModifiedBy>vahdetayşe nur</cp:lastModifiedBy>
  <cp:revision>301</cp:revision>
  <dcterms:created xsi:type="dcterms:W3CDTF">2001-03-21T16:32:25Z</dcterms:created>
  <dcterms:modified xsi:type="dcterms:W3CDTF">2018-10-15T05:46:25Z</dcterms:modified>
</cp:coreProperties>
</file>