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89" d="100"/>
          <a:sy n="89" d="100"/>
        </p:scale>
        <p:origin x="120" y="1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0CB4FBE-ED7A-42B2-AC96-7A0F4E405DD9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DBFB844E-E614-4728-A906-4EFFE4ED8E82}">
      <dgm:prSet phldrT="[Metin]"/>
      <dgm:spPr/>
      <dgm:t>
        <a:bodyPr/>
        <a:lstStyle/>
        <a:p>
          <a:r>
            <a:rPr lang="tr-TR" dirty="0" smtClean="0"/>
            <a:t>Gelir türleri</a:t>
          </a:r>
          <a:endParaRPr lang="tr-TR" dirty="0"/>
        </a:p>
      </dgm:t>
    </dgm:pt>
    <dgm:pt modelId="{ECEBC3F0-502C-41CC-96ED-F6FD656D3E0C}" type="parTrans" cxnId="{31EB348F-BD78-430E-98DC-CC53608A7DFD}">
      <dgm:prSet/>
      <dgm:spPr/>
      <dgm:t>
        <a:bodyPr/>
        <a:lstStyle/>
        <a:p>
          <a:endParaRPr lang="tr-TR"/>
        </a:p>
      </dgm:t>
    </dgm:pt>
    <dgm:pt modelId="{A266D501-0D60-4524-85DE-EBA5753C077F}" type="sibTrans" cxnId="{31EB348F-BD78-430E-98DC-CC53608A7DFD}">
      <dgm:prSet/>
      <dgm:spPr/>
      <dgm:t>
        <a:bodyPr/>
        <a:lstStyle/>
        <a:p>
          <a:endParaRPr lang="tr-TR"/>
        </a:p>
      </dgm:t>
    </dgm:pt>
    <dgm:pt modelId="{C0D7CC5C-1BFD-4B0C-A9B5-30F62F801639}">
      <dgm:prSet phldrT="[Metin]"/>
      <dgm:spPr/>
      <dgm:t>
        <a:bodyPr/>
        <a:lstStyle/>
        <a:p>
          <a:r>
            <a:rPr lang="tr-TR" dirty="0" smtClean="0"/>
            <a:t>Teşebbüs gelirleri</a:t>
          </a:r>
          <a:endParaRPr lang="tr-TR" dirty="0"/>
        </a:p>
      </dgm:t>
    </dgm:pt>
    <dgm:pt modelId="{14E62755-8CE3-427F-99CB-D2F20568B777}" type="parTrans" cxnId="{001286F2-D09B-4044-B19C-436C5140BE64}">
      <dgm:prSet/>
      <dgm:spPr/>
      <dgm:t>
        <a:bodyPr/>
        <a:lstStyle/>
        <a:p>
          <a:endParaRPr lang="tr-TR"/>
        </a:p>
      </dgm:t>
    </dgm:pt>
    <dgm:pt modelId="{D2017436-75BC-4598-8541-CAD16DF3117E}" type="sibTrans" cxnId="{001286F2-D09B-4044-B19C-436C5140BE64}">
      <dgm:prSet/>
      <dgm:spPr/>
      <dgm:t>
        <a:bodyPr/>
        <a:lstStyle/>
        <a:p>
          <a:endParaRPr lang="tr-TR"/>
        </a:p>
      </dgm:t>
    </dgm:pt>
    <dgm:pt modelId="{6CE7CC09-FA8A-4B50-A61E-C39A8D5C937D}">
      <dgm:prSet phldrT="[Metin]"/>
      <dgm:spPr/>
      <dgm:t>
        <a:bodyPr/>
        <a:lstStyle/>
        <a:p>
          <a:r>
            <a:rPr lang="tr-TR" dirty="0" smtClean="0"/>
            <a:t>Emek gelirleri</a:t>
          </a:r>
          <a:endParaRPr lang="tr-TR" dirty="0"/>
        </a:p>
      </dgm:t>
    </dgm:pt>
    <dgm:pt modelId="{AB6B5170-019D-45CD-BFD1-A655CCDD949D}" type="parTrans" cxnId="{550C943E-0586-4FC9-AD98-5B4056CA7CED}">
      <dgm:prSet/>
      <dgm:spPr/>
      <dgm:t>
        <a:bodyPr/>
        <a:lstStyle/>
        <a:p>
          <a:endParaRPr lang="tr-TR"/>
        </a:p>
      </dgm:t>
    </dgm:pt>
    <dgm:pt modelId="{FBEA7A07-B357-4A96-BBE5-AA6FF67DEF51}" type="sibTrans" cxnId="{550C943E-0586-4FC9-AD98-5B4056CA7CED}">
      <dgm:prSet/>
      <dgm:spPr/>
      <dgm:t>
        <a:bodyPr/>
        <a:lstStyle/>
        <a:p>
          <a:endParaRPr lang="tr-TR"/>
        </a:p>
      </dgm:t>
    </dgm:pt>
    <dgm:pt modelId="{55DA0754-B52C-4456-9EF6-0A9DB22D4D9E}">
      <dgm:prSet/>
      <dgm:spPr/>
      <dgm:t>
        <a:bodyPr/>
        <a:lstStyle/>
        <a:p>
          <a:r>
            <a:rPr lang="tr-TR" dirty="0" smtClean="0"/>
            <a:t>Servet gelirleri</a:t>
          </a:r>
          <a:endParaRPr lang="tr-TR" dirty="0"/>
        </a:p>
      </dgm:t>
    </dgm:pt>
    <dgm:pt modelId="{BEBD8996-69E4-4EC6-B7EF-AD009287724C}" type="parTrans" cxnId="{4DDE2E72-693C-48C0-A6B7-519AD1E6BC69}">
      <dgm:prSet/>
      <dgm:spPr/>
    </dgm:pt>
    <dgm:pt modelId="{EC041859-6993-4966-B3A9-A76EE3DC03A2}" type="sibTrans" cxnId="{4DDE2E72-693C-48C0-A6B7-519AD1E6BC69}">
      <dgm:prSet/>
      <dgm:spPr/>
    </dgm:pt>
    <dgm:pt modelId="{8922C7CF-22C0-4915-B91B-E40892840B02}">
      <dgm:prSet/>
      <dgm:spPr/>
      <dgm:t>
        <a:bodyPr/>
        <a:lstStyle/>
        <a:p>
          <a:r>
            <a:rPr lang="tr-TR" dirty="0" err="1" smtClean="0"/>
            <a:t>Sui</a:t>
          </a:r>
          <a:r>
            <a:rPr lang="tr-TR" dirty="0" smtClean="0"/>
            <a:t> </a:t>
          </a:r>
          <a:r>
            <a:rPr lang="tr-TR" dirty="0" err="1" smtClean="0"/>
            <a:t>generis</a:t>
          </a:r>
          <a:r>
            <a:rPr lang="tr-TR" dirty="0" smtClean="0"/>
            <a:t> kategori</a:t>
          </a:r>
          <a:endParaRPr lang="tr-TR" dirty="0"/>
        </a:p>
      </dgm:t>
    </dgm:pt>
    <dgm:pt modelId="{AF6FA8EA-8451-489A-9C43-6A210D5F11AF}" type="parTrans" cxnId="{747003DA-EBBA-495E-867A-057CB3B9BF61}">
      <dgm:prSet/>
      <dgm:spPr/>
    </dgm:pt>
    <dgm:pt modelId="{7BBA0A0D-A22E-4B86-B6BB-52A3711A2BD2}" type="sibTrans" cxnId="{747003DA-EBBA-495E-867A-057CB3B9BF61}">
      <dgm:prSet/>
      <dgm:spPr/>
    </dgm:pt>
    <dgm:pt modelId="{F34FD409-690D-4566-9EC2-13F7633C456B}" type="pres">
      <dgm:prSet presAssocID="{40CB4FBE-ED7A-42B2-AC96-7A0F4E405DD9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FF9E0D27-1E54-4BF1-B888-7D57F523EF67}" type="pres">
      <dgm:prSet presAssocID="{DBFB844E-E614-4728-A906-4EFFE4ED8E82}" presName="hierRoot1" presStyleCnt="0"/>
      <dgm:spPr/>
    </dgm:pt>
    <dgm:pt modelId="{652917EA-E13A-4E2C-8753-36DCB08C0DB1}" type="pres">
      <dgm:prSet presAssocID="{DBFB844E-E614-4728-A906-4EFFE4ED8E82}" presName="composite" presStyleCnt="0"/>
      <dgm:spPr/>
    </dgm:pt>
    <dgm:pt modelId="{C4F8A9A6-EEC3-4290-B785-5982DC64FDF9}" type="pres">
      <dgm:prSet presAssocID="{DBFB844E-E614-4728-A906-4EFFE4ED8E82}" presName="background" presStyleLbl="node0" presStyleIdx="0" presStyleCnt="1"/>
      <dgm:spPr/>
    </dgm:pt>
    <dgm:pt modelId="{E5B36C31-DED0-4A90-B1C2-F8EA29287CE8}" type="pres">
      <dgm:prSet presAssocID="{DBFB844E-E614-4728-A906-4EFFE4ED8E82}" presName="text" presStyleLbl="fgAcc0" presStyleIdx="0" presStyleCnt="1">
        <dgm:presLayoutVars>
          <dgm:chPref val="3"/>
        </dgm:presLayoutVars>
      </dgm:prSet>
      <dgm:spPr/>
    </dgm:pt>
    <dgm:pt modelId="{CB5B3269-B321-4D5B-BD2C-BF9D3B582AEC}" type="pres">
      <dgm:prSet presAssocID="{DBFB844E-E614-4728-A906-4EFFE4ED8E82}" presName="hierChild2" presStyleCnt="0"/>
      <dgm:spPr/>
    </dgm:pt>
    <dgm:pt modelId="{842EFB4A-D88D-4957-911B-BE3E276371D6}" type="pres">
      <dgm:prSet presAssocID="{14E62755-8CE3-427F-99CB-D2F20568B777}" presName="Name10" presStyleLbl="parChTrans1D2" presStyleIdx="0" presStyleCnt="4"/>
      <dgm:spPr/>
    </dgm:pt>
    <dgm:pt modelId="{C8B3E009-0F24-45C9-9530-B7FED6A008C7}" type="pres">
      <dgm:prSet presAssocID="{C0D7CC5C-1BFD-4B0C-A9B5-30F62F801639}" presName="hierRoot2" presStyleCnt="0"/>
      <dgm:spPr/>
    </dgm:pt>
    <dgm:pt modelId="{32340A37-D341-4B6A-A51C-0676CF33C0FA}" type="pres">
      <dgm:prSet presAssocID="{C0D7CC5C-1BFD-4B0C-A9B5-30F62F801639}" presName="composite2" presStyleCnt="0"/>
      <dgm:spPr/>
    </dgm:pt>
    <dgm:pt modelId="{0720CD3D-3E50-40B1-9127-06F59B9A125E}" type="pres">
      <dgm:prSet presAssocID="{C0D7CC5C-1BFD-4B0C-A9B5-30F62F801639}" presName="background2" presStyleLbl="node2" presStyleIdx="0" presStyleCnt="4"/>
      <dgm:spPr/>
    </dgm:pt>
    <dgm:pt modelId="{408E3838-37DE-4975-BF6C-E526920E193F}" type="pres">
      <dgm:prSet presAssocID="{C0D7CC5C-1BFD-4B0C-A9B5-30F62F801639}" presName="text2" presStyleLbl="fgAcc2" presStyleIdx="0" presStyleCnt="4">
        <dgm:presLayoutVars>
          <dgm:chPref val="3"/>
        </dgm:presLayoutVars>
      </dgm:prSet>
      <dgm:spPr/>
    </dgm:pt>
    <dgm:pt modelId="{8FDF5DB8-A13D-4E26-A30A-51EB1AD32E4A}" type="pres">
      <dgm:prSet presAssocID="{C0D7CC5C-1BFD-4B0C-A9B5-30F62F801639}" presName="hierChild3" presStyleCnt="0"/>
      <dgm:spPr/>
    </dgm:pt>
    <dgm:pt modelId="{45956EBE-B854-4C6C-9FBD-D6C98E3CC40F}" type="pres">
      <dgm:prSet presAssocID="{AB6B5170-019D-45CD-BFD1-A655CCDD949D}" presName="Name10" presStyleLbl="parChTrans1D2" presStyleIdx="1" presStyleCnt="4"/>
      <dgm:spPr/>
    </dgm:pt>
    <dgm:pt modelId="{5CF6FB09-6740-4EF6-B780-8A02A4407326}" type="pres">
      <dgm:prSet presAssocID="{6CE7CC09-FA8A-4B50-A61E-C39A8D5C937D}" presName="hierRoot2" presStyleCnt="0"/>
      <dgm:spPr/>
    </dgm:pt>
    <dgm:pt modelId="{BE333469-E92D-4EB0-9CB2-1235CEFE94B4}" type="pres">
      <dgm:prSet presAssocID="{6CE7CC09-FA8A-4B50-A61E-C39A8D5C937D}" presName="composite2" presStyleCnt="0"/>
      <dgm:spPr/>
    </dgm:pt>
    <dgm:pt modelId="{4D84EF09-583C-470A-B573-356F415249C2}" type="pres">
      <dgm:prSet presAssocID="{6CE7CC09-FA8A-4B50-A61E-C39A8D5C937D}" presName="background2" presStyleLbl="node2" presStyleIdx="1" presStyleCnt="4"/>
      <dgm:spPr/>
    </dgm:pt>
    <dgm:pt modelId="{FF06D594-184B-4FF6-B90D-BDC6DA4D4259}" type="pres">
      <dgm:prSet presAssocID="{6CE7CC09-FA8A-4B50-A61E-C39A8D5C937D}" presName="text2" presStyleLbl="fgAcc2" presStyleIdx="1" presStyleCnt="4">
        <dgm:presLayoutVars>
          <dgm:chPref val="3"/>
        </dgm:presLayoutVars>
      </dgm:prSet>
      <dgm:spPr/>
    </dgm:pt>
    <dgm:pt modelId="{6415029D-34EA-4A90-BA96-B9D6CBB977BC}" type="pres">
      <dgm:prSet presAssocID="{6CE7CC09-FA8A-4B50-A61E-C39A8D5C937D}" presName="hierChild3" presStyleCnt="0"/>
      <dgm:spPr/>
    </dgm:pt>
    <dgm:pt modelId="{6FDBC898-93E0-4DB3-BE89-9D0A47D6178B}" type="pres">
      <dgm:prSet presAssocID="{BEBD8996-69E4-4EC6-B7EF-AD009287724C}" presName="Name10" presStyleLbl="parChTrans1D2" presStyleIdx="2" presStyleCnt="4"/>
      <dgm:spPr/>
    </dgm:pt>
    <dgm:pt modelId="{9DAB12F0-99E2-4CA6-BBCC-3B14F45A8646}" type="pres">
      <dgm:prSet presAssocID="{55DA0754-B52C-4456-9EF6-0A9DB22D4D9E}" presName="hierRoot2" presStyleCnt="0"/>
      <dgm:spPr/>
    </dgm:pt>
    <dgm:pt modelId="{5B172EF0-62B7-4E8E-A2B4-2F8968A5F9EB}" type="pres">
      <dgm:prSet presAssocID="{55DA0754-B52C-4456-9EF6-0A9DB22D4D9E}" presName="composite2" presStyleCnt="0"/>
      <dgm:spPr/>
    </dgm:pt>
    <dgm:pt modelId="{90A24DFD-A79D-4369-9C54-A91706F8871F}" type="pres">
      <dgm:prSet presAssocID="{55DA0754-B52C-4456-9EF6-0A9DB22D4D9E}" presName="background2" presStyleLbl="node2" presStyleIdx="2" presStyleCnt="4"/>
      <dgm:spPr/>
    </dgm:pt>
    <dgm:pt modelId="{DA0F1DCA-327B-4796-AA46-DF7D19B27F8C}" type="pres">
      <dgm:prSet presAssocID="{55DA0754-B52C-4456-9EF6-0A9DB22D4D9E}" presName="text2" presStyleLbl="fgAcc2" presStyleIdx="2" presStyleCnt="4">
        <dgm:presLayoutVars>
          <dgm:chPref val="3"/>
        </dgm:presLayoutVars>
      </dgm:prSet>
      <dgm:spPr/>
    </dgm:pt>
    <dgm:pt modelId="{A2FB205A-AADF-4930-8971-0013EA755BC4}" type="pres">
      <dgm:prSet presAssocID="{55DA0754-B52C-4456-9EF6-0A9DB22D4D9E}" presName="hierChild3" presStyleCnt="0"/>
      <dgm:spPr/>
    </dgm:pt>
    <dgm:pt modelId="{34A4037B-8CF4-4F15-8B40-9EECEE54F27D}" type="pres">
      <dgm:prSet presAssocID="{AF6FA8EA-8451-489A-9C43-6A210D5F11AF}" presName="Name10" presStyleLbl="parChTrans1D2" presStyleIdx="3" presStyleCnt="4"/>
      <dgm:spPr/>
    </dgm:pt>
    <dgm:pt modelId="{210D1AC2-A803-4F07-BEC1-FC004D2974AE}" type="pres">
      <dgm:prSet presAssocID="{8922C7CF-22C0-4915-B91B-E40892840B02}" presName="hierRoot2" presStyleCnt="0"/>
      <dgm:spPr/>
    </dgm:pt>
    <dgm:pt modelId="{F63504F1-25CA-4A50-B061-E2CD48ECE11C}" type="pres">
      <dgm:prSet presAssocID="{8922C7CF-22C0-4915-B91B-E40892840B02}" presName="composite2" presStyleCnt="0"/>
      <dgm:spPr/>
    </dgm:pt>
    <dgm:pt modelId="{B9532EEF-8229-4B5A-929A-6EC9F13D849A}" type="pres">
      <dgm:prSet presAssocID="{8922C7CF-22C0-4915-B91B-E40892840B02}" presName="background2" presStyleLbl="node2" presStyleIdx="3" presStyleCnt="4"/>
      <dgm:spPr/>
    </dgm:pt>
    <dgm:pt modelId="{6F9C3B3B-051B-419E-944D-A75BBD0F13B0}" type="pres">
      <dgm:prSet presAssocID="{8922C7CF-22C0-4915-B91B-E40892840B02}" presName="text2" presStyleLbl="fgAcc2" presStyleIdx="3" presStyleCnt="4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69011C84-47B4-4169-ABD4-73680CB48E2B}" type="pres">
      <dgm:prSet presAssocID="{8922C7CF-22C0-4915-B91B-E40892840B02}" presName="hierChild3" presStyleCnt="0"/>
      <dgm:spPr/>
    </dgm:pt>
  </dgm:ptLst>
  <dgm:cxnLst>
    <dgm:cxn modelId="{31EB348F-BD78-430E-98DC-CC53608A7DFD}" srcId="{40CB4FBE-ED7A-42B2-AC96-7A0F4E405DD9}" destId="{DBFB844E-E614-4728-A906-4EFFE4ED8E82}" srcOrd="0" destOrd="0" parTransId="{ECEBC3F0-502C-41CC-96ED-F6FD656D3E0C}" sibTransId="{A266D501-0D60-4524-85DE-EBA5753C077F}"/>
    <dgm:cxn modelId="{E89A36A0-6E15-4D9A-8ECD-46136956C6B3}" type="presOf" srcId="{DBFB844E-E614-4728-A906-4EFFE4ED8E82}" destId="{E5B36C31-DED0-4A90-B1C2-F8EA29287CE8}" srcOrd="0" destOrd="0" presId="urn:microsoft.com/office/officeart/2005/8/layout/hierarchy1"/>
    <dgm:cxn modelId="{001286F2-D09B-4044-B19C-436C5140BE64}" srcId="{DBFB844E-E614-4728-A906-4EFFE4ED8E82}" destId="{C0D7CC5C-1BFD-4B0C-A9B5-30F62F801639}" srcOrd="0" destOrd="0" parTransId="{14E62755-8CE3-427F-99CB-D2F20568B777}" sibTransId="{D2017436-75BC-4598-8541-CAD16DF3117E}"/>
    <dgm:cxn modelId="{3C64B48C-C893-4182-A05C-91C17524B98F}" type="presOf" srcId="{14E62755-8CE3-427F-99CB-D2F20568B777}" destId="{842EFB4A-D88D-4957-911B-BE3E276371D6}" srcOrd="0" destOrd="0" presId="urn:microsoft.com/office/officeart/2005/8/layout/hierarchy1"/>
    <dgm:cxn modelId="{25CDECA4-FF3E-4A23-8FC1-3EB9CDEC726D}" type="presOf" srcId="{8922C7CF-22C0-4915-B91B-E40892840B02}" destId="{6F9C3B3B-051B-419E-944D-A75BBD0F13B0}" srcOrd="0" destOrd="0" presId="urn:microsoft.com/office/officeart/2005/8/layout/hierarchy1"/>
    <dgm:cxn modelId="{4644078A-1FCF-4CD7-B421-8D3CB81B3DF9}" type="presOf" srcId="{55DA0754-B52C-4456-9EF6-0A9DB22D4D9E}" destId="{DA0F1DCA-327B-4796-AA46-DF7D19B27F8C}" srcOrd="0" destOrd="0" presId="urn:microsoft.com/office/officeart/2005/8/layout/hierarchy1"/>
    <dgm:cxn modelId="{8A0FEA1D-43B3-4F64-9F33-2971DB88969E}" type="presOf" srcId="{C0D7CC5C-1BFD-4B0C-A9B5-30F62F801639}" destId="{408E3838-37DE-4975-BF6C-E526920E193F}" srcOrd="0" destOrd="0" presId="urn:microsoft.com/office/officeart/2005/8/layout/hierarchy1"/>
    <dgm:cxn modelId="{747003DA-EBBA-495E-867A-057CB3B9BF61}" srcId="{DBFB844E-E614-4728-A906-4EFFE4ED8E82}" destId="{8922C7CF-22C0-4915-B91B-E40892840B02}" srcOrd="3" destOrd="0" parTransId="{AF6FA8EA-8451-489A-9C43-6A210D5F11AF}" sibTransId="{7BBA0A0D-A22E-4B86-B6BB-52A3711A2BD2}"/>
    <dgm:cxn modelId="{4DDE2E72-693C-48C0-A6B7-519AD1E6BC69}" srcId="{DBFB844E-E614-4728-A906-4EFFE4ED8E82}" destId="{55DA0754-B52C-4456-9EF6-0A9DB22D4D9E}" srcOrd="2" destOrd="0" parTransId="{BEBD8996-69E4-4EC6-B7EF-AD009287724C}" sibTransId="{EC041859-6993-4966-B3A9-A76EE3DC03A2}"/>
    <dgm:cxn modelId="{CE7A1B5A-6303-4A85-8A6E-3D92468B0E40}" type="presOf" srcId="{40CB4FBE-ED7A-42B2-AC96-7A0F4E405DD9}" destId="{F34FD409-690D-4566-9EC2-13F7633C456B}" srcOrd="0" destOrd="0" presId="urn:microsoft.com/office/officeart/2005/8/layout/hierarchy1"/>
    <dgm:cxn modelId="{3B8A9CC0-1CBD-4036-9EB5-F280644460BA}" type="presOf" srcId="{BEBD8996-69E4-4EC6-B7EF-AD009287724C}" destId="{6FDBC898-93E0-4DB3-BE89-9D0A47D6178B}" srcOrd="0" destOrd="0" presId="urn:microsoft.com/office/officeart/2005/8/layout/hierarchy1"/>
    <dgm:cxn modelId="{3ED14E34-EDFA-4190-9C99-C396E062BA9C}" type="presOf" srcId="{AF6FA8EA-8451-489A-9C43-6A210D5F11AF}" destId="{34A4037B-8CF4-4F15-8B40-9EECEE54F27D}" srcOrd="0" destOrd="0" presId="urn:microsoft.com/office/officeart/2005/8/layout/hierarchy1"/>
    <dgm:cxn modelId="{A8E3BF50-12F2-4D18-885C-4B4413125299}" type="presOf" srcId="{AB6B5170-019D-45CD-BFD1-A655CCDD949D}" destId="{45956EBE-B854-4C6C-9FBD-D6C98E3CC40F}" srcOrd="0" destOrd="0" presId="urn:microsoft.com/office/officeart/2005/8/layout/hierarchy1"/>
    <dgm:cxn modelId="{550C943E-0586-4FC9-AD98-5B4056CA7CED}" srcId="{DBFB844E-E614-4728-A906-4EFFE4ED8E82}" destId="{6CE7CC09-FA8A-4B50-A61E-C39A8D5C937D}" srcOrd="1" destOrd="0" parTransId="{AB6B5170-019D-45CD-BFD1-A655CCDD949D}" sibTransId="{FBEA7A07-B357-4A96-BBE5-AA6FF67DEF51}"/>
    <dgm:cxn modelId="{8A118778-8BAB-4EF9-B3A0-565A6F226B73}" type="presOf" srcId="{6CE7CC09-FA8A-4B50-A61E-C39A8D5C937D}" destId="{FF06D594-184B-4FF6-B90D-BDC6DA4D4259}" srcOrd="0" destOrd="0" presId="urn:microsoft.com/office/officeart/2005/8/layout/hierarchy1"/>
    <dgm:cxn modelId="{B04B83E4-49C6-4820-99F8-2F6A7F0D96AC}" type="presParOf" srcId="{F34FD409-690D-4566-9EC2-13F7633C456B}" destId="{FF9E0D27-1E54-4BF1-B888-7D57F523EF67}" srcOrd="0" destOrd="0" presId="urn:microsoft.com/office/officeart/2005/8/layout/hierarchy1"/>
    <dgm:cxn modelId="{A1291836-7650-40EE-9AAD-83F9D3800CC6}" type="presParOf" srcId="{FF9E0D27-1E54-4BF1-B888-7D57F523EF67}" destId="{652917EA-E13A-4E2C-8753-36DCB08C0DB1}" srcOrd="0" destOrd="0" presId="urn:microsoft.com/office/officeart/2005/8/layout/hierarchy1"/>
    <dgm:cxn modelId="{A83240E0-F320-46C2-B1B2-6F43AD2115BD}" type="presParOf" srcId="{652917EA-E13A-4E2C-8753-36DCB08C0DB1}" destId="{C4F8A9A6-EEC3-4290-B785-5982DC64FDF9}" srcOrd="0" destOrd="0" presId="urn:microsoft.com/office/officeart/2005/8/layout/hierarchy1"/>
    <dgm:cxn modelId="{7A9313D2-BAB6-4AA2-8166-E2502CD1F4D4}" type="presParOf" srcId="{652917EA-E13A-4E2C-8753-36DCB08C0DB1}" destId="{E5B36C31-DED0-4A90-B1C2-F8EA29287CE8}" srcOrd="1" destOrd="0" presId="urn:microsoft.com/office/officeart/2005/8/layout/hierarchy1"/>
    <dgm:cxn modelId="{90CF4303-97CD-4F8F-A1C0-B6A32542AD39}" type="presParOf" srcId="{FF9E0D27-1E54-4BF1-B888-7D57F523EF67}" destId="{CB5B3269-B321-4D5B-BD2C-BF9D3B582AEC}" srcOrd="1" destOrd="0" presId="urn:microsoft.com/office/officeart/2005/8/layout/hierarchy1"/>
    <dgm:cxn modelId="{E186595D-4061-4C94-B87C-43E8A8630BE7}" type="presParOf" srcId="{CB5B3269-B321-4D5B-BD2C-BF9D3B582AEC}" destId="{842EFB4A-D88D-4957-911B-BE3E276371D6}" srcOrd="0" destOrd="0" presId="urn:microsoft.com/office/officeart/2005/8/layout/hierarchy1"/>
    <dgm:cxn modelId="{C09EA995-ECAA-4298-AD19-976636B38017}" type="presParOf" srcId="{CB5B3269-B321-4D5B-BD2C-BF9D3B582AEC}" destId="{C8B3E009-0F24-45C9-9530-B7FED6A008C7}" srcOrd="1" destOrd="0" presId="urn:microsoft.com/office/officeart/2005/8/layout/hierarchy1"/>
    <dgm:cxn modelId="{21937A0C-1E06-4726-8D90-D99FF2112FB3}" type="presParOf" srcId="{C8B3E009-0F24-45C9-9530-B7FED6A008C7}" destId="{32340A37-D341-4B6A-A51C-0676CF33C0FA}" srcOrd="0" destOrd="0" presId="urn:microsoft.com/office/officeart/2005/8/layout/hierarchy1"/>
    <dgm:cxn modelId="{18D0B84B-D36F-490D-BE32-94011F47410A}" type="presParOf" srcId="{32340A37-D341-4B6A-A51C-0676CF33C0FA}" destId="{0720CD3D-3E50-40B1-9127-06F59B9A125E}" srcOrd="0" destOrd="0" presId="urn:microsoft.com/office/officeart/2005/8/layout/hierarchy1"/>
    <dgm:cxn modelId="{940028FB-2162-4B77-B356-17872E72C6C5}" type="presParOf" srcId="{32340A37-D341-4B6A-A51C-0676CF33C0FA}" destId="{408E3838-37DE-4975-BF6C-E526920E193F}" srcOrd="1" destOrd="0" presId="urn:microsoft.com/office/officeart/2005/8/layout/hierarchy1"/>
    <dgm:cxn modelId="{0AAC044B-53F4-4FAE-B279-BB8095A00CD0}" type="presParOf" srcId="{C8B3E009-0F24-45C9-9530-B7FED6A008C7}" destId="{8FDF5DB8-A13D-4E26-A30A-51EB1AD32E4A}" srcOrd="1" destOrd="0" presId="urn:microsoft.com/office/officeart/2005/8/layout/hierarchy1"/>
    <dgm:cxn modelId="{BB621670-D208-4324-8ABC-48B8DB5007D6}" type="presParOf" srcId="{CB5B3269-B321-4D5B-BD2C-BF9D3B582AEC}" destId="{45956EBE-B854-4C6C-9FBD-D6C98E3CC40F}" srcOrd="2" destOrd="0" presId="urn:microsoft.com/office/officeart/2005/8/layout/hierarchy1"/>
    <dgm:cxn modelId="{DD8ABFE5-C5FA-421A-A8EE-1A3BBA02159F}" type="presParOf" srcId="{CB5B3269-B321-4D5B-BD2C-BF9D3B582AEC}" destId="{5CF6FB09-6740-4EF6-B780-8A02A4407326}" srcOrd="3" destOrd="0" presId="urn:microsoft.com/office/officeart/2005/8/layout/hierarchy1"/>
    <dgm:cxn modelId="{C78A2E28-92B6-430B-B0A1-B221AB45706D}" type="presParOf" srcId="{5CF6FB09-6740-4EF6-B780-8A02A4407326}" destId="{BE333469-E92D-4EB0-9CB2-1235CEFE94B4}" srcOrd="0" destOrd="0" presId="urn:microsoft.com/office/officeart/2005/8/layout/hierarchy1"/>
    <dgm:cxn modelId="{51AA5264-539A-4AC9-A4AF-0FC27684D7F8}" type="presParOf" srcId="{BE333469-E92D-4EB0-9CB2-1235CEFE94B4}" destId="{4D84EF09-583C-470A-B573-356F415249C2}" srcOrd="0" destOrd="0" presId="urn:microsoft.com/office/officeart/2005/8/layout/hierarchy1"/>
    <dgm:cxn modelId="{F79558CA-A058-4CA5-8049-6484209AF31A}" type="presParOf" srcId="{BE333469-E92D-4EB0-9CB2-1235CEFE94B4}" destId="{FF06D594-184B-4FF6-B90D-BDC6DA4D4259}" srcOrd="1" destOrd="0" presId="urn:microsoft.com/office/officeart/2005/8/layout/hierarchy1"/>
    <dgm:cxn modelId="{924B4E70-BC6E-4F04-AC08-C66A04E2A14E}" type="presParOf" srcId="{5CF6FB09-6740-4EF6-B780-8A02A4407326}" destId="{6415029D-34EA-4A90-BA96-B9D6CBB977BC}" srcOrd="1" destOrd="0" presId="urn:microsoft.com/office/officeart/2005/8/layout/hierarchy1"/>
    <dgm:cxn modelId="{F7F4923C-8945-47F9-9878-217ABB658BA5}" type="presParOf" srcId="{CB5B3269-B321-4D5B-BD2C-BF9D3B582AEC}" destId="{6FDBC898-93E0-4DB3-BE89-9D0A47D6178B}" srcOrd="4" destOrd="0" presId="urn:microsoft.com/office/officeart/2005/8/layout/hierarchy1"/>
    <dgm:cxn modelId="{65B62589-E05D-4EEB-B260-D400D915E005}" type="presParOf" srcId="{CB5B3269-B321-4D5B-BD2C-BF9D3B582AEC}" destId="{9DAB12F0-99E2-4CA6-BBCC-3B14F45A8646}" srcOrd="5" destOrd="0" presId="urn:microsoft.com/office/officeart/2005/8/layout/hierarchy1"/>
    <dgm:cxn modelId="{07D06EEA-20A5-4ED2-9530-C85CD073F2C0}" type="presParOf" srcId="{9DAB12F0-99E2-4CA6-BBCC-3B14F45A8646}" destId="{5B172EF0-62B7-4E8E-A2B4-2F8968A5F9EB}" srcOrd="0" destOrd="0" presId="urn:microsoft.com/office/officeart/2005/8/layout/hierarchy1"/>
    <dgm:cxn modelId="{68BA064F-81D8-4758-A174-6C84A94B18E8}" type="presParOf" srcId="{5B172EF0-62B7-4E8E-A2B4-2F8968A5F9EB}" destId="{90A24DFD-A79D-4369-9C54-A91706F8871F}" srcOrd="0" destOrd="0" presId="urn:microsoft.com/office/officeart/2005/8/layout/hierarchy1"/>
    <dgm:cxn modelId="{5D4B8953-5595-4E30-BBAF-8D2EFE60BDFA}" type="presParOf" srcId="{5B172EF0-62B7-4E8E-A2B4-2F8968A5F9EB}" destId="{DA0F1DCA-327B-4796-AA46-DF7D19B27F8C}" srcOrd="1" destOrd="0" presId="urn:microsoft.com/office/officeart/2005/8/layout/hierarchy1"/>
    <dgm:cxn modelId="{B5023D57-8BC1-4EE4-A48A-F3A2B420B22D}" type="presParOf" srcId="{9DAB12F0-99E2-4CA6-BBCC-3B14F45A8646}" destId="{A2FB205A-AADF-4930-8971-0013EA755BC4}" srcOrd="1" destOrd="0" presId="urn:microsoft.com/office/officeart/2005/8/layout/hierarchy1"/>
    <dgm:cxn modelId="{A9DE2182-B5A0-4FFA-BB2F-AB6D1214F8E9}" type="presParOf" srcId="{CB5B3269-B321-4D5B-BD2C-BF9D3B582AEC}" destId="{34A4037B-8CF4-4F15-8B40-9EECEE54F27D}" srcOrd="6" destOrd="0" presId="urn:microsoft.com/office/officeart/2005/8/layout/hierarchy1"/>
    <dgm:cxn modelId="{488712A8-4F6A-44B5-8F34-9B59E9396EEF}" type="presParOf" srcId="{CB5B3269-B321-4D5B-BD2C-BF9D3B582AEC}" destId="{210D1AC2-A803-4F07-BEC1-FC004D2974AE}" srcOrd="7" destOrd="0" presId="urn:microsoft.com/office/officeart/2005/8/layout/hierarchy1"/>
    <dgm:cxn modelId="{3219468C-28BC-4DC8-A82C-CE7AE48D84A9}" type="presParOf" srcId="{210D1AC2-A803-4F07-BEC1-FC004D2974AE}" destId="{F63504F1-25CA-4A50-B061-E2CD48ECE11C}" srcOrd="0" destOrd="0" presId="urn:microsoft.com/office/officeart/2005/8/layout/hierarchy1"/>
    <dgm:cxn modelId="{B2D853CF-77C1-4832-8B0F-7378D204AA3A}" type="presParOf" srcId="{F63504F1-25CA-4A50-B061-E2CD48ECE11C}" destId="{B9532EEF-8229-4B5A-929A-6EC9F13D849A}" srcOrd="0" destOrd="0" presId="urn:microsoft.com/office/officeart/2005/8/layout/hierarchy1"/>
    <dgm:cxn modelId="{3A4195F9-8CEF-438B-8470-2CFA6E43A0B3}" type="presParOf" srcId="{F63504F1-25CA-4A50-B061-E2CD48ECE11C}" destId="{6F9C3B3B-051B-419E-944D-A75BBD0F13B0}" srcOrd="1" destOrd="0" presId="urn:microsoft.com/office/officeart/2005/8/layout/hierarchy1"/>
    <dgm:cxn modelId="{01825A23-53F8-4FA1-A5EA-7E43BC91C5D6}" type="presParOf" srcId="{210D1AC2-A803-4F07-BEC1-FC004D2974AE}" destId="{69011C84-47B4-4169-ABD4-73680CB48E2B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17654AE-E22A-4148-A8A5-646D982F1E22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E0A40587-2933-4820-BC90-AC1622A74EF4}">
      <dgm:prSet phldrT="[Metin]"/>
      <dgm:spPr/>
      <dgm:t>
        <a:bodyPr/>
        <a:lstStyle/>
        <a:p>
          <a:r>
            <a:rPr lang="tr-TR" dirty="0" smtClean="0"/>
            <a:t>Gelirin nitelikleri</a:t>
          </a:r>
          <a:endParaRPr lang="tr-TR" dirty="0"/>
        </a:p>
      </dgm:t>
    </dgm:pt>
    <dgm:pt modelId="{3E7E06E8-A1E5-4395-AD3E-56302D4E1BB1}" type="parTrans" cxnId="{E42AA2B0-22B9-4CE3-93D9-FC68B04DF891}">
      <dgm:prSet/>
      <dgm:spPr/>
      <dgm:t>
        <a:bodyPr/>
        <a:lstStyle/>
        <a:p>
          <a:endParaRPr lang="tr-TR"/>
        </a:p>
      </dgm:t>
    </dgm:pt>
    <dgm:pt modelId="{7F3CA1E8-4B74-49DA-B8F7-D9ADCCBBC00C}" type="sibTrans" cxnId="{E42AA2B0-22B9-4CE3-93D9-FC68B04DF891}">
      <dgm:prSet/>
      <dgm:spPr/>
      <dgm:t>
        <a:bodyPr/>
        <a:lstStyle/>
        <a:p>
          <a:endParaRPr lang="tr-TR"/>
        </a:p>
      </dgm:t>
    </dgm:pt>
    <dgm:pt modelId="{9EC69377-204A-4A53-B65A-C122024BADAE}">
      <dgm:prSet phldrT="[Metin]"/>
      <dgm:spPr/>
      <dgm:t>
        <a:bodyPr/>
        <a:lstStyle/>
        <a:p>
          <a:r>
            <a:rPr lang="tr-TR" dirty="0" smtClean="0"/>
            <a:t>Gelirin kişisel olması</a:t>
          </a:r>
          <a:endParaRPr lang="tr-TR" dirty="0"/>
        </a:p>
      </dgm:t>
    </dgm:pt>
    <dgm:pt modelId="{514528B6-ED10-47A0-8741-CB348D53F74D}" type="parTrans" cxnId="{94A56D8C-D02D-499E-BB65-7584DB5B41B7}">
      <dgm:prSet/>
      <dgm:spPr/>
      <dgm:t>
        <a:bodyPr/>
        <a:lstStyle/>
        <a:p>
          <a:endParaRPr lang="tr-TR"/>
        </a:p>
      </dgm:t>
    </dgm:pt>
    <dgm:pt modelId="{03CB9AFB-9CD0-4007-8845-CDCFE7EE68A6}" type="sibTrans" cxnId="{94A56D8C-D02D-499E-BB65-7584DB5B41B7}">
      <dgm:prSet/>
      <dgm:spPr/>
      <dgm:t>
        <a:bodyPr/>
        <a:lstStyle/>
        <a:p>
          <a:endParaRPr lang="tr-TR"/>
        </a:p>
      </dgm:t>
    </dgm:pt>
    <dgm:pt modelId="{98886FAD-056D-4B70-8999-1A4B2CFD8FC5}">
      <dgm:prSet phldrT="[Metin]"/>
      <dgm:spPr/>
      <dgm:t>
        <a:bodyPr/>
        <a:lstStyle/>
        <a:p>
          <a:r>
            <a:rPr lang="tr-TR" dirty="0" smtClean="0"/>
            <a:t>Yıllık olması</a:t>
          </a:r>
          <a:endParaRPr lang="tr-TR" dirty="0"/>
        </a:p>
      </dgm:t>
    </dgm:pt>
    <dgm:pt modelId="{A35A8FC2-78F4-4E09-ADC6-71249F83C780}" type="parTrans" cxnId="{110DA3E8-D3B2-4263-8E27-F2BA0970DC63}">
      <dgm:prSet/>
      <dgm:spPr/>
      <dgm:t>
        <a:bodyPr/>
        <a:lstStyle/>
        <a:p>
          <a:endParaRPr lang="tr-TR"/>
        </a:p>
      </dgm:t>
    </dgm:pt>
    <dgm:pt modelId="{38B969F8-83B5-4DDE-9108-CECBE1DC72B1}" type="sibTrans" cxnId="{110DA3E8-D3B2-4263-8E27-F2BA0970DC63}">
      <dgm:prSet/>
      <dgm:spPr/>
      <dgm:t>
        <a:bodyPr/>
        <a:lstStyle/>
        <a:p>
          <a:endParaRPr lang="tr-TR"/>
        </a:p>
      </dgm:t>
    </dgm:pt>
    <dgm:pt modelId="{BE726571-443E-4104-A1FA-35766A8AD436}">
      <dgm:prSet/>
      <dgm:spPr/>
      <dgm:t>
        <a:bodyPr/>
        <a:lstStyle/>
        <a:p>
          <a:r>
            <a:rPr lang="tr-TR" dirty="0" smtClean="0"/>
            <a:t>Gelirin safi olması</a:t>
          </a:r>
          <a:endParaRPr lang="tr-TR" dirty="0"/>
        </a:p>
      </dgm:t>
    </dgm:pt>
    <dgm:pt modelId="{4E05AB07-5D81-42E9-8F18-9B4B2CA1CD9E}" type="parTrans" cxnId="{B9755308-AEE2-4983-A267-E87B7AB621FA}">
      <dgm:prSet/>
      <dgm:spPr/>
    </dgm:pt>
    <dgm:pt modelId="{BA1E0BF4-162A-41AA-9905-C8E243E092AF}" type="sibTrans" cxnId="{B9755308-AEE2-4983-A267-E87B7AB621FA}">
      <dgm:prSet/>
      <dgm:spPr/>
    </dgm:pt>
    <dgm:pt modelId="{64A5ECF3-AE10-4ED0-8E7B-116252213F06}">
      <dgm:prSet/>
      <dgm:spPr/>
      <dgm:t>
        <a:bodyPr/>
        <a:lstStyle/>
        <a:p>
          <a:r>
            <a:rPr lang="tr-TR" dirty="0" smtClean="0"/>
            <a:t>Gelirin gerçek olması</a:t>
          </a:r>
          <a:endParaRPr lang="tr-TR" dirty="0"/>
        </a:p>
      </dgm:t>
    </dgm:pt>
    <dgm:pt modelId="{CB7BC127-3C80-4DD2-A7EB-0C2C0AA9A488}" type="parTrans" cxnId="{A1E180E9-FA19-4E11-B4E6-A300A3CDAA35}">
      <dgm:prSet/>
      <dgm:spPr/>
    </dgm:pt>
    <dgm:pt modelId="{04991529-C8E0-4537-A9A1-ECE3437361A5}" type="sibTrans" cxnId="{A1E180E9-FA19-4E11-B4E6-A300A3CDAA35}">
      <dgm:prSet/>
      <dgm:spPr/>
    </dgm:pt>
    <dgm:pt modelId="{C630C804-1F45-4A42-BBC7-DE37210E480D}">
      <dgm:prSet/>
      <dgm:spPr/>
      <dgm:t>
        <a:bodyPr/>
        <a:lstStyle/>
        <a:p>
          <a:r>
            <a:rPr lang="tr-TR" dirty="0" smtClean="0"/>
            <a:t>Gelirin toplam olması</a:t>
          </a:r>
          <a:endParaRPr lang="tr-TR" dirty="0"/>
        </a:p>
      </dgm:t>
    </dgm:pt>
    <dgm:pt modelId="{168273DA-CFDF-43E5-9BC1-BF3E6C076660}" type="parTrans" cxnId="{72CCF942-FC2F-4C3C-A89F-5413A8B5D7B1}">
      <dgm:prSet/>
      <dgm:spPr/>
    </dgm:pt>
    <dgm:pt modelId="{42B80403-999F-41FA-9EFE-24745F6AD52B}" type="sibTrans" cxnId="{72CCF942-FC2F-4C3C-A89F-5413A8B5D7B1}">
      <dgm:prSet/>
      <dgm:spPr/>
    </dgm:pt>
    <dgm:pt modelId="{6A2CD35E-D545-488A-BA99-A711EC2E8ED8}" type="pres">
      <dgm:prSet presAssocID="{917654AE-E22A-4148-A8A5-646D982F1E22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AADD4745-BAD7-4596-A7CF-777CC3000846}" type="pres">
      <dgm:prSet presAssocID="{E0A40587-2933-4820-BC90-AC1622A74EF4}" presName="hierRoot1" presStyleCnt="0"/>
      <dgm:spPr/>
    </dgm:pt>
    <dgm:pt modelId="{5C98A300-2C14-4CD1-A898-641C1C8510FE}" type="pres">
      <dgm:prSet presAssocID="{E0A40587-2933-4820-BC90-AC1622A74EF4}" presName="composite" presStyleCnt="0"/>
      <dgm:spPr/>
    </dgm:pt>
    <dgm:pt modelId="{62AB1AE5-C0EE-4BA2-AB33-F3510B23A1F1}" type="pres">
      <dgm:prSet presAssocID="{E0A40587-2933-4820-BC90-AC1622A74EF4}" presName="background" presStyleLbl="node0" presStyleIdx="0" presStyleCnt="1"/>
      <dgm:spPr/>
    </dgm:pt>
    <dgm:pt modelId="{408D3BDD-877F-4067-87C7-8F6018C1E6E3}" type="pres">
      <dgm:prSet presAssocID="{E0A40587-2933-4820-BC90-AC1622A74EF4}" presName="text" presStyleLbl="fgAcc0" presStyleIdx="0" presStyleCnt="1">
        <dgm:presLayoutVars>
          <dgm:chPref val="3"/>
        </dgm:presLayoutVars>
      </dgm:prSet>
      <dgm:spPr/>
    </dgm:pt>
    <dgm:pt modelId="{51F63859-79C3-432D-815D-3106B75F559B}" type="pres">
      <dgm:prSet presAssocID="{E0A40587-2933-4820-BC90-AC1622A74EF4}" presName="hierChild2" presStyleCnt="0"/>
      <dgm:spPr/>
    </dgm:pt>
    <dgm:pt modelId="{F97207F2-05DE-42FA-AA1B-FD86EE169A24}" type="pres">
      <dgm:prSet presAssocID="{514528B6-ED10-47A0-8741-CB348D53F74D}" presName="Name10" presStyleLbl="parChTrans1D2" presStyleIdx="0" presStyleCnt="5"/>
      <dgm:spPr/>
    </dgm:pt>
    <dgm:pt modelId="{0127B771-807D-4F85-99B5-5829A4213462}" type="pres">
      <dgm:prSet presAssocID="{9EC69377-204A-4A53-B65A-C122024BADAE}" presName="hierRoot2" presStyleCnt="0"/>
      <dgm:spPr/>
    </dgm:pt>
    <dgm:pt modelId="{07B43DE0-CAEE-44D7-ADFD-BB5DAE496BB2}" type="pres">
      <dgm:prSet presAssocID="{9EC69377-204A-4A53-B65A-C122024BADAE}" presName="composite2" presStyleCnt="0"/>
      <dgm:spPr/>
    </dgm:pt>
    <dgm:pt modelId="{DB4F475B-822F-43CB-A39A-ED65C2E6C85C}" type="pres">
      <dgm:prSet presAssocID="{9EC69377-204A-4A53-B65A-C122024BADAE}" presName="background2" presStyleLbl="node2" presStyleIdx="0" presStyleCnt="5"/>
      <dgm:spPr/>
    </dgm:pt>
    <dgm:pt modelId="{6A659258-EDF8-4CD5-8B84-F962F406625F}" type="pres">
      <dgm:prSet presAssocID="{9EC69377-204A-4A53-B65A-C122024BADAE}" presName="text2" presStyleLbl="fgAcc2" presStyleIdx="0" presStyleCnt="5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58BE3FB1-FF0A-493C-8E10-CF1E72CDC6E7}" type="pres">
      <dgm:prSet presAssocID="{9EC69377-204A-4A53-B65A-C122024BADAE}" presName="hierChild3" presStyleCnt="0"/>
      <dgm:spPr/>
    </dgm:pt>
    <dgm:pt modelId="{E533E608-5D10-42F0-93AE-F9CDADB0EEEE}" type="pres">
      <dgm:prSet presAssocID="{A35A8FC2-78F4-4E09-ADC6-71249F83C780}" presName="Name10" presStyleLbl="parChTrans1D2" presStyleIdx="1" presStyleCnt="5"/>
      <dgm:spPr/>
    </dgm:pt>
    <dgm:pt modelId="{984CF302-729B-4DA6-9E72-795126DEC489}" type="pres">
      <dgm:prSet presAssocID="{98886FAD-056D-4B70-8999-1A4B2CFD8FC5}" presName="hierRoot2" presStyleCnt="0"/>
      <dgm:spPr/>
    </dgm:pt>
    <dgm:pt modelId="{3A971920-84C0-463C-9FBF-8187CF64BD73}" type="pres">
      <dgm:prSet presAssocID="{98886FAD-056D-4B70-8999-1A4B2CFD8FC5}" presName="composite2" presStyleCnt="0"/>
      <dgm:spPr/>
    </dgm:pt>
    <dgm:pt modelId="{FBB15A1A-5623-4764-97DD-C918F50A66DE}" type="pres">
      <dgm:prSet presAssocID="{98886FAD-056D-4B70-8999-1A4B2CFD8FC5}" presName="background2" presStyleLbl="node2" presStyleIdx="1" presStyleCnt="5"/>
      <dgm:spPr/>
    </dgm:pt>
    <dgm:pt modelId="{3C497759-EFC9-4857-AEBE-2C1F18A42ECF}" type="pres">
      <dgm:prSet presAssocID="{98886FAD-056D-4B70-8999-1A4B2CFD8FC5}" presName="text2" presStyleLbl="fgAcc2" presStyleIdx="1" presStyleCnt="5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AB0DE197-9BED-4634-A84C-FA1AF6C2AC3C}" type="pres">
      <dgm:prSet presAssocID="{98886FAD-056D-4B70-8999-1A4B2CFD8FC5}" presName="hierChild3" presStyleCnt="0"/>
      <dgm:spPr/>
    </dgm:pt>
    <dgm:pt modelId="{5B5E78B6-A7FD-4BD4-B3BD-F2CCA8BC1BE4}" type="pres">
      <dgm:prSet presAssocID="{4E05AB07-5D81-42E9-8F18-9B4B2CA1CD9E}" presName="Name10" presStyleLbl="parChTrans1D2" presStyleIdx="2" presStyleCnt="5"/>
      <dgm:spPr/>
    </dgm:pt>
    <dgm:pt modelId="{22E8D457-A793-4321-98C1-76CF6D0F765E}" type="pres">
      <dgm:prSet presAssocID="{BE726571-443E-4104-A1FA-35766A8AD436}" presName="hierRoot2" presStyleCnt="0"/>
      <dgm:spPr/>
    </dgm:pt>
    <dgm:pt modelId="{3DF69B8A-C5A2-4B6F-851F-C6A19F9917F8}" type="pres">
      <dgm:prSet presAssocID="{BE726571-443E-4104-A1FA-35766A8AD436}" presName="composite2" presStyleCnt="0"/>
      <dgm:spPr/>
    </dgm:pt>
    <dgm:pt modelId="{2B4BF4DA-BD66-4D19-B255-F261080CB113}" type="pres">
      <dgm:prSet presAssocID="{BE726571-443E-4104-A1FA-35766A8AD436}" presName="background2" presStyleLbl="node2" presStyleIdx="2" presStyleCnt="5"/>
      <dgm:spPr/>
    </dgm:pt>
    <dgm:pt modelId="{2528AECA-A1C8-47E3-89BB-453934D7223F}" type="pres">
      <dgm:prSet presAssocID="{BE726571-443E-4104-A1FA-35766A8AD436}" presName="text2" presStyleLbl="fgAcc2" presStyleIdx="2" presStyleCnt="5">
        <dgm:presLayoutVars>
          <dgm:chPref val="3"/>
        </dgm:presLayoutVars>
      </dgm:prSet>
      <dgm:spPr/>
    </dgm:pt>
    <dgm:pt modelId="{71D3CC94-7E65-4B76-8E6B-D0E56734C73F}" type="pres">
      <dgm:prSet presAssocID="{BE726571-443E-4104-A1FA-35766A8AD436}" presName="hierChild3" presStyleCnt="0"/>
      <dgm:spPr/>
    </dgm:pt>
    <dgm:pt modelId="{A7EB4A08-4B74-433B-8D2B-4EEEBE4A8DDF}" type="pres">
      <dgm:prSet presAssocID="{CB7BC127-3C80-4DD2-A7EB-0C2C0AA9A488}" presName="Name10" presStyleLbl="parChTrans1D2" presStyleIdx="3" presStyleCnt="5"/>
      <dgm:spPr/>
    </dgm:pt>
    <dgm:pt modelId="{1170D5A4-1875-458E-A61A-5076FA92DB8B}" type="pres">
      <dgm:prSet presAssocID="{64A5ECF3-AE10-4ED0-8E7B-116252213F06}" presName="hierRoot2" presStyleCnt="0"/>
      <dgm:spPr/>
    </dgm:pt>
    <dgm:pt modelId="{7234B780-BF70-4AF2-AAD1-5733C5864949}" type="pres">
      <dgm:prSet presAssocID="{64A5ECF3-AE10-4ED0-8E7B-116252213F06}" presName="composite2" presStyleCnt="0"/>
      <dgm:spPr/>
    </dgm:pt>
    <dgm:pt modelId="{C00D365B-465F-4127-AD54-9F593A401022}" type="pres">
      <dgm:prSet presAssocID="{64A5ECF3-AE10-4ED0-8E7B-116252213F06}" presName="background2" presStyleLbl="node2" presStyleIdx="3" presStyleCnt="5"/>
      <dgm:spPr/>
    </dgm:pt>
    <dgm:pt modelId="{3DB2A307-B999-4ADD-BE3A-0F9F7BAFDC84}" type="pres">
      <dgm:prSet presAssocID="{64A5ECF3-AE10-4ED0-8E7B-116252213F06}" presName="text2" presStyleLbl="fgAcc2" presStyleIdx="3" presStyleCnt="5">
        <dgm:presLayoutVars>
          <dgm:chPref val="3"/>
        </dgm:presLayoutVars>
      </dgm:prSet>
      <dgm:spPr/>
    </dgm:pt>
    <dgm:pt modelId="{75B6AC35-936F-4799-9037-5EE57CAFB08F}" type="pres">
      <dgm:prSet presAssocID="{64A5ECF3-AE10-4ED0-8E7B-116252213F06}" presName="hierChild3" presStyleCnt="0"/>
      <dgm:spPr/>
    </dgm:pt>
    <dgm:pt modelId="{28CFDF6F-DE4C-4DBB-AAEE-D98B42F84DB0}" type="pres">
      <dgm:prSet presAssocID="{168273DA-CFDF-43E5-9BC1-BF3E6C076660}" presName="Name10" presStyleLbl="parChTrans1D2" presStyleIdx="4" presStyleCnt="5"/>
      <dgm:spPr/>
    </dgm:pt>
    <dgm:pt modelId="{D20B2EA8-42E3-498C-AF30-649D74BC9682}" type="pres">
      <dgm:prSet presAssocID="{C630C804-1F45-4A42-BBC7-DE37210E480D}" presName="hierRoot2" presStyleCnt="0"/>
      <dgm:spPr/>
    </dgm:pt>
    <dgm:pt modelId="{B000CB01-F00A-4CE2-B5EC-4AB58122AD90}" type="pres">
      <dgm:prSet presAssocID="{C630C804-1F45-4A42-BBC7-DE37210E480D}" presName="composite2" presStyleCnt="0"/>
      <dgm:spPr/>
    </dgm:pt>
    <dgm:pt modelId="{78293646-71BC-4E2C-BC58-3DEC62FE6312}" type="pres">
      <dgm:prSet presAssocID="{C630C804-1F45-4A42-BBC7-DE37210E480D}" presName="background2" presStyleLbl="node2" presStyleIdx="4" presStyleCnt="5"/>
      <dgm:spPr/>
    </dgm:pt>
    <dgm:pt modelId="{18D3D1B1-9D25-44CF-9680-389B0D13E4BE}" type="pres">
      <dgm:prSet presAssocID="{C630C804-1F45-4A42-BBC7-DE37210E480D}" presName="text2" presStyleLbl="fgAcc2" presStyleIdx="4" presStyleCnt="5">
        <dgm:presLayoutVars>
          <dgm:chPref val="3"/>
        </dgm:presLayoutVars>
      </dgm:prSet>
      <dgm:spPr/>
    </dgm:pt>
    <dgm:pt modelId="{E614521D-3707-47FE-B2B5-16C9188F042C}" type="pres">
      <dgm:prSet presAssocID="{C630C804-1F45-4A42-BBC7-DE37210E480D}" presName="hierChild3" presStyleCnt="0"/>
      <dgm:spPr/>
    </dgm:pt>
  </dgm:ptLst>
  <dgm:cxnLst>
    <dgm:cxn modelId="{136DDD26-FABB-426C-B7FB-CDA9DFF72D24}" type="presOf" srcId="{CB7BC127-3C80-4DD2-A7EB-0C2C0AA9A488}" destId="{A7EB4A08-4B74-433B-8D2B-4EEEBE4A8DDF}" srcOrd="0" destOrd="0" presId="urn:microsoft.com/office/officeart/2005/8/layout/hierarchy1"/>
    <dgm:cxn modelId="{841C8489-9140-4C4A-9C66-49D1C4709CAA}" type="presOf" srcId="{E0A40587-2933-4820-BC90-AC1622A74EF4}" destId="{408D3BDD-877F-4067-87C7-8F6018C1E6E3}" srcOrd="0" destOrd="0" presId="urn:microsoft.com/office/officeart/2005/8/layout/hierarchy1"/>
    <dgm:cxn modelId="{A1E180E9-FA19-4E11-B4E6-A300A3CDAA35}" srcId="{E0A40587-2933-4820-BC90-AC1622A74EF4}" destId="{64A5ECF3-AE10-4ED0-8E7B-116252213F06}" srcOrd="3" destOrd="0" parTransId="{CB7BC127-3C80-4DD2-A7EB-0C2C0AA9A488}" sibTransId="{04991529-C8E0-4537-A9A1-ECE3437361A5}"/>
    <dgm:cxn modelId="{9B7C725E-02F3-401B-9919-8E0D638FC110}" type="presOf" srcId="{917654AE-E22A-4148-A8A5-646D982F1E22}" destId="{6A2CD35E-D545-488A-BA99-A711EC2E8ED8}" srcOrd="0" destOrd="0" presId="urn:microsoft.com/office/officeart/2005/8/layout/hierarchy1"/>
    <dgm:cxn modelId="{4AE4F687-C7B8-430E-91D4-E4B3FA4DF111}" type="presOf" srcId="{4E05AB07-5D81-42E9-8F18-9B4B2CA1CD9E}" destId="{5B5E78B6-A7FD-4BD4-B3BD-F2CCA8BC1BE4}" srcOrd="0" destOrd="0" presId="urn:microsoft.com/office/officeart/2005/8/layout/hierarchy1"/>
    <dgm:cxn modelId="{94A56D8C-D02D-499E-BB65-7584DB5B41B7}" srcId="{E0A40587-2933-4820-BC90-AC1622A74EF4}" destId="{9EC69377-204A-4A53-B65A-C122024BADAE}" srcOrd="0" destOrd="0" parTransId="{514528B6-ED10-47A0-8741-CB348D53F74D}" sibTransId="{03CB9AFB-9CD0-4007-8845-CDCFE7EE68A6}"/>
    <dgm:cxn modelId="{E42AA2B0-22B9-4CE3-93D9-FC68B04DF891}" srcId="{917654AE-E22A-4148-A8A5-646D982F1E22}" destId="{E0A40587-2933-4820-BC90-AC1622A74EF4}" srcOrd="0" destOrd="0" parTransId="{3E7E06E8-A1E5-4395-AD3E-56302D4E1BB1}" sibTransId="{7F3CA1E8-4B74-49DA-B8F7-D9ADCCBBC00C}"/>
    <dgm:cxn modelId="{C84BDE8F-29E7-4FAD-AC79-AD460937A61B}" type="presOf" srcId="{A35A8FC2-78F4-4E09-ADC6-71249F83C780}" destId="{E533E608-5D10-42F0-93AE-F9CDADB0EEEE}" srcOrd="0" destOrd="0" presId="urn:microsoft.com/office/officeart/2005/8/layout/hierarchy1"/>
    <dgm:cxn modelId="{110DA3E8-D3B2-4263-8E27-F2BA0970DC63}" srcId="{E0A40587-2933-4820-BC90-AC1622A74EF4}" destId="{98886FAD-056D-4B70-8999-1A4B2CFD8FC5}" srcOrd="1" destOrd="0" parTransId="{A35A8FC2-78F4-4E09-ADC6-71249F83C780}" sibTransId="{38B969F8-83B5-4DDE-9108-CECBE1DC72B1}"/>
    <dgm:cxn modelId="{A46BF950-DA8C-45AF-BF2B-D77C52700836}" type="presOf" srcId="{514528B6-ED10-47A0-8741-CB348D53F74D}" destId="{F97207F2-05DE-42FA-AA1B-FD86EE169A24}" srcOrd="0" destOrd="0" presId="urn:microsoft.com/office/officeart/2005/8/layout/hierarchy1"/>
    <dgm:cxn modelId="{AAA504C5-79B1-4117-8C34-5213A69161C1}" type="presOf" srcId="{BE726571-443E-4104-A1FA-35766A8AD436}" destId="{2528AECA-A1C8-47E3-89BB-453934D7223F}" srcOrd="0" destOrd="0" presId="urn:microsoft.com/office/officeart/2005/8/layout/hierarchy1"/>
    <dgm:cxn modelId="{B8946B66-DCFE-4065-A419-179EAE5CB22C}" type="presOf" srcId="{168273DA-CFDF-43E5-9BC1-BF3E6C076660}" destId="{28CFDF6F-DE4C-4DBB-AAEE-D98B42F84DB0}" srcOrd="0" destOrd="0" presId="urn:microsoft.com/office/officeart/2005/8/layout/hierarchy1"/>
    <dgm:cxn modelId="{FFAC9E10-CCC6-45D3-9B8D-57959626FF04}" type="presOf" srcId="{9EC69377-204A-4A53-B65A-C122024BADAE}" destId="{6A659258-EDF8-4CD5-8B84-F962F406625F}" srcOrd="0" destOrd="0" presId="urn:microsoft.com/office/officeart/2005/8/layout/hierarchy1"/>
    <dgm:cxn modelId="{B1FA32EA-DD23-41A5-A086-7FE1EFCBD723}" type="presOf" srcId="{64A5ECF3-AE10-4ED0-8E7B-116252213F06}" destId="{3DB2A307-B999-4ADD-BE3A-0F9F7BAFDC84}" srcOrd="0" destOrd="0" presId="urn:microsoft.com/office/officeart/2005/8/layout/hierarchy1"/>
    <dgm:cxn modelId="{B9755308-AEE2-4983-A267-E87B7AB621FA}" srcId="{E0A40587-2933-4820-BC90-AC1622A74EF4}" destId="{BE726571-443E-4104-A1FA-35766A8AD436}" srcOrd="2" destOrd="0" parTransId="{4E05AB07-5D81-42E9-8F18-9B4B2CA1CD9E}" sibTransId="{BA1E0BF4-162A-41AA-9905-C8E243E092AF}"/>
    <dgm:cxn modelId="{8856FFD0-C25D-4EE9-A448-160FC43AB121}" type="presOf" srcId="{C630C804-1F45-4A42-BBC7-DE37210E480D}" destId="{18D3D1B1-9D25-44CF-9680-389B0D13E4BE}" srcOrd="0" destOrd="0" presId="urn:microsoft.com/office/officeart/2005/8/layout/hierarchy1"/>
    <dgm:cxn modelId="{72CCF942-FC2F-4C3C-A89F-5413A8B5D7B1}" srcId="{E0A40587-2933-4820-BC90-AC1622A74EF4}" destId="{C630C804-1F45-4A42-BBC7-DE37210E480D}" srcOrd="4" destOrd="0" parTransId="{168273DA-CFDF-43E5-9BC1-BF3E6C076660}" sibTransId="{42B80403-999F-41FA-9EFE-24745F6AD52B}"/>
    <dgm:cxn modelId="{AE480030-F2A2-4B08-8630-3576E3DD3FE0}" type="presOf" srcId="{98886FAD-056D-4B70-8999-1A4B2CFD8FC5}" destId="{3C497759-EFC9-4857-AEBE-2C1F18A42ECF}" srcOrd="0" destOrd="0" presId="urn:microsoft.com/office/officeart/2005/8/layout/hierarchy1"/>
    <dgm:cxn modelId="{10E4177F-A4C4-4AA4-BFD2-85C44495C4F9}" type="presParOf" srcId="{6A2CD35E-D545-488A-BA99-A711EC2E8ED8}" destId="{AADD4745-BAD7-4596-A7CF-777CC3000846}" srcOrd="0" destOrd="0" presId="urn:microsoft.com/office/officeart/2005/8/layout/hierarchy1"/>
    <dgm:cxn modelId="{2F3CAC59-EE7A-4362-B786-DD44ED608E4D}" type="presParOf" srcId="{AADD4745-BAD7-4596-A7CF-777CC3000846}" destId="{5C98A300-2C14-4CD1-A898-641C1C8510FE}" srcOrd="0" destOrd="0" presId="urn:microsoft.com/office/officeart/2005/8/layout/hierarchy1"/>
    <dgm:cxn modelId="{EA24F83D-BC49-4F00-8125-A9A875240DD6}" type="presParOf" srcId="{5C98A300-2C14-4CD1-A898-641C1C8510FE}" destId="{62AB1AE5-C0EE-4BA2-AB33-F3510B23A1F1}" srcOrd="0" destOrd="0" presId="urn:microsoft.com/office/officeart/2005/8/layout/hierarchy1"/>
    <dgm:cxn modelId="{D647F8F2-7481-45FF-8E22-74B96367D8DA}" type="presParOf" srcId="{5C98A300-2C14-4CD1-A898-641C1C8510FE}" destId="{408D3BDD-877F-4067-87C7-8F6018C1E6E3}" srcOrd="1" destOrd="0" presId="urn:microsoft.com/office/officeart/2005/8/layout/hierarchy1"/>
    <dgm:cxn modelId="{4054EE0F-52FD-48FE-913F-508E10423448}" type="presParOf" srcId="{AADD4745-BAD7-4596-A7CF-777CC3000846}" destId="{51F63859-79C3-432D-815D-3106B75F559B}" srcOrd="1" destOrd="0" presId="urn:microsoft.com/office/officeart/2005/8/layout/hierarchy1"/>
    <dgm:cxn modelId="{3CADC4F3-8BC3-4164-97A0-CE56526BBD43}" type="presParOf" srcId="{51F63859-79C3-432D-815D-3106B75F559B}" destId="{F97207F2-05DE-42FA-AA1B-FD86EE169A24}" srcOrd="0" destOrd="0" presId="urn:microsoft.com/office/officeart/2005/8/layout/hierarchy1"/>
    <dgm:cxn modelId="{69292C44-A498-4067-98C8-D2FD3B9F5D25}" type="presParOf" srcId="{51F63859-79C3-432D-815D-3106B75F559B}" destId="{0127B771-807D-4F85-99B5-5829A4213462}" srcOrd="1" destOrd="0" presId="urn:microsoft.com/office/officeart/2005/8/layout/hierarchy1"/>
    <dgm:cxn modelId="{BAB5C50C-04FC-4316-9542-9A4ABE1B20E1}" type="presParOf" srcId="{0127B771-807D-4F85-99B5-5829A4213462}" destId="{07B43DE0-CAEE-44D7-ADFD-BB5DAE496BB2}" srcOrd="0" destOrd="0" presId="urn:microsoft.com/office/officeart/2005/8/layout/hierarchy1"/>
    <dgm:cxn modelId="{CE1D9355-46D6-42CA-A5DF-933659A6A58A}" type="presParOf" srcId="{07B43DE0-CAEE-44D7-ADFD-BB5DAE496BB2}" destId="{DB4F475B-822F-43CB-A39A-ED65C2E6C85C}" srcOrd="0" destOrd="0" presId="urn:microsoft.com/office/officeart/2005/8/layout/hierarchy1"/>
    <dgm:cxn modelId="{76880CED-0F1E-43C8-B0A1-1971F5AF7E46}" type="presParOf" srcId="{07B43DE0-CAEE-44D7-ADFD-BB5DAE496BB2}" destId="{6A659258-EDF8-4CD5-8B84-F962F406625F}" srcOrd="1" destOrd="0" presId="urn:microsoft.com/office/officeart/2005/8/layout/hierarchy1"/>
    <dgm:cxn modelId="{5821E0C8-352F-497C-85ED-B1017E025FDE}" type="presParOf" srcId="{0127B771-807D-4F85-99B5-5829A4213462}" destId="{58BE3FB1-FF0A-493C-8E10-CF1E72CDC6E7}" srcOrd="1" destOrd="0" presId="urn:microsoft.com/office/officeart/2005/8/layout/hierarchy1"/>
    <dgm:cxn modelId="{5EF01216-4B48-4D00-9966-77F1346B905D}" type="presParOf" srcId="{51F63859-79C3-432D-815D-3106B75F559B}" destId="{E533E608-5D10-42F0-93AE-F9CDADB0EEEE}" srcOrd="2" destOrd="0" presId="urn:microsoft.com/office/officeart/2005/8/layout/hierarchy1"/>
    <dgm:cxn modelId="{BB872534-1F1D-48A1-8DF2-DBD124993CB5}" type="presParOf" srcId="{51F63859-79C3-432D-815D-3106B75F559B}" destId="{984CF302-729B-4DA6-9E72-795126DEC489}" srcOrd="3" destOrd="0" presId="urn:microsoft.com/office/officeart/2005/8/layout/hierarchy1"/>
    <dgm:cxn modelId="{8F25E013-BE37-4F0A-B353-C060DD70F61D}" type="presParOf" srcId="{984CF302-729B-4DA6-9E72-795126DEC489}" destId="{3A971920-84C0-463C-9FBF-8187CF64BD73}" srcOrd="0" destOrd="0" presId="urn:microsoft.com/office/officeart/2005/8/layout/hierarchy1"/>
    <dgm:cxn modelId="{2CEF6337-69F9-418B-8E4C-CF6F2DA637E5}" type="presParOf" srcId="{3A971920-84C0-463C-9FBF-8187CF64BD73}" destId="{FBB15A1A-5623-4764-97DD-C918F50A66DE}" srcOrd="0" destOrd="0" presId="urn:microsoft.com/office/officeart/2005/8/layout/hierarchy1"/>
    <dgm:cxn modelId="{D60BD0B3-799E-40C7-BB66-B3679E987200}" type="presParOf" srcId="{3A971920-84C0-463C-9FBF-8187CF64BD73}" destId="{3C497759-EFC9-4857-AEBE-2C1F18A42ECF}" srcOrd="1" destOrd="0" presId="urn:microsoft.com/office/officeart/2005/8/layout/hierarchy1"/>
    <dgm:cxn modelId="{16321C57-8AAB-4ED5-A666-EDCA813323CD}" type="presParOf" srcId="{984CF302-729B-4DA6-9E72-795126DEC489}" destId="{AB0DE197-9BED-4634-A84C-FA1AF6C2AC3C}" srcOrd="1" destOrd="0" presId="urn:microsoft.com/office/officeart/2005/8/layout/hierarchy1"/>
    <dgm:cxn modelId="{AF441F58-5CC9-4AB7-B2FB-E09E50CF028A}" type="presParOf" srcId="{51F63859-79C3-432D-815D-3106B75F559B}" destId="{5B5E78B6-A7FD-4BD4-B3BD-F2CCA8BC1BE4}" srcOrd="4" destOrd="0" presId="urn:microsoft.com/office/officeart/2005/8/layout/hierarchy1"/>
    <dgm:cxn modelId="{3590F292-AA98-468A-8B81-CAEE109FF74D}" type="presParOf" srcId="{51F63859-79C3-432D-815D-3106B75F559B}" destId="{22E8D457-A793-4321-98C1-76CF6D0F765E}" srcOrd="5" destOrd="0" presId="urn:microsoft.com/office/officeart/2005/8/layout/hierarchy1"/>
    <dgm:cxn modelId="{22409A09-575E-4F94-9B19-1EAFF34299F2}" type="presParOf" srcId="{22E8D457-A793-4321-98C1-76CF6D0F765E}" destId="{3DF69B8A-C5A2-4B6F-851F-C6A19F9917F8}" srcOrd="0" destOrd="0" presId="urn:microsoft.com/office/officeart/2005/8/layout/hierarchy1"/>
    <dgm:cxn modelId="{7696BC1B-13E9-4DB6-8659-AE7F71E6FE6A}" type="presParOf" srcId="{3DF69B8A-C5A2-4B6F-851F-C6A19F9917F8}" destId="{2B4BF4DA-BD66-4D19-B255-F261080CB113}" srcOrd="0" destOrd="0" presId="urn:microsoft.com/office/officeart/2005/8/layout/hierarchy1"/>
    <dgm:cxn modelId="{B8FE3460-7E49-433D-843B-47DB25062786}" type="presParOf" srcId="{3DF69B8A-C5A2-4B6F-851F-C6A19F9917F8}" destId="{2528AECA-A1C8-47E3-89BB-453934D7223F}" srcOrd="1" destOrd="0" presId="urn:microsoft.com/office/officeart/2005/8/layout/hierarchy1"/>
    <dgm:cxn modelId="{734AE04E-ACD8-4F15-BFEA-8A582CFC77D1}" type="presParOf" srcId="{22E8D457-A793-4321-98C1-76CF6D0F765E}" destId="{71D3CC94-7E65-4B76-8E6B-D0E56734C73F}" srcOrd="1" destOrd="0" presId="urn:microsoft.com/office/officeart/2005/8/layout/hierarchy1"/>
    <dgm:cxn modelId="{DB30888B-4BAC-4572-9DB9-E95557C6DD48}" type="presParOf" srcId="{51F63859-79C3-432D-815D-3106B75F559B}" destId="{A7EB4A08-4B74-433B-8D2B-4EEEBE4A8DDF}" srcOrd="6" destOrd="0" presId="urn:microsoft.com/office/officeart/2005/8/layout/hierarchy1"/>
    <dgm:cxn modelId="{0214A44D-F225-492B-97DF-C2325B821B35}" type="presParOf" srcId="{51F63859-79C3-432D-815D-3106B75F559B}" destId="{1170D5A4-1875-458E-A61A-5076FA92DB8B}" srcOrd="7" destOrd="0" presId="urn:microsoft.com/office/officeart/2005/8/layout/hierarchy1"/>
    <dgm:cxn modelId="{3AC6D63E-ACCC-4C4F-8D1B-2E2EBCA317DD}" type="presParOf" srcId="{1170D5A4-1875-458E-A61A-5076FA92DB8B}" destId="{7234B780-BF70-4AF2-AAD1-5733C5864949}" srcOrd="0" destOrd="0" presId="urn:microsoft.com/office/officeart/2005/8/layout/hierarchy1"/>
    <dgm:cxn modelId="{7D99E3FB-0437-4DAB-B9DA-1916A943033B}" type="presParOf" srcId="{7234B780-BF70-4AF2-AAD1-5733C5864949}" destId="{C00D365B-465F-4127-AD54-9F593A401022}" srcOrd="0" destOrd="0" presId="urn:microsoft.com/office/officeart/2005/8/layout/hierarchy1"/>
    <dgm:cxn modelId="{E45222BF-658A-4841-87A6-9C70C7D86693}" type="presParOf" srcId="{7234B780-BF70-4AF2-AAD1-5733C5864949}" destId="{3DB2A307-B999-4ADD-BE3A-0F9F7BAFDC84}" srcOrd="1" destOrd="0" presId="urn:microsoft.com/office/officeart/2005/8/layout/hierarchy1"/>
    <dgm:cxn modelId="{4CE08E54-63D2-4784-96E1-CF588DBA26B6}" type="presParOf" srcId="{1170D5A4-1875-458E-A61A-5076FA92DB8B}" destId="{75B6AC35-936F-4799-9037-5EE57CAFB08F}" srcOrd="1" destOrd="0" presId="urn:microsoft.com/office/officeart/2005/8/layout/hierarchy1"/>
    <dgm:cxn modelId="{B5E2B314-F19F-415D-830F-30EC7958877A}" type="presParOf" srcId="{51F63859-79C3-432D-815D-3106B75F559B}" destId="{28CFDF6F-DE4C-4DBB-AAEE-D98B42F84DB0}" srcOrd="8" destOrd="0" presId="urn:microsoft.com/office/officeart/2005/8/layout/hierarchy1"/>
    <dgm:cxn modelId="{123D2469-65F8-4EA6-B391-BDDFEA548B21}" type="presParOf" srcId="{51F63859-79C3-432D-815D-3106B75F559B}" destId="{D20B2EA8-42E3-498C-AF30-649D74BC9682}" srcOrd="9" destOrd="0" presId="urn:microsoft.com/office/officeart/2005/8/layout/hierarchy1"/>
    <dgm:cxn modelId="{459E55BA-368F-421B-9AEC-AC9664E08B5B}" type="presParOf" srcId="{D20B2EA8-42E3-498C-AF30-649D74BC9682}" destId="{B000CB01-F00A-4CE2-B5EC-4AB58122AD90}" srcOrd="0" destOrd="0" presId="urn:microsoft.com/office/officeart/2005/8/layout/hierarchy1"/>
    <dgm:cxn modelId="{07009FFE-5EA7-4D2A-9F00-B0E5B6B09D8B}" type="presParOf" srcId="{B000CB01-F00A-4CE2-B5EC-4AB58122AD90}" destId="{78293646-71BC-4E2C-BC58-3DEC62FE6312}" srcOrd="0" destOrd="0" presId="urn:microsoft.com/office/officeart/2005/8/layout/hierarchy1"/>
    <dgm:cxn modelId="{6F9FF380-29A7-47DA-91A4-D0B9FC189CFE}" type="presParOf" srcId="{B000CB01-F00A-4CE2-B5EC-4AB58122AD90}" destId="{18D3D1B1-9D25-44CF-9680-389B0D13E4BE}" srcOrd="1" destOrd="0" presId="urn:microsoft.com/office/officeart/2005/8/layout/hierarchy1"/>
    <dgm:cxn modelId="{F66B91F8-3FFC-42E7-A767-5385A7DF6E2F}" type="presParOf" srcId="{D20B2EA8-42E3-498C-AF30-649D74BC9682}" destId="{E614521D-3707-47FE-B2B5-16C9188F042C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4A4037B-8CF4-4F15-8B40-9EECEE54F27D}">
      <dsp:nvSpPr>
        <dsp:cNvPr id="0" name=""/>
        <dsp:cNvSpPr/>
      </dsp:nvSpPr>
      <dsp:spPr>
        <a:xfrm>
          <a:off x="5135597" y="1739710"/>
          <a:ext cx="4032691" cy="63973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35958"/>
              </a:lnTo>
              <a:lnTo>
                <a:pt x="4032691" y="435958"/>
              </a:lnTo>
              <a:lnTo>
                <a:pt x="4032691" y="63973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FDBC898-93E0-4DB3-BE89-9D0A47D6178B}">
      <dsp:nvSpPr>
        <dsp:cNvPr id="0" name=""/>
        <dsp:cNvSpPr/>
      </dsp:nvSpPr>
      <dsp:spPr>
        <a:xfrm>
          <a:off x="5135597" y="1739710"/>
          <a:ext cx="1344230" cy="63973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35958"/>
              </a:lnTo>
              <a:lnTo>
                <a:pt x="1344230" y="435958"/>
              </a:lnTo>
              <a:lnTo>
                <a:pt x="1344230" y="63973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5956EBE-B854-4C6C-9FBD-D6C98E3CC40F}">
      <dsp:nvSpPr>
        <dsp:cNvPr id="0" name=""/>
        <dsp:cNvSpPr/>
      </dsp:nvSpPr>
      <dsp:spPr>
        <a:xfrm>
          <a:off x="3791366" y="1739710"/>
          <a:ext cx="1344230" cy="639731"/>
        </a:xfrm>
        <a:custGeom>
          <a:avLst/>
          <a:gdLst/>
          <a:ahLst/>
          <a:cxnLst/>
          <a:rect l="0" t="0" r="0" b="0"/>
          <a:pathLst>
            <a:path>
              <a:moveTo>
                <a:pt x="1344230" y="0"/>
              </a:moveTo>
              <a:lnTo>
                <a:pt x="1344230" y="435958"/>
              </a:lnTo>
              <a:lnTo>
                <a:pt x="0" y="435958"/>
              </a:lnTo>
              <a:lnTo>
                <a:pt x="0" y="63973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42EFB4A-D88D-4957-911B-BE3E276371D6}">
      <dsp:nvSpPr>
        <dsp:cNvPr id="0" name=""/>
        <dsp:cNvSpPr/>
      </dsp:nvSpPr>
      <dsp:spPr>
        <a:xfrm>
          <a:off x="1102905" y="1739710"/>
          <a:ext cx="4032691" cy="639731"/>
        </a:xfrm>
        <a:custGeom>
          <a:avLst/>
          <a:gdLst/>
          <a:ahLst/>
          <a:cxnLst/>
          <a:rect l="0" t="0" r="0" b="0"/>
          <a:pathLst>
            <a:path>
              <a:moveTo>
                <a:pt x="4032691" y="0"/>
              </a:moveTo>
              <a:lnTo>
                <a:pt x="4032691" y="435958"/>
              </a:lnTo>
              <a:lnTo>
                <a:pt x="0" y="435958"/>
              </a:lnTo>
              <a:lnTo>
                <a:pt x="0" y="63973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4F8A9A6-EEC3-4290-B785-5982DC64FDF9}">
      <dsp:nvSpPr>
        <dsp:cNvPr id="0" name=""/>
        <dsp:cNvSpPr/>
      </dsp:nvSpPr>
      <dsp:spPr>
        <a:xfrm>
          <a:off x="4035772" y="342932"/>
          <a:ext cx="2199649" cy="139677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5B36C31-DED0-4A90-B1C2-F8EA29287CE8}">
      <dsp:nvSpPr>
        <dsp:cNvPr id="0" name=""/>
        <dsp:cNvSpPr/>
      </dsp:nvSpPr>
      <dsp:spPr>
        <a:xfrm>
          <a:off x="4280177" y="575118"/>
          <a:ext cx="2199649" cy="139677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300" kern="1200" dirty="0" smtClean="0"/>
            <a:t>Gelir türleri</a:t>
          </a:r>
          <a:endParaRPr lang="tr-TR" sz="3300" kern="1200" dirty="0"/>
        </a:p>
      </dsp:txBody>
      <dsp:txXfrm>
        <a:off x="4321087" y="616028"/>
        <a:ext cx="2117829" cy="1314957"/>
      </dsp:txXfrm>
    </dsp:sp>
    <dsp:sp modelId="{0720CD3D-3E50-40B1-9127-06F59B9A125E}">
      <dsp:nvSpPr>
        <dsp:cNvPr id="0" name=""/>
        <dsp:cNvSpPr/>
      </dsp:nvSpPr>
      <dsp:spPr>
        <a:xfrm>
          <a:off x="3080" y="2379442"/>
          <a:ext cx="2199649" cy="139677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08E3838-37DE-4975-BF6C-E526920E193F}">
      <dsp:nvSpPr>
        <dsp:cNvPr id="0" name=""/>
        <dsp:cNvSpPr/>
      </dsp:nvSpPr>
      <dsp:spPr>
        <a:xfrm>
          <a:off x="247486" y="2611627"/>
          <a:ext cx="2199649" cy="139677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300" kern="1200" dirty="0" smtClean="0"/>
            <a:t>Teşebbüs gelirleri</a:t>
          </a:r>
          <a:endParaRPr lang="tr-TR" sz="3300" kern="1200" dirty="0"/>
        </a:p>
      </dsp:txBody>
      <dsp:txXfrm>
        <a:off x="288396" y="2652537"/>
        <a:ext cx="2117829" cy="1314957"/>
      </dsp:txXfrm>
    </dsp:sp>
    <dsp:sp modelId="{4D84EF09-583C-470A-B573-356F415249C2}">
      <dsp:nvSpPr>
        <dsp:cNvPr id="0" name=""/>
        <dsp:cNvSpPr/>
      </dsp:nvSpPr>
      <dsp:spPr>
        <a:xfrm>
          <a:off x="2691541" y="2379442"/>
          <a:ext cx="2199649" cy="139677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F06D594-184B-4FF6-B90D-BDC6DA4D4259}">
      <dsp:nvSpPr>
        <dsp:cNvPr id="0" name=""/>
        <dsp:cNvSpPr/>
      </dsp:nvSpPr>
      <dsp:spPr>
        <a:xfrm>
          <a:off x="2935947" y="2611627"/>
          <a:ext cx="2199649" cy="139677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300" kern="1200" dirty="0" smtClean="0"/>
            <a:t>Emek gelirleri</a:t>
          </a:r>
          <a:endParaRPr lang="tr-TR" sz="3300" kern="1200" dirty="0"/>
        </a:p>
      </dsp:txBody>
      <dsp:txXfrm>
        <a:off x="2976857" y="2652537"/>
        <a:ext cx="2117829" cy="1314957"/>
      </dsp:txXfrm>
    </dsp:sp>
    <dsp:sp modelId="{90A24DFD-A79D-4369-9C54-A91706F8871F}">
      <dsp:nvSpPr>
        <dsp:cNvPr id="0" name=""/>
        <dsp:cNvSpPr/>
      </dsp:nvSpPr>
      <dsp:spPr>
        <a:xfrm>
          <a:off x="5380002" y="2379442"/>
          <a:ext cx="2199649" cy="139677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A0F1DCA-327B-4796-AA46-DF7D19B27F8C}">
      <dsp:nvSpPr>
        <dsp:cNvPr id="0" name=""/>
        <dsp:cNvSpPr/>
      </dsp:nvSpPr>
      <dsp:spPr>
        <a:xfrm>
          <a:off x="5624408" y="2611627"/>
          <a:ext cx="2199649" cy="139677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300" kern="1200" dirty="0" smtClean="0"/>
            <a:t>Servet gelirleri</a:t>
          </a:r>
          <a:endParaRPr lang="tr-TR" sz="3300" kern="1200" dirty="0"/>
        </a:p>
      </dsp:txBody>
      <dsp:txXfrm>
        <a:off x="5665318" y="2652537"/>
        <a:ext cx="2117829" cy="1314957"/>
      </dsp:txXfrm>
    </dsp:sp>
    <dsp:sp modelId="{B9532EEF-8229-4B5A-929A-6EC9F13D849A}">
      <dsp:nvSpPr>
        <dsp:cNvPr id="0" name=""/>
        <dsp:cNvSpPr/>
      </dsp:nvSpPr>
      <dsp:spPr>
        <a:xfrm>
          <a:off x="8068463" y="2379442"/>
          <a:ext cx="2199649" cy="139677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F9C3B3B-051B-419E-944D-A75BBD0F13B0}">
      <dsp:nvSpPr>
        <dsp:cNvPr id="0" name=""/>
        <dsp:cNvSpPr/>
      </dsp:nvSpPr>
      <dsp:spPr>
        <a:xfrm>
          <a:off x="8312869" y="2611627"/>
          <a:ext cx="2199649" cy="139677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300" kern="1200" dirty="0" err="1" smtClean="0"/>
            <a:t>Sui</a:t>
          </a:r>
          <a:r>
            <a:rPr lang="tr-TR" sz="3300" kern="1200" dirty="0" smtClean="0"/>
            <a:t> </a:t>
          </a:r>
          <a:r>
            <a:rPr lang="tr-TR" sz="3300" kern="1200" dirty="0" err="1" smtClean="0"/>
            <a:t>generis</a:t>
          </a:r>
          <a:r>
            <a:rPr lang="tr-TR" sz="3300" kern="1200" dirty="0" smtClean="0"/>
            <a:t> kategori</a:t>
          </a:r>
          <a:endParaRPr lang="tr-TR" sz="3300" kern="1200" dirty="0"/>
        </a:p>
      </dsp:txBody>
      <dsp:txXfrm>
        <a:off x="8353779" y="2652537"/>
        <a:ext cx="2117829" cy="131495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8CFDF6F-DE4C-4DBB-AAEE-D98B42F84DB0}">
      <dsp:nvSpPr>
        <dsp:cNvPr id="0" name=""/>
        <dsp:cNvSpPr/>
      </dsp:nvSpPr>
      <dsp:spPr>
        <a:xfrm>
          <a:off x="5160499" y="1828550"/>
          <a:ext cx="4281204" cy="50936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47118"/>
              </a:lnTo>
              <a:lnTo>
                <a:pt x="4281204" y="347118"/>
              </a:lnTo>
              <a:lnTo>
                <a:pt x="4281204" y="50936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7EB4A08-4B74-433B-8D2B-4EEEBE4A8DDF}">
      <dsp:nvSpPr>
        <dsp:cNvPr id="0" name=""/>
        <dsp:cNvSpPr/>
      </dsp:nvSpPr>
      <dsp:spPr>
        <a:xfrm>
          <a:off x="5160499" y="1828550"/>
          <a:ext cx="2140602" cy="50936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47118"/>
              </a:lnTo>
              <a:lnTo>
                <a:pt x="2140602" y="347118"/>
              </a:lnTo>
              <a:lnTo>
                <a:pt x="2140602" y="50936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B5E78B6-A7FD-4BD4-B3BD-F2CCA8BC1BE4}">
      <dsp:nvSpPr>
        <dsp:cNvPr id="0" name=""/>
        <dsp:cNvSpPr/>
      </dsp:nvSpPr>
      <dsp:spPr>
        <a:xfrm>
          <a:off x="5114779" y="1828550"/>
          <a:ext cx="91440" cy="50936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50936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533E608-5D10-42F0-93AE-F9CDADB0EEEE}">
      <dsp:nvSpPr>
        <dsp:cNvPr id="0" name=""/>
        <dsp:cNvSpPr/>
      </dsp:nvSpPr>
      <dsp:spPr>
        <a:xfrm>
          <a:off x="3019897" y="1828550"/>
          <a:ext cx="2140602" cy="509366"/>
        </a:xfrm>
        <a:custGeom>
          <a:avLst/>
          <a:gdLst/>
          <a:ahLst/>
          <a:cxnLst/>
          <a:rect l="0" t="0" r="0" b="0"/>
          <a:pathLst>
            <a:path>
              <a:moveTo>
                <a:pt x="2140602" y="0"/>
              </a:moveTo>
              <a:lnTo>
                <a:pt x="2140602" y="347118"/>
              </a:lnTo>
              <a:lnTo>
                <a:pt x="0" y="347118"/>
              </a:lnTo>
              <a:lnTo>
                <a:pt x="0" y="50936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97207F2-05DE-42FA-AA1B-FD86EE169A24}">
      <dsp:nvSpPr>
        <dsp:cNvPr id="0" name=""/>
        <dsp:cNvSpPr/>
      </dsp:nvSpPr>
      <dsp:spPr>
        <a:xfrm>
          <a:off x="879295" y="1828550"/>
          <a:ext cx="4281204" cy="509366"/>
        </a:xfrm>
        <a:custGeom>
          <a:avLst/>
          <a:gdLst/>
          <a:ahLst/>
          <a:cxnLst/>
          <a:rect l="0" t="0" r="0" b="0"/>
          <a:pathLst>
            <a:path>
              <a:moveTo>
                <a:pt x="4281204" y="0"/>
              </a:moveTo>
              <a:lnTo>
                <a:pt x="4281204" y="347118"/>
              </a:lnTo>
              <a:lnTo>
                <a:pt x="0" y="347118"/>
              </a:lnTo>
              <a:lnTo>
                <a:pt x="0" y="50936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2AB1AE5-C0EE-4BA2-AB33-F3510B23A1F1}">
      <dsp:nvSpPr>
        <dsp:cNvPr id="0" name=""/>
        <dsp:cNvSpPr/>
      </dsp:nvSpPr>
      <dsp:spPr>
        <a:xfrm>
          <a:off x="4284798" y="716410"/>
          <a:ext cx="1751401" cy="111214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08D3BDD-877F-4067-87C7-8F6018C1E6E3}">
      <dsp:nvSpPr>
        <dsp:cNvPr id="0" name=""/>
        <dsp:cNvSpPr/>
      </dsp:nvSpPr>
      <dsp:spPr>
        <a:xfrm>
          <a:off x="4479399" y="901280"/>
          <a:ext cx="1751401" cy="111214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100" kern="1200" dirty="0" smtClean="0"/>
            <a:t>Gelirin nitelikleri</a:t>
          </a:r>
          <a:endParaRPr lang="tr-TR" sz="2100" kern="1200" dirty="0"/>
        </a:p>
      </dsp:txBody>
      <dsp:txXfrm>
        <a:off x="4511972" y="933853"/>
        <a:ext cx="1686255" cy="1046994"/>
      </dsp:txXfrm>
    </dsp:sp>
    <dsp:sp modelId="{DB4F475B-822F-43CB-A39A-ED65C2E6C85C}">
      <dsp:nvSpPr>
        <dsp:cNvPr id="0" name=""/>
        <dsp:cNvSpPr/>
      </dsp:nvSpPr>
      <dsp:spPr>
        <a:xfrm>
          <a:off x="3594" y="2337916"/>
          <a:ext cx="1751401" cy="111214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A659258-EDF8-4CD5-8B84-F962F406625F}">
      <dsp:nvSpPr>
        <dsp:cNvPr id="0" name=""/>
        <dsp:cNvSpPr/>
      </dsp:nvSpPr>
      <dsp:spPr>
        <a:xfrm>
          <a:off x="198194" y="2522787"/>
          <a:ext cx="1751401" cy="111214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100" kern="1200" dirty="0" smtClean="0"/>
            <a:t>Gelirin kişisel olması</a:t>
          </a:r>
          <a:endParaRPr lang="tr-TR" sz="2100" kern="1200" dirty="0"/>
        </a:p>
      </dsp:txBody>
      <dsp:txXfrm>
        <a:off x="230767" y="2555360"/>
        <a:ext cx="1686255" cy="1046994"/>
      </dsp:txXfrm>
    </dsp:sp>
    <dsp:sp modelId="{FBB15A1A-5623-4764-97DD-C918F50A66DE}">
      <dsp:nvSpPr>
        <dsp:cNvPr id="0" name=""/>
        <dsp:cNvSpPr/>
      </dsp:nvSpPr>
      <dsp:spPr>
        <a:xfrm>
          <a:off x="2144196" y="2337916"/>
          <a:ext cx="1751401" cy="111214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C497759-EFC9-4857-AEBE-2C1F18A42ECF}">
      <dsp:nvSpPr>
        <dsp:cNvPr id="0" name=""/>
        <dsp:cNvSpPr/>
      </dsp:nvSpPr>
      <dsp:spPr>
        <a:xfrm>
          <a:off x="2338796" y="2522787"/>
          <a:ext cx="1751401" cy="111214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100" kern="1200" dirty="0" smtClean="0"/>
            <a:t>Yıllık olması</a:t>
          </a:r>
          <a:endParaRPr lang="tr-TR" sz="2100" kern="1200" dirty="0"/>
        </a:p>
      </dsp:txBody>
      <dsp:txXfrm>
        <a:off x="2371369" y="2555360"/>
        <a:ext cx="1686255" cy="1046994"/>
      </dsp:txXfrm>
    </dsp:sp>
    <dsp:sp modelId="{2B4BF4DA-BD66-4D19-B255-F261080CB113}">
      <dsp:nvSpPr>
        <dsp:cNvPr id="0" name=""/>
        <dsp:cNvSpPr/>
      </dsp:nvSpPr>
      <dsp:spPr>
        <a:xfrm>
          <a:off x="4284798" y="2337916"/>
          <a:ext cx="1751401" cy="111214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528AECA-A1C8-47E3-89BB-453934D7223F}">
      <dsp:nvSpPr>
        <dsp:cNvPr id="0" name=""/>
        <dsp:cNvSpPr/>
      </dsp:nvSpPr>
      <dsp:spPr>
        <a:xfrm>
          <a:off x="4479399" y="2522787"/>
          <a:ext cx="1751401" cy="111214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100" kern="1200" dirty="0" smtClean="0"/>
            <a:t>Gelirin safi olması</a:t>
          </a:r>
          <a:endParaRPr lang="tr-TR" sz="2100" kern="1200" dirty="0"/>
        </a:p>
      </dsp:txBody>
      <dsp:txXfrm>
        <a:off x="4511972" y="2555360"/>
        <a:ext cx="1686255" cy="1046994"/>
      </dsp:txXfrm>
    </dsp:sp>
    <dsp:sp modelId="{C00D365B-465F-4127-AD54-9F593A401022}">
      <dsp:nvSpPr>
        <dsp:cNvPr id="0" name=""/>
        <dsp:cNvSpPr/>
      </dsp:nvSpPr>
      <dsp:spPr>
        <a:xfrm>
          <a:off x="6425401" y="2337916"/>
          <a:ext cx="1751401" cy="111214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DB2A307-B999-4ADD-BE3A-0F9F7BAFDC84}">
      <dsp:nvSpPr>
        <dsp:cNvPr id="0" name=""/>
        <dsp:cNvSpPr/>
      </dsp:nvSpPr>
      <dsp:spPr>
        <a:xfrm>
          <a:off x="6620001" y="2522787"/>
          <a:ext cx="1751401" cy="111214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100" kern="1200" dirty="0" smtClean="0"/>
            <a:t>Gelirin gerçek olması</a:t>
          </a:r>
          <a:endParaRPr lang="tr-TR" sz="2100" kern="1200" dirty="0"/>
        </a:p>
      </dsp:txBody>
      <dsp:txXfrm>
        <a:off x="6652574" y="2555360"/>
        <a:ext cx="1686255" cy="1046994"/>
      </dsp:txXfrm>
    </dsp:sp>
    <dsp:sp modelId="{78293646-71BC-4E2C-BC58-3DEC62FE6312}">
      <dsp:nvSpPr>
        <dsp:cNvPr id="0" name=""/>
        <dsp:cNvSpPr/>
      </dsp:nvSpPr>
      <dsp:spPr>
        <a:xfrm>
          <a:off x="8566003" y="2337916"/>
          <a:ext cx="1751401" cy="111214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8D3D1B1-9D25-44CF-9680-389B0D13E4BE}">
      <dsp:nvSpPr>
        <dsp:cNvPr id="0" name=""/>
        <dsp:cNvSpPr/>
      </dsp:nvSpPr>
      <dsp:spPr>
        <a:xfrm>
          <a:off x="8760603" y="2522787"/>
          <a:ext cx="1751401" cy="111214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100" kern="1200" dirty="0" smtClean="0"/>
            <a:t>Gelirin toplam olması</a:t>
          </a:r>
          <a:endParaRPr lang="tr-TR" sz="2100" kern="1200" dirty="0"/>
        </a:p>
      </dsp:txBody>
      <dsp:txXfrm>
        <a:off x="8793176" y="2555360"/>
        <a:ext cx="1686255" cy="104699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80564-2906-47F8-AFE3-F2FFCBE47245}" type="datetimeFigureOut">
              <a:rPr lang="tr-TR" smtClean="0"/>
              <a:t>16.02.2018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39719-8125-43BD-BDFE-9F2AE2F2B8D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03812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80564-2906-47F8-AFE3-F2FFCBE47245}" type="datetimeFigureOut">
              <a:rPr lang="tr-TR" smtClean="0"/>
              <a:t>16.02.2018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39719-8125-43BD-BDFE-9F2AE2F2B8D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093397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80564-2906-47F8-AFE3-F2FFCBE47245}" type="datetimeFigureOut">
              <a:rPr lang="tr-TR" smtClean="0"/>
              <a:t>16.02.2018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39719-8125-43BD-BDFE-9F2AE2F2B8D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378327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80564-2906-47F8-AFE3-F2FFCBE47245}" type="datetimeFigureOut">
              <a:rPr lang="tr-TR" smtClean="0"/>
              <a:t>16.02.2018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39719-8125-43BD-BDFE-9F2AE2F2B8D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164155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80564-2906-47F8-AFE3-F2FFCBE47245}" type="datetimeFigureOut">
              <a:rPr lang="tr-TR" smtClean="0"/>
              <a:t>16.02.2018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39719-8125-43BD-BDFE-9F2AE2F2B8D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988716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80564-2906-47F8-AFE3-F2FFCBE47245}" type="datetimeFigureOut">
              <a:rPr lang="tr-TR" smtClean="0"/>
              <a:t>16.02.2018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39719-8125-43BD-BDFE-9F2AE2F2B8D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292395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80564-2906-47F8-AFE3-F2FFCBE47245}" type="datetimeFigureOut">
              <a:rPr lang="tr-TR" smtClean="0"/>
              <a:t>16.02.2018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39719-8125-43BD-BDFE-9F2AE2F2B8D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06679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80564-2906-47F8-AFE3-F2FFCBE47245}" type="datetimeFigureOut">
              <a:rPr lang="tr-TR" smtClean="0"/>
              <a:t>16.02.2018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39719-8125-43BD-BDFE-9F2AE2F2B8D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805277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80564-2906-47F8-AFE3-F2FFCBE47245}" type="datetimeFigureOut">
              <a:rPr lang="tr-TR" smtClean="0"/>
              <a:t>16.02.2018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39719-8125-43BD-BDFE-9F2AE2F2B8D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248842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80564-2906-47F8-AFE3-F2FFCBE47245}" type="datetimeFigureOut">
              <a:rPr lang="tr-TR" smtClean="0"/>
              <a:t>16.02.2018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39719-8125-43BD-BDFE-9F2AE2F2B8D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740530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80564-2906-47F8-AFE3-F2FFCBE47245}" type="datetimeFigureOut">
              <a:rPr lang="tr-TR" smtClean="0"/>
              <a:t>16.02.2018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39719-8125-43BD-BDFE-9F2AE2F2B8D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960074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880564-2906-47F8-AFE3-F2FFCBE47245}" type="datetimeFigureOut">
              <a:rPr lang="tr-TR" smtClean="0"/>
              <a:t>16.02.2018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C39719-8125-43BD-BDFE-9F2AE2F2B8D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78000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4800" dirty="0" smtClean="0"/>
              <a:t>GELİR VERGİSİ</a:t>
            </a:r>
            <a:endParaRPr lang="tr-TR" sz="48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sz="2800" dirty="0" smtClean="0"/>
              <a:t>YRD. DOÇ. DR. EDA ÖZDİLER KÜÇÜK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25468968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Gelir Vergisinin Unsurları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Konu: gelir</a:t>
            </a:r>
          </a:p>
          <a:p>
            <a:r>
              <a:rPr lang="tr-TR" dirty="0" smtClean="0"/>
              <a:t>Matrah: gelirin safi tutarı</a:t>
            </a:r>
          </a:p>
          <a:p>
            <a:r>
              <a:rPr lang="tr-TR" dirty="0" smtClean="0"/>
              <a:t>Vergiyi doğuran olay: gelirin elde edilmesi</a:t>
            </a:r>
          </a:p>
          <a:p>
            <a:r>
              <a:rPr lang="tr-TR" dirty="0" smtClean="0"/>
              <a:t>Yükümlü: gelir elde eden kişi</a:t>
            </a:r>
          </a:p>
          <a:p>
            <a:r>
              <a:rPr lang="tr-TR" dirty="0" smtClean="0"/>
              <a:t>Oran: artan oranlı vergilendirme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722101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Gelirin Tanımı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Gelir, belli bir dönemde alım gücünde ortaya çıkan artıştır. </a:t>
            </a:r>
          </a:p>
          <a:p>
            <a:r>
              <a:rPr lang="tr-TR" dirty="0" smtClean="0"/>
              <a:t>Kişi, sahip olduğu üretim faktörünü belli bir üretim faaliyetine katması sonucu gelir elde edebileceği gibi, üretim faaliyetine katılmaksızın karşılıksız transferler sonucu da gelir elde edebilir. </a:t>
            </a:r>
          </a:p>
          <a:p>
            <a:r>
              <a:rPr lang="tr-TR" dirty="0" smtClean="0"/>
              <a:t>Gelirin hangi kapsamda değerlendirileceği konusunda iki kuram ortaya çıkmıştır: kaynak kuramı ve safi artış kuramı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218043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Kaynak kuramı, belli bir üretim faaliyetine katılma sonucu elde edilen ekonomik değerleri gelir olarak kabul eder. </a:t>
            </a:r>
          </a:p>
          <a:p>
            <a:r>
              <a:rPr lang="tr-TR" dirty="0" smtClean="0"/>
              <a:t>Safi artış kuramında hangi kaynaktan doğarsa doğsun satın alma gücünde belli bir dönemde ortaya çıkan artış gelir olarak kabul edilir.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636671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Gelir Vergisi Kanununa Göre Gelir Kavramı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smtClean="0"/>
              <a:t>GVK m. 1: «Gelir bir gerçek kişinin bir takvim yılı içinde elde ettiği kazanç ve iratların safi tutarıdır.»</a:t>
            </a:r>
          </a:p>
          <a:p>
            <a:r>
              <a:rPr lang="tr-TR" dirty="0" smtClean="0"/>
              <a:t>GVK m. 2: «Gelire giren kazanç ve iratlar şunlardır : </a:t>
            </a:r>
          </a:p>
          <a:p>
            <a:r>
              <a:rPr lang="tr-TR" dirty="0" smtClean="0"/>
              <a:t>1. Ticarî kazançlar, </a:t>
            </a:r>
          </a:p>
          <a:p>
            <a:r>
              <a:rPr lang="tr-TR" dirty="0" smtClean="0"/>
              <a:t>2. Ziraî kazançlar, </a:t>
            </a:r>
          </a:p>
          <a:p>
            <a:r>
              <a:rPr lang="tr-TR" dirty="0" smtClean="0"/>
              <a:t>3. Ücretler, </a:t>
            </a:r>
          </a:p>
          <a:p>
            <a:r>
              <a:rPr lang="tr-TR" dirty="0" smtClean="0"/>
              <a:t>4. Serbest meslek kazançları, </a:t>
            </a:r>
          </a:p>
          <a:p>
            <a:r>
              <a:rPr lang="tr-TR" dirty="0" smtClean="0"/>
              <a:t>5. Gayrimenkul sermaye iratları, </a:t>
            </a:r>
          </a:p>
          <a:p>
            <a:r>
              <a:rPr lang="tr-TR" dirty="0" smtClean="0"/>
              <a:t>6. Menkul sermaye iratları, </a:t>
            </a:r>
          </a:p>
          <a:p>
            <a:r>
              <a:rPr lang="tr-TR" dirty="0" smtClean="0"/>
              <a:t>7. Diğer kazanç ve iratlar.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404191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205030"/>
          </a:xfrm>
        </p:spPr>
        <p:txBody>
          <a:bodyPr>
            <a:normAutofit fontScale="90000"/>
          </a:bodyPr>
          <a:lstStyle/>
          <a:p>
            <a:pPr algn="ctr"/>
            <a:endParaRPr lang="tr-TR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61617126"/>
              </p:ext>
            </p:extLst>
          </p:nvPr>
        </p:nvGraphicFramePr>
        <p:xfrm>
          <a:off x="762896" y="1083348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952966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61301566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208661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Gelirin Elde Edilmesi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GVK. M. 39/2: «Elde edilen hasılat, tahsil edilen paralarla tahakkuk eden alacakları ifade eder.»</a:t>
            </a:r>
          </a:p>
          <a:p>
            <a:r>
              <a:rPr lang="tr-TR" dirty="0" smtClean="0"/>
              <a:t>Tahakkuk ve tahsil ilkeleri</a:t>
            </a:r>
          </a:p>
          <a:p>
            <a:r>
              <a:rPr lang="tr-TR" dirty="0" smtClean="0"/>
              <a:t>Elde etme: </a:t>
            </a:r>
          </a:p>
          <a:p>
            <a:r>
              <a:rPr lang="tr-TR" dirty="0" smtClean="0"/>
              <a:t>1) Alacak olarak doğma</a:t>
            </a:r>
          </a:p>
          <a:p>
            <a:r>
              <a:rPr lang="tr-TR" dirty="0" smtClean="0"/>
              <a:t>2) Talep edilebilir olma</a:t>
            </a:r>
          </a:p>
          <a:p>
            <a:r>
              <a:rPr lang="tr-TR" dirty="0" smtClean="0"/>
              <a:t>3) </a:t>
            </a:r>
            <a:r>
              <a:rPr lang="tr-TR" smtClean="0"/>
              <a:t>Edimin gerçekleşmesi</a:t>
            </a:r>
          </a:p>
        </p:txBody>
      </p:sp>
    </p:spTree>
    <p:extLst>
      <p:ext uri="{BB962C8B-B14F-4D97-AF65-F5344CB8AC3E}">
        <p14:creationId xmlns:p14="http://schemas.microsoft.com/office/powerpoint/2010/main" val="39346366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287</Words>
  <Application>Microsoft Office PowerPoint</Application>
  <PresentationFormat>Geniş ekran</PresentationFormat>
  <Paragraphs>43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Teması</vt:lpstr>
      <vt:lpstr>GELİR VERGİSİ</vt:lpstr>
      <vt:lpstr>Gelir Vergisinin Unsurları</vt:lpstr>
      <vt:lpstr>Gelirin Tanımı</vt:lpstr>
      <vt:lpstr>PowerPoint Sunusu</vt:lpstr>
      <vt:lpstr>Gelir Vergisi Kanununa Göre Gelir Kavramı</vt:lpstr>
      <vt:lpstr>PowerPoint Sunusu</vt:lpstr>
      <vt:lpstr>PowerPoint Sunusu</vt:lpstr>
      <vt:lpstr>Gelirin Elde Edilmesi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GELİR VERGİSİ</dc:title>
  <dc:creator>EDA OZDILER</dc:creator>
  <cp:lastModifiedBy>EDA OZDILER</cp:lastModifiedBy>
  <cp:revision>4</cp:revision>
  <dcterms:created xsi:type="dcterms:W3CDTF">2018-02-16T06:35:03Z</dcterms:created>
  <dcterms:modified xsi:type="dcterms:W3CDTF">2018-02-16T06:59:04Z</dcterms:modified>
</cp:coreProperties>
</file>