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6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Döngüler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NBP120 </a:t>
            </a:r>
            <a:r>
              <a:rPr lang="tr-TR" dirty="0" err="1" smtClean="0"/>
              <a:t>PROGRAMlama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Do-</a:t>
            </a:r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toplam = 0,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sayi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do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"Sayı: 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sayi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.Parse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Console.ReadLine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toplam +=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sayi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sayi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!= 0);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671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Ödevler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Bilgisayar </a:t>
            </a:r>
            <a:r>
              <a:rPr lang="tr-TR" dirty="0"/>
              <a:t>en başta rastgele bir sayı </a:t>
            </a:r>
            <a:r>
              <a:rPr lang="tr-TR" dirty="0" smtClean="0"/>
              <a:t>üretecek ve kullanıcının tahmin etmesi istenecektir. Kullanıcının </a:t>
            </a:r>
            <a:r>
              <a:rPr lang="tr-TR" dirty="0"/>
              <a:t>girdiği sayı, bilgisayarın tuttuğu ile karşılaştırılarak </a:t>
            </a:r>
            <a:r>
              <a:rPr lang="tr-TR" dirty="0" smtClean="0">
                <a:solidFill>
                  <a:srgbClr val="FF0000"/>
                </a:solidFill>
              </a:rPr>
              <a:t>Küçük</a:t>
            </a:r>
            <a:r>
              <a:rPr lang="tr-TR" dirty="0" smtClean="0"/>
              <a:t> </a:t>
            </a:r>
            <a:r>
              <a:rPr lang="tr-TR" dirty="0"/>
              <a:t>veya </a:t>
            </a:r>
            <a:r>
              <a:rPr lang="tr-TR" dirty="0" smtClean="0">
                <a:solidFill>
                  <a:srgbClr val="FF0000"/>
                </a:solidFill>
              </a:rPr>
              <a:t>Büyük</a:t>
            </a:r>
            <a:r>
              <a:rPr lang="tr-TR" dirty="0" smtClean="0"/>
              <a:t> diye yönlendirme yapılacaktır. </a:t>
            </a:r>
            <a:r>
              <a:rPr lang="tr-TR" dirty="0"/>
              <a:t>K</a:t>
            </a:r>
            <a:r>
              <a:rPr lang="tr-TR" dirty="0" smtClean="0"/>
              <a:t>ullanıcının 100 puanı olacak </a:t>
            </a:r>
            <a:r>
              <a:rPr lang="tr-TR" dirty="0"/>
              <a:t>ve </a:t>
            </a:r>
            <a:r>
              <a:rPr lang="tr-TR" dirty="0" smtClean="0"/>
              <a:t>her yanlış denemede 10 puan düşürülecektir. Kullanıcı sayıyı tahmin ettiğinde puanı ekrana yazdırılacak ve program son bulacaktır. İlaveten kullanıcının puanı 0 olduğunda yine program son bulacaktır.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0-100 </a:t>
            </a:r>
            <a:r>
              <a:rPr lang="tr-TR" dirty="0"/>
              <a:t>arasında rastgele sayı üretip, üretilen sayı </a:t>
            </a:r>
            <a:r>
              <a:rPr lang="tr-TR" dirty="0" smtClean="0"/>
              <a:t>28 </a:t>
            </a:r>
            <a:r>
              <a:rPr lang="tr-TR" dirty="0"/>
              <a:t>olmadığı sürece üretilen sayıyı ekrana yazdıran </a:t>
            </a:r>
            <a:r>
              <a:rPr lang="tr-TR" dirty="0" smtClean="0"/>
              <a:t>program yazınız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292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Erhan ARI, Algoritma ve C# Programlama,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https://tr.wikipedia.org/wiki/Algoritma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Ebubekir Yaşar (2011). Algoritma ve Programlamaya Giriş. Murathan Yayınevi.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Doç. Dr. Fahri VATANSEVER (2017). Algoritma geliştirme ve programlamaya giriş, Seçkin Yayıncılık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W</a:t>
            </a:r>
            <a:r>
              <a:rPr lang="tr-TR" dirty="0" err="1" smtClean="0"/>
              <a:t>hile</a:t>
            </a:r>
            <a:r>
              <a:rPr lang="tr-TR" dirty="0" smtClean="0"/>
              <a:t> </a:t>
            </a:r>
            <a:r>
              <a:rPr lang="tr-TR" dirty="0"/>
              <a:t>döngüsü, belirtilen ifade </a:t>
            </a:r>
            <a:r>
              <a:rPr lang="tr-TR" dirty="0" err="1"/>
              <a:t>true</a:t>
            </a:r>
            <a:r>
              <a:rPr lang="tr-TR" dirty="0"/>
              <a:t> </a:t>
            </a:r>
            <a:r>
              <a:rPr lang="tr-TR" dirty="0" smtClean="0"/>
              <a:t>olduğu sürece </a:t>
            </a:r>
            <a:r>
              <a:rPr lang="tr-TR" dirty="0"/>
              <a:t>bir ifade bloğu yürütmek için kullanılır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Genel </a:t>
            </a:r>
            <a:r>
              <a:rPr lang="tr-TR" dirty="0"/>
              <a:t>olarak </a:t>
            </a:r>
            <a:r>
              <a:rPr lang="tr-TR" dirty="0" err="1"/>
              <a:t>for</a:t>
            </a:r>
            <a:r>
              <a:rPr lang="tr-TR" dirty="0"/>
              <a:t> döngüsü, ifade bloğunu kaç kez yürütmemiz gerektiğinden emin olduğumuzda kullanışlıdır. İfadeler bloğunun kaç kez çalıştırılacağı konusunda bilinmiyorsak, </a:t>
            </a:r>
            <a:r>
              <a:rPr lang="tr-TR" dirty="0" err="1" smtClean="0"/>
              <a:t>while</a:t>
            </a:r>
            <a:r>
              <a:rPr lang="tr-TR" dirty="0" smtClean="0"/>
              <a:t> döngüsü </a:t>
            </a:r>
            <a:r>
              <a:rPr lang="tr-TR" dirty="0"/>
              <a:t>en iyi çözümdür</a:t>
            </a:r>
            <a:r>
              <a:rPr lang="tr-TR" dirty="0" smtClean="0"/>
              <a:t>.</a:t>
            </a:r>
          </a:p>
          <a:p>
            <a:r>
              <a:rPr lang="en-US" dirty="0"/>
              <a:t>while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tr-TR" dirty="0" smtClean="0"/>
              <a:t>test ifadesi</a:t>
            </a:r>
            <a:r>
              <a:rPr lang="en-US" dirty="0" smtClean="0"/>
              <a:t>) </a:t>
            </a:r>
            <a:r>
              <a:rPr lang="en-US" dirty="0"/>
              <a:t>{</a:t>
            </a:r>
          </a:p>
          <a:p>
            <a:r>
              <a:rPr lang="en-US" dirty="0"/>
              <a:t>// </a:t>
            </a:r>
            <a:r>
              <a:rPr lang="tr-TR" dirty="0" smtClean="0"/>
              <a:t>komutlar</a:t>
            </a:r>
            <a:endParaRPr lang="en-US" dirty="0"/>
          </a:p>
          <a:p>
            <a:r>
              <a:rPr lang="en-US" dirty="0"/>
              <a:t>}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5231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1.C # </a:t>
            </a:r>
            <a:r>
              <a:rPr lang="tr-TR" dirty="0" err="1"/>
              <a:t>while</a:t>
            </a:r>
            <a:r>
              <a:rPr lang="tr-TR" dirty="0"/>
              <a:t> döngüsü bir test ifadesinden oluşur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2.Test </a:t>
            </a:r>
            <a:r>
              <a:rPr lang="tr-TR" dirty="0"/>
              <a:t>ifadesi doğru olarak değerlendirilirse</a:t>
            </a:r>
            <a:r>
              <a:rPr lang="tr-TR" dirty="0" smtClean="0"/>
              <a:t>,</a:t>
            </a:r>
          </a:p>
          <a:p>
            <a:pPr lvl="1"/>
            <a:r>
              <a:rPr lang="tr-TR" dirty="0" smtClean="0"/>
              <a:t>a</a:t>
            </a:r>
            <a:r>
              <a:rPr lang="tr-TR" dirty="0"/>
              <a:t>. </a:t>
            </a:r>
            <a:r>
              <a:rPr lang="tr-TR" dirty="0" err="1"/>
              <a:t>while</a:t>
            </a:r>
            <a:r>
              <a:rPr lang="tr-TR" dirty="0"/>
              <a:t> döngüsü içindeki ifadeler yürütülür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b</a:t>
            </a:r>
            <a:r>
              <a:rPr lang="tr-TR" dirty="0"/>
              <a:t>. yürütmeden sonra, test ifadesi tekrar değerlendirilir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Test-ifadesi </a:t>
            </a:r>
            <a:r>
              <a:rPr lang="tr-TR" dirty="0" err="1"/>
              <a:t>false</a:t>
            </a:r>
            <a:r>
              <a:rPr lang="tr-TR" dirty="0"/>
              <a:t> olarak değerlendirilirse </a:t>
            </a:r>
            <a:r>
              <a:rPr lang="tr-TR" dirty="0" err="1"/>
              <a:t>while</a:t>
            </a:r>
            <a:r>
              <a:rPr lang="tr-TR" dirty="0"/>
              <a:t> döngüsü sona erer.</a:t>
            </a:r>
          </a:p>
        </p:txBody>
      </p:sp>
    </p:spTree>
    <p:extLst>
      <p:ext uri="{BB962C8B-B14F-4D97-AF65-F5344CB8AC3E}">
        <p14:creationId xmlns:p14="http://schemas.microsoft.com/office/powerpoint/2010/main" val="421527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023" y="1846263"/>
            <a:ext cx="4334279" cy="4022724"/>
          </a:xfrm>
        </p:spPr>
      </p:pic>
    </p:spTree>
    <p:extLst>
      <p:ext uri="{BB962C8B-B14F-4D97-AF65-F5344CB8AC3E}">
        <p14:creationId xmlns:p14="http://schemas.microsoft.com/office/powerpoint/2010/main" val="401795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i = 1;</a:t>
            </a:r>
          </a:p>
          <a:p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(i &lt; 10)</a:t>
            </a:r>
          </a:p>
          <a:p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"i değeri: {0}"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, i);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i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++;</a:t>
            </a:r>
            <a:b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6264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i = 1, toplam = 0;</a:t>
            </a:r>
          </a:p>
          <a:p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(i &lt;= 5)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toplam += i;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i++;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"Toplam = {0}"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, toplam);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501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• Başlangıçta </a:t>
            </a:r>
            <a:r>
              <a:rPr lang="tr-TR" dirty="0" smtClean="0"/>
              <a:t>toplam değerine </a:t>
            </a:r>
            <a:r>
              <a:rPr lang="tr-TR" dirty="0"/>
              <a:t>0 </a:t>
            </a:r>
            <a:r>
              <a:rPr lang="tr-TR" dirty="0" smtClean="0"/>
              <a:t>atanır.</a:t>
            </a:r>
          </a:p>
          <a:p>
            <a:r>
              <a:rPr lang="tr-TR" dirty="0" smtClean="0"/>
              <a:t>• </a:t>
            </a:r>
            <a:r>
              <a:rPr lang="tr-TR" dirty="0"/>
              <a:t>Her yinelemede, toplamın değeri </a:t>
            </a:r>
            <a:r>
              <a:rPr lang="tr-TR" dirty="0" smtClean="0"/>
              <a:t>toplam </a:t>
            </a:r>
            <a:r>
              <a:rPr lang="tr-TR" dirty="0"/>
              <a:t>+ i olarak güncellenir ve i'nin değeri 1 arttırılır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• </a:t>
            </a:r>
            <a:r>
              <a:rPr lang="tr-TR" dirty="0"/>
              <a:t>i değeri 6'ya ulaştığında, i &lt;= 5 test ifadesi </a:t>
            </a:r>
            <a:r>
              <a:rPr lang="tr-TR" dirty="0" err="1"/>
              <a:t>false</a:t>
            </a:r>
            <a:r>
              <a:rPr lang="tr-TR" dirty="0"/>
              <a:t> değerini döndürür ve döngü sona erer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034997"/>
              </p:ext>
            </p:extLst>
          </p:nvPr>
        </p:nvGraphicFramePr>
        <p:xfrm>
          <a:off x="1381169" y="3230219"/>
          <a:ext cx="4911812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953">
                  <a:extLst>
                    <a:ext uri="{9D8B030D-6E8A-4147-A177-3AD203B41FA5}">
                      <a16:colId xmlns:a16="http://schemas.microsoft.com/office/drawing/2014/main" val="272762509"/>
                    </a:ext>
                  </a:extLst>
                </a:gridCol>
                <a:gridCol w="1227953">
                  <a:extLst>
                    <a:ext uri="{9D8B030D-6E8A-4147-A177-3AD203B41FA5}">
                      <a16:colId xmlns:a16="http://schemas.microsoft.com/office/drawing/2014/main" val="3333388614"/>
                    </a:ext>
                  </a:extLst>
                </a:gridCol>
                <a:gridCol w="1227953">
                  <a:extLst>
                    <a:ext uri="{9D8B030D-6E8A-4147-A177-3AD203B41FA5}">
                      <a16:colId xmlns:a16="http://schemas.microsoft.com/office/drawing/2014/main" val="3920522808"/>
                    </a:ext>
                  </a:extLst>
                </a:gridCol>
                <a:gridCol w="1227953">
                  <a:extLst>
                    <a:ext uri="{9D8B030D-6E8A-4147-A177-3AD203B41FA5}">
                      <a16:colId xmlns:a16="http://schemas.microsoft.com/office/drawing/2014/main" val="9839709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Yineleme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 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i&lt;=5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732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0+1=1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905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1+2=3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594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3+3=6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85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6+4=10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270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10+5=15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309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false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Döngü sonlanır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912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720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Do-</a:t>
            </a:r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W</a:t>
            </a:r>
            <a:r>
              <a:rPr lang="tr-TR" dirty="0" err="1" smtClean="0"/>
              <a:t>hile</a:t>
            </a:r>
            <a:r>
              <a:rPr lang="tr-TR" dirty="0" smtClean="0"/>
              <a:t> </a:t>
            </a:r>
            <a:r>
              <a:rPr lang="tr-TR" dirty="0"/>
              <a:t>döngüsüne benzer, ancak aralarında büyük bir fark vardır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/>
              <a:t>döngüsünde, </a:t>
            </a:r>
            <a:r>
              <a:rPr lang="tr-TR" dirty="0" smtClean="0"/>
              <a:t>yaşam döngüsü içerisindeki kodlar çalışmadan önce </a:t>
            </a:r>
            <a:r>
              <a:rPr lang="tr-TR" dirty="0"/>
              <a:t>durum kontrol edilir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Do </a:t>
            </a:r>
            <a:r>
              <a:rPr lang="tr-TR" dirty="0"/>
              <a:t>... </a:t>
            </a:r>
            <a:r>
              <a:rPr lang="tr-TR" dirty="0" err="1"/>
              <a:t>while</a:t>
            </a:r>
            <a:r>
              <a:rPr lang="tr-TR" dirty="0"/>
              <a:t> döngüsündeki tam tersi, yani </a:t>
            </a:r>
            <a:r>
              <a:rPr lang="tr-TR" dirty="0" smtClean="0"/>
              <a:t>kodlar </a:t>
            </a:r>
            <a:r>
              <a:rPr lang="tr-TR" dirty="0"/>
              <a:t>yürütüldükten sonra durum kontrol edilir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</a:t>
            </a:r>
            <a:r>
              <a:rPr lang="tr-TR" dirty="0"/>
              <a:t>yüzden do ... </a:t>
            </a:r>
            <a:r>
              <a:rPr lang="tr-TR" dirty="0" err="1"/>
              <a:t>while</a:t>
            </a:r>
            <a:r>
              <a:rPr lang="tr-TR" dirty="0"/>
              <a:t> döngüsü test ifadesine bakılmaksızın en az bir kez yürütülür.</a:t>
            </a:r>
          </a:p>
        </p:txBody>
      </p:sp>
    </p:spTree>
    <p:extLst>
      <p:ext uri="{BB962C8B-B14F-4D97-AF65-F5344CB8AC3E}">
        <p14:creationId xmlns:p14="http://schemas.microsoft.com/office/powerpoint/2010/main" val="304072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Do-</a:t>
            </a:r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052" y="2318869"/>
            <a:ext cx="3382742" cy="2953944"/>
          </a:xfrm>
        </p:spPr>
      </p:pic>
      <p:sp>
        <p:nvSpPr>
          <p:cNvPr id="7" name="Dikdörtgen 6"/>
          <p:cNvSpPr/>
          <p:nvPr/>
        </p:nvSpPr>
        <p:spPr>
          <a:xfrm>
            <a:off x="1268627" y="246173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/>
              <a:t>do</a:t>
            </a:r>
            <a:endParaRPr lang="tr-TR" dirty="0"/>
          </a:p>
          <a:p>
            <a:r>
              <a:rPr lang="tr-TR" b="1" dirty="0"/>
              <a:t>{</a:t>
            </a:r>
            <a:endParaRPr lang="tr-TR" dirty="0"/>
          </a:p>
          <a:p>
            <a:r>
              <a:rPr lang="tr-TR" b="1" dirty="0"/>
              <a:t>İşlemler...</a:t>
            </a:r>
            <a:endParaRPr lang="tr-TR" dirty="0"/>
          </a:p>
          <a:p>
            <a:r>
              <a:rPr lang="tr-TR" b="1" dirty="0"/>
              <a:t>}</a:t>
            </a:r>
            <a:endParaRPr lang="tr-TR" dirty="0"/>
          </a:p>
          <a:p>
            <a:r>
              <a:rPr lang="tr-TR" b="1" dirty="0" err="1"/>
              <a:t>while</a:t>
            </a:r>
            <a:r>
              <a:rPr lang="tr-TR" b="1" dirty="0"/>
              <a:t>( döngünün çalışma koşulu );</a:t>
            </a:r>
            <a:endParaRPr lang="tr-T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8850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1142</TotalTime>
  <Words>502</Words>
  <Application>Microsoft Office PowerPoint</Application>
  <PresentationFormat>Geniş ekran</PresentationFormat>
  <Paragraphs>92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Consolas</vt:lpstr>
      <vt:lpstr>Times New Roman</vt:lpstr>
      <vt:lpstr>temaacik</vt:lpstr>
      <vt:lpstr>Döngüler</vt:lpstr>
      <vt:lpstr>While Döngüsü</vt:lpstr>
      <vt:lpstr>While Döngüsü</vt:lpstr>
      <vt:lpstr>While Döngüsü</vt:lpstr>
      <vt:lpstr>While Döngüsü</vt:lpstr>
      <vt:lpstr>While Döngüsü</vt:lpstr>
      <vt:lpstr>While Döngüsü</vt:lpstr>
      <vt:lpstr>Do-While Döngüsü</vt:lpstr>
      <vt:lpstr>Do-While Döngüsü</vt:lpstr>
      <vt:lpstr>Do-While Döngüsü</vt:lpstr>
      <vt:lpstr>Ödevler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47</cp:revision>
  <dcterms:created xsi:type="dcterms:W3CDTF">2017-11-13T19:25:20Z</dcterms:created>
  <dcterms:modified xsi:type="dcterms:W3CDTF">2020-01-29T10:33:14Z</dcterms:modified>
</cp:coreProperties>
</file>