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72"/>
  </p:normalViewPr>
  <p:slideViewPr>
    <p:cSldViewPr snapToGrid="0" snapToObjects="1">
      <p:cViewPr varScale="1">
        <p:scale>
          <a:sx n="99" d="100"/>
          <a:sy n="99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7C8C2C-39DC-4D63-9267-9E25740D732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37F4287-E9EE-4FB2-BE97-A9FF5323B8E1}">
      <dgm:prSet/>
      <dgm:spPr/>
      <dgm:t>
        <a:bodyPr/>
        <a:lstStyle/>
        <a:p>
          <a:r>
            <a:rPr lang="en-US"/>
            <a:t>Oedipus: Swollen feet</a:t>
          </a:r>
        </a:p>
      </dgm:t>
    </dgm:pt>
    <dgm:pt modelId="{4CDD87B9-D71E-4417-A4D7-6552E6BE72D1}" type="parTrans" cxnId="{24A506DB-BB9F-4D65-999E-56A4CF44E5B8}">
      <dgm:prSet/>
      <dgm:spPr/>
      <dgm:t>
        <a:bodyPr/>
        <a:lstStyle/>
        <a:p>
          <a:endParaRPr lang="en-US"/>
        </a:p>
      </dgm:t>
    </dgm:pt>
    <dgm:pt modelId="{00BCFCDF-FF48-4FF7-8360-71D8C6EE79F5}" type="sibTrans" cxnId="{24A506DB-BB9F-4D65-999E-56A4CF44E5B8}">
      <dgm:prSet/>
      <dgm:spPr/>
      <dgm:t>
        <a:bodyPr/>
        <a:lstStyle/>
        <a:p>
          <a:endParaRPr lang="en-US"/>
        </a:p>
      </dgm:t>
    </dgm:pt>
    <dgm:pt modelId="{DA237243-A25D-405B-938C-907B794C55D6}">
      <dgm:prSet/>
      <dgm:spPr/>
      <dgm:t>
        <a:bodyPr/>
        <a:lstStyle/>
        <a:p>
          <a:r>
            <a:rPr lang="en-US"/>
            <a:t>Oida: I have seen/I know</a:t>
          </a:r>
        </a:p>
      </dgm:t>
    </dgm:pt>
    <dgm:pt modelId="{3B04BEA9-680D-4D3A-AEAC-13A794D0EC60}" type="parTrans" cxnId="{F143E900-9C07-4A35-8E9E-54F1FFD4A94A}">
      <dgm:prSet/>
      <dgm:spPr/>
      <dgm:t>
        <a:bodyPr/>
        <a:lstStyle/>
        <a:p>
          <a:endParaRPr lang="en-US"/>
        </a:p>
      </dgm:t>
    </dgm:pt>
    <dgm:pt modelId="{5A045101-1075-49A3-86AF-E443557A033C}" type="sibTrans" cxnId="{F143E900-9C07-4A35-8E9E-54F1FFD4A94A}">
      <dgm:prSet/>
      <dgm:spPr/>
      <dgm:t>
        <a:bodyPr/>
        <a:lstStyle/>
        <a:p>
          <a:endParaRPr lang="en-US"/>
        </a:p>
      </dgm:t>
    </dgm:pt>
    <dgm:pt modelId="{43FEA3E2-0E7E-41FC-8F72-C7E2248CC390}" type="pres">
      <dgm:prSet presAssocID="{857C8C2C-39DC-4D63-9267-9E25740D7326}" presName="root" presStyleCnt="0">
        <dgm:presLayoutVars>
          <dgm:dir/>
          <dgm:resizeHandles val="exact"/>
        </dgm:presLayoutVars>
      </dgm:prSet>
      <dgm:spPr/>
    </dgm:pt>
    <dgm:pt modelId="{84C41FAA-C70C-472D-AE06-29460301939E}" type="pres">
      <dgm:prSet presAssocID="{837F4287-E9EE-4FB2-BE97-A9FF5323B8E1}" presName="compNode" presStyleCnt="0"/>
      <dgm:spPr/>
    </dgm:pt>
    <dgm:pt modelId="{7DAB61CA-8159-4A4B-A2FC-269C84F6050A}" type="pres">
      <dgm:prSet presAssocID="{837F4287-E9EE-4FB2-BE97-A9FF5323B8E1}" presName="bgRect" presStyleLbl="bgShp" presStyleIdx="0" presStyleCnt="2"/>
      <dgm:spPr/>
    </dgm:pt>
    <dgm:pt modelId="{E628BDC0-2130-4DC5-B5FB-07177D146343}" type="pres">
      <dgm:prSet presAssocID="{837F4287-E9EE-4FB2-BE97-A9FF5323B8E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ull"/>
        </a:ext>
      </dgm:extLst>
    </dgm:pt>
    <dgm:pt modelId="{B38FDFE9-5526-4316-A2F7-8061848E816E}" type="pres">
      <dgm:prSet presAssocID="{837F4287-E9EE-4FB2-BE97-A9FF5323B8E1}" presName="spaceRect" presStyleCnt="0"/>
      <dgm:spPr/>
    </dgm:pt>
    <dgm:pt modelId="{99656C21-0B4B-49B3-9F72-69866D7B8B4F}" type="pres">
      <dgm:prSet presAssocID="{837F4287-E9EE-4FB2-BE97-A9FF5323B8E1}" presName="parTx" presStyleLbl="revTx" presStyleIdx="0" presStyleCnt="2">
        <dgm:presLayoutVars>
          <dgm:chMax val="0"/>
          <dgm:chPref val="0"/>
        </dgm:presLayoutVars>
      </dgm:prSet>
      <dgm:spPr/>
    </dgm:pt>
    <dgm:pt modelId="{C6195368-892B-4C2F-B7D3-7A86320B3B15}" type="pres">
      <dgm:prSet presAssocID="{00BCFCDF-FF48-4FF7-8360-71D8C6EE79F5}" presName="sibTrans" presStyleCnt="0"/>
      <dgm:spPr/>
    </dgm:pt>
    <dgm:pt modelId="{CE23D327-1A66-4A9A-A3F3-38194B197F63}" type="pres">
      <dgm:prSet presAssocID="{DA237243-A25D-405B-938C-907B794C55D6}" presName="compNode" presStyleCnt="0"/>
      <dgm:spPr/>
    </dgm:pt>
    <dgm:pt modelId="{D0D3A216-BEEE-4AB4-862F-21AC22CD2C27}" type="pres">
      <dgm:prSet presAssocID="{DA237243-A25D-405B-938C-907B794C55D6}" presName="bgRect" presStyleLbl="bgShp" presStyleIdx="1" presStyleCnt="2"/>
      <dgm:spPr/>
    </dgm:pt>
    <dgm:pt modelId="{3713BC9C-7CDE-452F-92E5-831682B4DF4B}" type="pres">
      <dgm:prSet presAssocID="{DA237243-A25D-405B-938C-907B794C55D6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yes"/>
        </a:ext>
      </dgm:extLst>
    </dgm:pt>
    <dgm:pt modelId="{1BECAE13-340B-416B-8BB3-78C631C1B1CF}" type="pres">
      <dgm:prSet presAssocID="{DA237243-A25D-405B-938C-907B794C55D6}" presName="spaceRect" presStyleCnt="0"/>
      <dgm:spPr/>
    </dgm:pt>
    <dgm:pt modelId="{370E94E9-4F41-4D87-AE02-E54440B083A3}" type="pres">
      <dgm:prSet presAssocID="{DA237243-A25D-405B-938C-907B794C55D6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F143E900-9C07-4A35-8E9E-54F1FFD4A94A}" srcId="{857C8C2C-39DC-4D63-9267-9E25740D7326}" destId="{DA237243-A25D-405B-938C-907B794C55D6}" srcOrd="1" destOrd="0" parTransId="{3B04BEA9-680D-4D3A-AEAC-13A794D0EC60}" sibTransId="{5A045101-1075-49A3-86AF-E443557A033C}"/>
    <dgm:cxn modelId="{1332BB19-BB52-4068-8E50-FD4797C062F9}" type="presOf" srcId="{DA237243-A25D-405B-938C-907B794C55D6}" destId="{370E94E9-4F41-4D87-AE02-E54440B083A3}" srcOrd="0" destOrd="0" presId="urn:microsoft.com/office/officeart/2018/2/layout/IconVerticalSolidList"/>
    <dgm:cxn modelId="{3AF6AA1E-59A9-4941-AFC1-8BCCCD3D9C99}" type="presOf" srcId="{837F4287-E9EE-4FB2-BE97-A9FF5323B8E1}" destId="{99656C21-0B4B-49B3-9F72-69866D7B8B4F}" srcOrd="0" destOrd="0" presId="urn:microsoft.com/office/officeart/2018/2/layout/IconVerticalSolidList"/>
    <dgm:cxn modelId="{71695D85-2FE2-40AA-BAB8-E22E6355BA14}" type="presOf" srcId="{857C8C2C-39DC-4D63-9267-9E25740D7326}" destId="{43FEA3E2-0E7E-41FC-8F72-C7E2248CC390}" srcOrd="0" destOrd="0" presId="urn:microsoft.com/office/officeart/2018/2/layout/IconVerticalSolidList"/>
    <dgm:cxn modelId="{24A506DB-BB9F-4D65-999E-56A4CF44E5B8}" srcId="{857C8C2C-39DC-4D63-9267-9E25740D7326}" destId="{837F4287-E9EE-4FB2-BE97-A9FF5323B8E1}" srcOrd="0" destOrd="0" parTransId="{4CDD87B9-D71E-4417-A4D7-6552E6BE72D1}" sibTransId="{00BCFCDF-FF48-4FF7-8360-71D8C6EE79F5}"/>
    <dgm:cxn modelId="{B181E0FA-01FF-402B-B6AA-E8D68031E776}" type="presParOf" srcId="{43FEA3E2-0E7E-41FC-8F72-C7E2248CC390}" destId="{84C41FAA-C70C-472D-AE06-29460301939E}" srcOrd="0" destOrd="0" presId="urn:microsoft.com/office/officeart/2018/2/layout/IconVerticalSolidList"/>
    <dgm:cxn modelId="{ECBA2DD3-1E83-41BD-B3BA-1B650A8A6D28}" type="presParOf" srcId="{84C41FAA-C70C-472D-AE06-29460301939E}" destId="{7DAB61CA-8159-4A4B-A2FC-269C84F6050A}" srcOrd="0" destOrd="0" presId="urn:microsoft.com/office/officeart/2018/2/layout/IconVerticalSolidList"/>
    <dgm:cxn modelId="{461339E2-599F-4567-90A4-304286AE40D0}" type="presParOf" srcId="{84C41FAA-C70C-472D-AE06-29460301939E}" destId="{E628BDC0-2130-4DC5-B5FB-07177D146343}" srcOrd="1" destOrd="0" presId="urn:microsoft.com/office/officeart/2018/2/layout/IconVerticalSolidList"/>
    <dgm:cxn modelId="{67889FC9-999C-4797-80A8-8FA715D896F6}" type="presParOf" srcId="{84C41FAA-C70C-472D-AE06-29460301939E}" destId="{B38FDFE9-5526-4316-A2F7-8061848E816E}" srcOrd="2" destOrd="0" presId="urn:microsoft.com/office/officeart/2018/2/layout/IconVerticalSolidList"/>
    <dgm:cxn modelId="{A8B34815-D8DA-4ACC-BC17-294D9B662FAC}" type="presParOf" srcId="{84C41FAA-C70C-472D-AE06-29460301939E}" destId="{99656C21-0B4B-49B3-9F72-69866D7B8B4F}" srcOrd="3" destOrd="0" presId="urn:microsoft.com/office/officeart/2018/2/layout/IconVerticalSolidList"/>
    <dgm:cxn modelId="{2CACCEB6-01FD-42FC-80E6-41E0F54C0F5A}" type="presParOf" srcId="{43FEA3E2-0E7E-41FC-8F72-C7E2248CC390}" destId="{C6195368-892B-4C2F-B7D3-7A86320B3B15}" srcOrd="1" destOrd="0" presId="urn:microsoft.com/office/officeart/2018/2/layout/IconVerticalSolidList"/>
    <dgm:cxn modelId="{612C7391-0C35-4B7C-BDC9-DBC26E5FBB74}" type="presParOf" srcId="{43FEA3E2-0E7E-41FC-8F72-C7E2248CC390}" destId="{CE23D327-1A66-4A9A-A3F3-38194B197F63}" srcOrd="2" destOrd="0" presId="urn:microsoft.com/office/officeart/2018/2/layout/IconVerticalSolidList"/>
    <dgm:cxn modelId="{BB19090C-3536-46B5-97CA-9159566103C6}" type="presParOf" srcId="{CE23D327-1A66-4A9A-A3F3-38194B197F63}" destId="{D0D3A216-BEEE-4AB4-862F-21AC22CD2C27}" srcOrd="0" destOrd="0" presId="urn:microsoft.com/office/officeart/2018/2/layout/IconVerticalSolidList"/>
    <dgm:cxn modelId="{4D4B81D5-F9F7-46B7-B111-36B4DD6ABB11}" type="presParOf" srcId="{CE23D327-1A66-4A9A-A3F3-38194B197F63}" destId="{3713BC9C-7CDE-452F-92E5-831682B4DF4B}" srcOrd="1" destOrd="0" presId="urn:microsoft.com/office/officeart/2018/2/layout/IconVerticalSolidList"/>
    <dgm:cxn modelId="{5D9B2AA0-CD9F-4301-8A66-3A07B44E378F}" type="presParOf" srcId="{CE23D327-1A66-4A9A-A3F3-38194B197F63}" destId="{1BECAE13-340B-416B-8BB3-78C631C1B1CF}" srcOrd="2" destOrd="0" presId="urn:microsoft.com/office/officeart/2018/2/layout/IconVerticalSolidList"/>
    <dgm:cxn modelId="{9658BDCB-5CA6-409A-A911-A19038868F85}" type="presParOf" srcId="{CE23D327-1A66-4A9A-A3F3-38194B197F63}" destId="{370E94E9-4F41-4D87-AE02-E54440B083A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AB61CA-8159-4A4B-A2FC-269C84F6050A}">
      <dsp:nvSpPr>
        <dsp:cNvPr id="0" name=""/>
        <dsp:cNvSpPr/>
      </dsp:nvSpPr>
      <dsp:spPr>
        <a:xfrm>
          <a:off x="0" y="841713"/>
          <a:ext cx="5566706" cy="155393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28BDC0-2130-4DC5-B5FB-07177D146343}">
      <dsp:nvSpPr>
        <dsp:cNvPr id="0" name=""/>
        <dsp:cNvSpPr/>
      </dsp:nvSpPr>
      <dsp:spPr>
        <a:xfrm>
          <a:off x="470064" y="1191348"/>
          <a:ext cx="854662" cy="8546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656C21-0B4B-49B3-9F72-69866D7B8B4F}">
      <dsp:nvSpPr>
        <dsp:cNvPr id="0" name=""/>
        <dsp:cNvSpPr/>
      </dsp:nvSpPr>
      <dsp:spPr>
        <a:xfrm>
          <a:off x="1794791" y="841713"/>
          <a:ext cx="3771914" cy="15539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458" tIns="164458" rIns="164458" bIns="16445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Oedipus: Swollen feet</a:t>
          </a:r>
        </a:p>
      </dsp:txBody>
      <dsp:txXfrm>
        <a:off x="1794791" y="841713"/>
        <a:ext cx="3771914" cy="1553932"/>
      </dsp:txXfrm>
    </dsp:sp>
    <dsp:sp modelId="{D0D3A216-BEEE-4AB4-862F-21AC22CD2C27}">
      <dsp:nvSpPr>
        <dsp:cNvPr id="0" name=""/>
        <dsp:cNvSpPr/>
      </dsp:nvSpPr>
      <dsp:spPr>
        <a:xfrm>
          <a:off x="0" y="2784128"/>
          <a:ext cx="5566706" cy="155393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13BC9C-7CDE-452F-92E5-831682B4DF4B}">
      <dsp:nvSpPr>
        <dsp:cNvPr id="0" name=""/>
        <dsp:cNvSpPr/>
      </dsp:nvSpPr>
      <dsp:spPr>
        <a:xfrm>
          <a:off x="470064" y="3133763"/>
          <a:ext cx="854662" cy="8546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0E94E9-4F41-4D87-AE02-E54440B083A3}">
      <dsp:nvSpPr>
        <dsp:cNvPr id="0" name=""/>
        <dsp:cNvSpPr/>
      </dsp:nvSpPr>
      <dsp:spPr>
        <a:xfrm>
          <a:off x="1794791" y="2784128"/>
          <a:ext cx="3771914" cy="15539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458" tIns="164458" rIns="164458" bIns="16445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Oida: I have seen/I know</a:t>
          </a:r>
        </a:p>
      </dsp:txBody>
      <dsp:txXfrm>
        <a:off x="1794791" y="2784128"/>
        <a:ext cx="3771914" cy="15539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16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514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55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3/5/21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3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79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160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7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05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24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852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648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3/5/21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643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9F1E55-705C-DF41-900B-2CE1418BC1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4899" y="2355112"/>
            <a:ext cx="6933112" cy="3237615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AKE 114/ING 118/DING 118</a:t>
            </a:r>
            <a:br>
              <a:rPr lang="en-US" sz="2000" dirty="0"/>
            </a:br>
            <a:r>
              <a:rPr lang="en-US" sz="2000" dirty="0"/>
              <a:t>DR. </a:t>
            </a:r>
            <a:r>
              <a:rPr lang="en-US" sz="2000" dirty="0" err="1"/>
              <a:t>gamze</a:t>
            </a:r>
            <a:r>
              <a:rPr lang="en-US" sz="2000" dirty="0"/>
              <a:t> </a:t>
            </a:r>
            <a:r>
              <a:rPr lang="en-US" sz="2000" dirty="0" err="1"/>
              <a:t>kati</a:t>
            </a:r>
            <a:r>
              <a:rPr lang="en-US" sz="2000" dirty="0"/>
              <a:t> </a:t>
            </a:r>
            <a:r>
              <a:rPr lang="en-US" sz="2000" dirty="0" err="1"/>
              <a:t>gumus</a:t>
            </a:r>
            <a:endParaRPr lang="en-US" sz="2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FB3D39-A37F-744E-8AD0-F2FC9D69F2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4899" y="1265273"/>
            <a:ext cx="5916873" cy="1066522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Oedipus rex-an intro</a:t>
            </a:r>
          </a:p>
        </p:txBody>
      </p:sp>
      <p:pic>
        <p:nvPicPr>
          <p:cNvPr id="17" name="Picture 3" descr="Paint color explosion on a white background">
            <a:extLst>
              <a:ext uri="{FF2B5EF4-FFF2-40B4-BE49-F238E27FC236}">
                <a16:creationId xmlns:a16="http://schemas.microsoft.com/office/drawing/2014/main" id="{1E57D0EC-EFB0-46B5-A8A0-909C477D9A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523" r="22041" b="-1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8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7387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81491-9FFD-C542-B407-D1ADB6914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Oedipus rex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59802-F266-BC49-80A8-4A900C0CA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Sophocles is mainly concerned with the psychological and ethical characteristics. To do so he works with the themes of: </a:t>
            </a:r>
          </a:p>
          <a:p>
            <a:pPr lvl="1"/>
            <a:r>
              <a:rPr lang="en-US" dirty="0"/>
              <a:t>Taboos of incest and patricide</a:t>
            </a:r>
          </a:p>
          <a:p>
            <a:pPr lvl="1"/>
            <a:r>
              <a:rPr lang="en-US" dirty="0"/>
              <a:t>The limited ability of human beings to control their fate</a:t>
            </a:r>
          </a:p>
        </p:txBody>
      </p:sp>
    </p:spTree>
    <p:extLst>
      <p:ext uri="{BB962C8B-B14F-4D97-AF65-F5344CB8AC3E}">
        <p14:creationId xmlns:p14="http://schemas.microsoft.com/office/powerpoint/2010/main" val="3372939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3D942-BE63-174C-8FD0-A7C22F9DF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OEDIPUS REX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47B6B-B65B-8342-8C1B-AED0BC3DD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Thebes: ruled by </a:t>
            </a:r>
            <a:r>
              <a:rPr lang="en-US" dirty="0" err="1"/>
              <a:t>Labdacus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    Laius (the former King)</a:t>
            </a:r>
          </a:p>
          <a:p>
            <a:pPr marL="0" indent="0">
              <a:buNone/>
            </a:pPr>
            <a:r>
              <a:rPr lang="en-US" dirty="0"/>
              <a:t>		    Oedipus (of Laius and Jocasta)</a:t>
            </a:r>
          </a:p>
          <a:p>
            <a:r>
              <a:rPr lang="en-US" dirty="0"/>
              <a:t>Corinth: Polybus (Oedipus’ adoptive father)</a:t>
            </a:r>
          </a:p>
        </p:txBody>
      </p:sp>
    </p:spTree>
    <p:extLst>
      <p:ext uri="{BB962C8B-B14F-4D97-AF65-F5344CB8AC3E}">
        <p14:creationId xmlns:p14="http://schemas.microsoft.com/office/powerpoint/2010/main" val="155018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6CA7A60-8DF8-4B78-BFE3-B372B90AB9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AEE607-717D-2040-B308-365B91237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13" y="908925"/>
            <a:ext cx="3723304" cy="4938854"/>
          </a:xfrm>
        </p:spPr>
        <p:txBody>
          <a:bodyPr>
            <a:normAutofit/>
          </a:bodyPr>
          <a:lstStyle/>
          <a:p>
            <a:r>
              <a:rPr lang="en-US" dirty="0"/>
              <a:t>Oedipus rex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BCE8AF9-FB73-4BD9-BA50-43BF340CB0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532336" y="0"/>
            <a:ext cx="2086972" cy="68580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1CEFB97-33B1-4F90-A6B8-EAA26EEA1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519615" y="0"/>
            <a:ext cx="583558" cy="68580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74A9200-20A5-4BAD-870B-1279A4B20A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8055019"/>
              </p:ext>
            </p:extLst>
          </p:nvPr>
        </p:nvGraphicFramePr>
        <p:xfrm>
          <a:off x="5869682" y="799416"/>
          <a:ext cx="5566706" cy="51797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6860241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AnalogousFromRegularSeedLeftStep">
      <a:dk1>
        <a:srgbClr val="000000"/>
      </a:dk1>
      <a:lt1>
        <a:srgbClr val="FFFFFF"/>
      </a:lt1>
      <a:dk2>
        <a:srgbClr val="301B2D"/>
      </a:dk2>
      <a:lt2>
        <a:srgbClr val="F0F2F3"/>
      </a:lt2>
      <a:accent1>
        <a:srgbClr val="E78129"/>
      </a:accent1>
      <a:accent2>
        <a:srgbClr val="D52117"/>
      </a:accent2>
      <a:accent3>
        <a:srgbClr val="E7296F"/>
      </a:accent3>
      <a:accent4>
        <a:srgbClr val="D517AC"/>
      </a:accent4>
      <a:accent5>
        <a:srgbClr val="C129E7"/>
      </a:accent5>
      <a:accent6>
        <a:srgbClr val="621BD6"/>
      </a:accent6>
      <a:hlink>
        <a:srgbClr val="3F83BF"/>
      </a:hlink>
      <a:folHlink>
        <a:srgbClr val="7F7F7F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104</Words>
  <Application>Microsoft Macintosh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Univers Condensed Light</vt:lpstr>
      <vt:lpstr>Walbaum Display Light</vt:lpstr>
      <vt:lpstr>AngleLinesVTI</vt:lpstr>
      <vt:lpstr>AKE 114/ING 118/DING 118 DR. gamze kati gumus</vt:lpstr>
      <vt:lpstr>Oedipus rex</vt:lpstr>
      <vt:lpstr>OEDIPUS REX</vt:lpstr>
      <vt:lpstr>Oedipus rex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AKE 114/ING 118/DING 118 DR. gamze kati gumus</dc:title>
  <dc:creator>Gamze.Kati</dc:creator>
  <cp:lastModifiedBy>Gamze.Kati</cp:lastModifiedBy>
  <cp:revision>3</cp:revision>
  <dcterms:created xsi:type="dcterms:W3CDTF">2021-03-05T20:46:06Z</dcterms:created>
  <dcterms:modified xsi:type="dcterms:W3CDTF">2021-03-05T20:57:43Z</dcterms:modified>
</cp:coreProperties>
</file>