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520BC5C-B86E-4BE2-BBDF-647BE61A108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BB93-922E-4D30-AE23-F77845781A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BC5C-B86E-4BE2-BBDF-647BE61A108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BB93-922E-4D30-AE23-F77845781A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BC5C-B86E-4BE2-BBDF-647BE61A108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BB93-922E-4D30-AE23-F77845781A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BC5C-B86E-4BE2-BBDF-647BE61A108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BB93-922E-4D30-AE23-F77845781A24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BC5C-B86E-4BE2-BBDF-647BE61A108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BB93-922E-4D30-AE23-F77845781A24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BC5C-B86E-4BE2-BBDF-647BE61A108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BB93-922E-4D30-AE23-F77845781A24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BC5C-B86E-4BE2-BBDF-647BE61A108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BB93-922E-4D30-AE23-F77845781A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BC5C-B86E-4BE2-BBDF-647BE61A108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BB93-922E-4D30-AE23-F77845781A24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BC5C-B86E-4BE2-BBDF-647BE61A108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BB93-922E-4D30-AE23-F77845781A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BC5C-B86E-4BE2-BBDF-647BE61A108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BB93-922E-4D30-AE23-F77845781A24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BC5C-B86E-4BE2-BBDF-647BE61A108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BB93-922E-4D30-AE23-F77845781A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520BC5C-B86E-4BE2-BBDF-647BE61A108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1C2BB93-922E-4D30-AE23-F77845781A2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20. Yüzyılda Kadın Hareketi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485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Hegel</a:t>
            </a:r>
            <a:r>
              <a:rPr lang="tr-TR" dirty="0" smtClean="0"/>
              <a:t>, </a:t>
            </a:r>
            <a:r>
              <a:rPr lang="tr-TR" dirty="0" err="1" smtClean="0"/>
              <a:t>Heidegger</a:t>
            </a:r>
            <a:r>
              <a:rPr lang="tr-TR" dirty="0" smtClean="0"/>
              <a:t> ve Sartre : varoluşçu felsefe </a:t>
            </a:r>
          </a:p>
          <a:p>
            <a:endParaRPr lang="tr-TR" dirty="0" smtClean="0"/>
          </a:p>
          <a:p>
            <a:r>
              <a:rPr lang="tr-TR" dirty="0" err="1" smtClean="0"/>
              <a:t>Simone</a:t>
            </a:r>
            <a:r>
              <a:rPr lang="tr-TR" dirty="0" smtClean="0"/>
              <a:t> de </a:t>
            </a:r>
            <a:r>
              <a:rPr lang="tr-TR" dirty="0" err="1" smtClean="0"/>
              <a:t>Beauvoir</a:t>
            </a:r>
            <a:r>
              <a:rPr lang="tr-TR" dirty="0" smtClean="0"/>
              <a:t>, çalışmaları sırasında cinsler arasındaki ayrımın doğal değil </a:t>
            </a:r>
            <a:r>
              <a:rPr lang="tr-TR" u="sng" dirty="0" smtClean="0"/>
              <a:t>kültürel koşullardan </a:t>
            </a:r>
            <a:r>
              <a:rPr lang="tr-TR" dirty="0" smtClean="0"/>
              <a:t>kaynaklandığını söyler…</a:t>
            </a:r>
          </a:p>
          <a:p>
            <a:endParaRPr lang="tr-TR" dirty="0" smtClean="0"/>
          </a:p>
          <a:p>
            <a:r>
              <a:rPr lang="tr-TR" dirty="0" smtClean="0"/>
              <a:t>“kadın olarak dünyaya gelinmez, kadın olunur”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7483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“Radikal feminizm”, 1960’lı ve 70’li yıllarda popüler </a:t>
            </a:r>
          </a:p>
          <a:p>
            <a:endParaRPr lang="tr-TR" dirty="0" smtClean="0"/>
          </a:p>
          <a:p>
            <a:r>
              <a:rPr lang="tr-TR" dirty="0" smtClean="0"/>
              <a:t>Radikal feministler, kadınların erkeklerle olan ilişkisini politik yönden sorunlu bularak, kadınların haklarını elde etmeleri için </a:t>
            </a:r>
            <a:r>
              <a:rPr lang="tr-TR" u="sng" dirty="0" smtClean="0"/>
              <a:t>erkek egemen toplumun tümüne </a:t>
            </a:r>
            <a:r>
              <a:rPr lang="tr-TR" dirty="0" smtClean="0"/>
              <a:t>savaş açtılar.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126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Cinselliği ve yeniden üretimi politik mesele olarak ele aldılar ve kadınların politik bilincinin dönüşmesine katkıda bulundular. </a:t>
            </a:r>
          </a:p>
          <a:p>
            <a:endParaRPr lang="tr-TR" dirty="0" smtClean="0"/>
          </a:p>
          <a:p>
            <a:r>
              <a:rPr lang="tr-TR" dirty="0" smtClean="0"/>
              <a:t>“kişisel olan politiktir” :  kadınların kişisel yaşamlarındaki deneyimlerini paylaşabildikleri “bilinç yükseltme grupları”</a:t>
            </a:r>
            <a:r>
              <a:rPr lang="tr-TR" baseline="30000" dirty="0" smtClean="0"/>
              <a:t> </a:t>
            </a:r>
            <a:r>
              <a:rPr lang="tr-TR" dirty="0" smtClean="0"/>
              <a:t>oluşturdular   (</a:t>
            </a:r>
            <a:r>
              <a:rPr lang="tr-TR" dirty="0" err="1" smtClean="0"/>
              <a:t>Ramazanoğlu</a:t>
            </a:r>
            <a:r>
              <a:rPr lang="tr-TR" dirty="0" smtClean="0"/>
              <a:t>, 1998: 30-31).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368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1970 yılında </a:t>
            </a:r>
          </a:p>
          <a:p>
            <a:endParaRPr lang="tr-TR" dirty="0" smtClean="0"/>
          </a:p>
          <a:p>
            <a:r>
              <a:rPr lang="tr-TR" dirty="0" err="1" smtClean="0"/>
              <a:t>Kate</a:t>
            </a:r>
            <a:r>
              <a:rPr lang="tr-TR" dirty="0" smtClean="0"/>
              <a:t> </a:t>
            </a:r>
            <a:r>
              <a:rPr lang="tr-TR" dirty="0" err="1" smtClean="0"/>
              <a:t>Millett</a:t>
            </a:r>
            <a:r>
              <a:rPr lang="tr-TR" dirty="0" smtClean="0"/>
              <a:t> “Cinsel Politika”  (</a:t>
            </a:r>
            <a:r>
              <a:rPr lang="tr-TR" i="1" dirty="0" err="1" smtClean="0"/>
              <a:t>Sexual</a:t>
            </a:r>
            <a:r>
              <a:rPr lang="tr-TR" i="1" dirty="0" smtClean="0"/>
              <a:t> </a:t>
            </a:r>
            <a:r>
              <a:rPr lang="tr-TR" i="1" dirty="0" err="1" smtClean="0"/>
              <a:t>Politics</a:t>
            </a:r>
            <a:r>
              <a:rPr lang="tr-TR" dirty="0" smtClean="0"/>
              <a:t>), </a:t>
            </a:r>
          </a:p>
          <a:p>
            <a:endParaRPr lang="tr-TR" dirty="0" smtClean="0"/>
          </a:p>
          <a:p>
            <a:r>
              <a:rPr lang="tr-TR" dirty="0" err="1" smtClean="0"/>
              <a:t>Shulamith</a:t>
            </a:r>
            <a:r>
              <a:rPr lang="tr-TR" dirty="0" smtClean="0"/>
              <a:t> </a:t>
            </a:r>
            <a:r>
              <a:rPr lang="tr-TR" dirty="0" err="1" smtClean="0"/>
              <a:t>Firestone</a:t>
            </a:r>
            <a:r>
              <a:rPr lang="tr-TR" dirty="0" smtClean="0"/>
              <a:t> “Cinselliğin Diyalektiği: Feminist Devrimin Meselesi” (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Dialectic</a:t>
            </a:r>
            <a:r>
              <a:rPr lang="tr-TR" i="1" dirty="0" smtClean="0"/>
              <a:t> of </a:t>
            </a:r>
            <a:r>
              <a:rPr lang="tr-TR" i="1" dirty="0" err="1" smtClean="0"/>
              <a:t>Sex</a:t>
            </a:r>
            <a:r>
              <a:rPr lang="tr-TR" i="1" dirty="0" smtClean="0"/>
              <a:t>: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Case</a:t>
            </a:r>
            <a:r>
              <a:rPr lang="tr-TR" i="1" dirty="0" smtClean="0"/>
              <a:t> </a:t>
            </a:r>
            <a:r>
              <a:rPr lang="tr-TR" i="1" dirty="0" err="1" smtClean="0"/>
              <a:t>for</a:t>
            </a:r>
            <a:r>
              <a:rPr lang="tr-TR" i="1" dirty="0" smtClean="0"/>
              <a:t> Feminist </a:t>
            </a:r>
            <a:r>
              <a:rPr lang="tr-TR" i="1" dirty="0" err="1" smtClean="0"/>
              <a:t>Revolution</a:t>
            </a:r>
            <a:r>
              <a:rPr lang="tr-TR" dirty="0" smtClean="0"/>
              <a:t>) </a:t>
            </a:r>
          </a:p>
          <a:p>
            <a:endParaRPr lang="tr-TR" dirty="0" smtClean="0"/>
          </a:p>
          <a:p>
            <a:r>
              <a:rPr lang="tr-TR" dirty="0" smtClean="0"/>
              <a:t>radikal feminizmin en önemli iki eserini ortaya koymuşlardır.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6119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19. yüzyılın ikinci yarısında ise Karl </a:t>
            </a:r>
            <a:r>
              <a:rPr lang="tr-TR" dirty="0" err="1" smtClean="0"/>
              <a:t>Marx</a:t>
            </a:r>
            <a:r>
              <a:rPr lang="tr-TR" dirty="0" smtClean="0"/>
              <a:t> ve </a:t>
            </a:r>
            <a:r>
              <a:rPr lang="tr-TR" dirty="0" err="1" smtClean="0"/>
              <a:t>Friedrich</a:t>
            </a:r>
            <a:r>
              <a:rPr lang="tr-TR" dirty="0" smtClean="0"/>
              <a:t> Engels etkisi…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Engels’in “Ailenin, Özel Mülkiyetin ve Devletin Kökeni” (1992) adlı eseri sosyalist feministler için temel eser olmuştur.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421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İlk sosyalist feministlerden olan </a:t>
            </a:r>
            <a:r>
              <a:rPr lang="tr-TR" dirty="0" err="1" smtClean="0"/>
              <a:t>Auguste</a:t>
            </a:r>
            <a:r>
              <a:rPr lang="tr-TR" dirty="0" smtClean="0"/>
              <a:t> </a:t>
            </a:r>
            <a:r>
              <a:rPr lang="tr-TR" dirty="0" err="1" smtClean="0"/>
              <a:t>Bebel</a:t>
            </a:r>
            <a:r>
              <a:rPr lang="tr-TR" dirty="0" smtClean="0"/>
              <a:t> “Kadın ve Sosyalizm” (1880) adlı eserinde kadın sorununu sosyal bir sorun olarak betimlemiş ve kadınların kendi davalarını kendilerinin yürütmeleri gerektiğini savunmuştur. </a:t>
            </a:r>
          </a:p>
          <a:p>
            <a:endParaRPr lang="tr-TR" dirty="0" smtClean="0"/>
          </a:p>
          <a:p>
            <a:r>
              <a:rPr lang="tr-TR" dirty="0" smtClean="0"/>
              <a:t>Yine ilk sosyalist feministlerden </a:t>
            </a:r>
            <a:r>
              <a:rPr lang="tr-TR" dirty="0" err="1" smtClean="0"/>
              <a:t>Clara</a:t>
            </a:r>
            <a:r>
              <a:rPr lang="tr-TR" dirty="0" smtClean="0"/>
              <a:t> </a:t>
            </a:r>
            <a:r>
              <a:rPr lang="tr-TR" dirty="0" err="1" smtClean="0"/>
              <a:t>Zetkin</a:t>
            </a:r>
            <a:r>
              <a:rPr lang="tr-TR" dirty="0" smtClean="0"/>
              <a:t> ve </a:t>
            </a:r>
            <a:r>
              <a:rPr lang="tr-TR" dirty="0" err="1" smtClean="0"/>
              <a:t>Rosa</a:t>
            </a:r>
            <a:r>
              <a:rPr lang="tr-TR" dirty="0" smtClean="0"/>
              <a:t> </a:t>
            </a:r>
            <a:r>
              <a:rPr lang="tr-TR" dirty="0" err="1" smtClean="0"/>
              <a:t>Luxembourg</a:t>
            </a:r>
            <a:r>
              <a:rPr lang="tr-TR" dirty="0" smtClean="0"/>
              <a:t>, sınıf hareketi içinde özgün bir kadın hareketinin gerekliliğini vurgulamışlardır </a:t>
            </a:r>
          </a:p>
          <a:p>
            <a:r>
              <a:rPr lang="tr-TR" dirty="0" smtClean="0"/>
              <a:t>(</a:t>
            </a:r>
            <a:r>
              <a:rPr lang="tr-TR" dirty="0" err="1" smtClean="0"/>
              <a:t>Michel</a:t>
            </a:r>
            <a:r>
              <a:rPr lang="tr-TR" dirty="0" smtClean="0"/>
              <a:t>, 1993: 71-72; </a:t>
            </a:r>
            <a:r>
              <a:rPr lang="tr-TR" dirty="0" err="1" smtClean="0"/>
              <a:t>Donovan</a:t>
            </a:r>
            <a:r>
              <a:rPr lang="tr-TR" dirty="0" smtClean="0"/>
              <a:t>, 1997: 129-130).    </a:t>
            </a:r>
          </a:p>
        </p:txBody>
      </p:sp>
    </p:spTree>
    <p:extLst>
      <p:ext uri="{BB962C8B-B14F-4D97-AF65-F5344CB8AC3E}">
        <p14:creationId xmlns:p14="http://schemas.microsoft.com/office/powerpoint/2010/main" val="3010288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Amerikalı feminist </a:t>
            </a:r>
            <a:r>
              <a:rPr lang="tr-TR" dirty="0" err="1" smtClean="0"/>
              <a:t>Betty</a:t>
            </a:r>
            <a:r>
              <a:rPr lang="tr-TR" dirty="0" smtClean="0"/>
              <a:t> </a:t>
            </a:r>
            <a:r>
              <a:rPr lang="tr-TR" dirty="0" err="1" smtClean="0"/>
              <a:t>Friedman</a:t>
            </a:r>
            <a:r>
              <a:rPr lang="tr-TR" dirty="0" smtClean="0"/>
              <a:t> öncülüğünde 1966 yılında “Ulusal Kadın Örgütü” (NOW) kurulmuştur.</a:t>
            </a:r>
          </a:p>
          <a:p>
            <a:endParaRPr lang="tr-TR" dirty="0" smtClean="0"/>
          </a:p>
          <a:p>
            <a:r>
              <a:rPr lang="tr-TR" dirty="0" smtClean="0"/>
              <a:t>“Dünya Kadın Konferansı Eylem Platformları”nda kadın örgütleri, kadın erkek eşitliğini sağlayıcı çeşitli stratejiler geliştirmişlerdir. </a:t>
            </a:r>
          </a:p>
          <a:p>
            <a:endParaRPr lang="tr-TR" dirty="0" smtClean="0"/>
          </a:p>
          <a:p>
            <a:r>
              <a:rPr lang="tr-TR" dirty="0" smtClean="0"/>
              <a:t>…dayak, şiddet, savaş, cinsel taciz ve eşit ücret gibi yeni sorun alanlarının ulusal ve uluslararası kamuoyunda tanıtılması mümkün olmuştur (</a:t>
            </a:r>
            <a:r>
              <a:rPr lang="tr-TR" dirty="0" err="1" smtClean="0"/>
              <a:t>Firestone</a:t>
            </a:r>
            <a:r>
              <a:rPr lang="tr-TR" dirty="0" smtClean="0"/>
              <a:t>, 1993: 43- 44).</a:t>
            </a:r>
            <a:endParaRPr lang="tr-TR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260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smtClean="0"/>
              <a:t>     20. Yüzyılda Kadın Hareketi  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Farklı “feminizmler”</a:t>
            </a:r>
          </a:p>
          <a:p>
            <a:endParaRPr lang="tr-TR" dirty="0" smtClean="0"/>
          </a:p>
          <a:p>
            <a:r>
              <a:rPr lang="tr-TR" b="1" dirty="0" smtClean="0"/>
              <a:t>“Eşitlikçi feminizm”</a:t>
            </a:r>
            <a:r>
              <a:rPr lang="tr-TR" dirty="0" smtClean="0"/>
              <a:t> </a:t>
            </a:r>
          </a:p>
          <a:p>
            <a:r>
              <a:rPr lang="tr-TR" b="1" dirty="0" smtClean="0"/>
              <a:t>“Radikal feminizm” </a:t>
            </a:r>
            <a:endParaRPr lang="tr-TR" dirty="0" smtClean="0"/>
          </a:p>
          <a:p>
            <a:r>
              <a:rPr lang="tr-TR" b="1" dirty="0" smtClean="0"/>
              <a:t>“Sosyalist feminizm”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33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Eşitlikçi feminizmin bakış açısını </a:t>
            </a:r>
            <a:r>
              <a:rPr lang="tr-TR" i="1" dirty="0" smtClean="0"/>
              <a:t>“fırsat eşitliği”</a:t>
            </a:r>
            <a:r>
              <a:rPr lang="tr-TR" dirty="0" smtClean="0"/>
              <a:t> anlayışı belirlemektedir:  </a:t>
            </a:r>
          </a:p>
          <a:p>
            <a:endParaRPr lang="tr-TR" dirty="0" smtClean="0"/>
          </a:p>
          <a:p>
            <a:r>
              <a:rPr lang="tr-TR" dirty="0" smtClean="0"/>
              <a:t>eğitim, çalışma, mülkiyet, yurttaşlık, evlilik gibi farklı alanlardaki eşit hak talepleri oluşturmaktadır.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337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1960’ların sonunda </a:t>
            </a:r>
            <a:r>
              <a:rPr lang="tr-TR" u="sng" dirty="0" smtClean="0"/>
              <a:t>kişisel-özel alanın </a:t>
            </a:r>
            <a:r>
              <a:rPr lang="tr-TR" dirty="0" smtClean="0"/>
              <a:t>siyasetin içine girmesiyle birlikte feminizmde de farklı bir perspektif ortaya çıkmıştır.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Radikal feministlerin talepleri, </a:t>
            </a:r>
            <a:r>
              <a:rPr lang="tr-TR" dirty="0" err="1" smtClean="0"/>
              <a:t>varolan</a:t>
            </a:r>
            <a:r>
              <a:rPr lang="tr-TR" dirty="0" smtClean="0"/>
              <a:t> düzenin içinde erkeklerin yanında ve onlarla eşit konumda yer almak değildir.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083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Radikal oluşları, kadın-erkek eşitsizliğinin köklerini </a:t>
            </a:r>
            <a:r>
              <a:rPr lang="tr-TR" u="sng" dirty="0" smtClean="0"/>
              <a:t>yeniden üretim ilişkilerinde ve ailede </a:t>
            </a:r>
            <a:r>
              <a:rPr lang="tr-TR" dirty="0" smtClean="0"/>
              <a:t>aramalarından kaynaklanmaktadır. </a:t>
            </a:r>
          </a:p>
          <a:p>
            <a:endParaRPr lang="tr-TR" dirty="0" smtClean="0"/>
          </a:p>
          <a:p>
            <a:r>
              <a:rPr lang="tr-TR" dirty="0" smtClean="0"/>
              <a:t>Radikal feministler, erkeklerle kadınları ayrı birer </a:t>
            </a:r>
            <a:r>
              <a:rPr lang="tr-TR" u="sng" dirty="0" smtClean="0"/>
              <a:t>sınıf </a:t>
            </a:r>
            <a:r>
              <a:rPr lang="tr-TR" dirty="0" smtClean="0"/>
              <a:t>olarak görürler. 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973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İngiltere ve Amerika’daki feministlerin bir bölümü kendilerini “sosyalist feminist” olarak adlandırmaktadırlar. </a:t>
            </a:r>
          </a:p>
          <a:p>
            <a:endParaRPr lang="tr-TR" dirty="0" smtClean="0"/>
          </a:p>
          <a:p>
            <a:r>
              <a:rPr lang="tr-TR" dirty="0" smtClean="0"/>
              <a:t>Sosyalist feministler, kadın ve erkek kimliklerini toplumsal ilişkilere dayandırırlar. Bu anlayışa göre, kadınlar özgül bir toplumsal grup olmakla birlikte bir toplumsal sınıf oluşturmazlar.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228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Ayrıca onlara göre, erkek egemenliğinin ortadan kalkması için sosyalizm bir ön koşuldur. 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(</a:t>
            </a:r>
            <a:r>
              <a:rPr lang="tr-TR" dirty="0" err="1" smtClean="0"/>
              <a:t>Savran</a:t>
            </a:r>
            <a:r>
              <a:rPr lang="tr-TR" dirty="0" smtClean="0"/>
              <a:t>, 1985; </a:t>
            </a:r>
            <a:r>
              <a:rPr lang="tr-TR" dirty="0" err="1" smtClean="0"/>
              <a:t>Meulenbelt</a:t>
            </a:r>
            <a:r>
              <a:rPr lang="tr-TR" dirty="0" smtClean="0"/>
              <a:t>, 1987)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485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Simone</a:t>
            </a:r>
            <a:r>
              <a:rPr lang="tr-TR" dirty="0" smtClean="0"/>
              <a:t> de </a:t>
            </a:r>
            <a:r>
              <a:rPr lang="tr-TR" dirty="0" err="1" smtClean="0"/>
              <a:t>Beauvoir</a:t>
            </a:r>
            <a:r>
              <a:rPr lang="tr-TR" dirty="0" smtClean="0"/>
              <a:t> 1949’da “İkinci Cins” (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Second</a:t>
            </a:r>
            <a:r>
              <a:rPr lang="tr-TR" i="1" dirty="0" smtClean="0"/>
              <a:t> </a:t>
            </a:r>
            <a:r>
              <a:rPr lang="tr-TR" i="1" dirty="0" err="1" smtClean="0"/>
              <a:t>Sex</a:t>
            </a:r>
            <a:r>
              <a:rPr lang="tr-TR" dirty="0" smtClean="0"/>
              <a:t>) </a:t>
            </a:r>
          </a:p>
          <a:p>
            <a:endParaRPr lang="tr-TR" dirty="0" smtClean="0"/>
          </a:p>
          <a:p>
            <a:r>
              <a:rPr lang="tr-TR" dirty="0" err="1" smtClean="0"/>
              <a:t>Mary</a:t>
            </a:r>
            <a:r>
              <a:rPr lang="tr-TR" dirty="0" smtClean="0"/>
              <a:t> </a:t>
            </a:r>
            <a:r>
              <a:rPr lang="tr-TR" dirty="0" err="1" smtClean="0"/>
              <a:t>Daly</a:t>
            </a:r>
            <a:r>
              <a:rPr lang="tr-TR" dirty="0" smtClean="0"/>
              <a:t> 1973’de yayınlanan “Tanrı Babadan Ötede” (</a:t>
            </a:r>
            <a:r>
              <a:rPr lang="tr-TR" i="1" dirty="0" err="1" smtClean="0"/>
              <a:t>Beyond</a:t>
            </a:r>
            <a:r>
              <a:rPr lang="tr-TR" i="1" dirty="0" smtClean="0"/>
              <a:t> </a:t>
            </a:r>
            <a:r>
              <a:rPr lang="tr-TR" i="1" dirty="0" err="1" smtClean="0"/>
              <a:t>God</a:t>
            </a:r>
            <a:r>
              <a:rPr lang="tr-TR" i="1" dirty="0" smtClean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Father</a:t>
            </a:r>
            <a:r>
              <a:rPr lang="tr-TR" i="1" dirty="0" smtClean="0"/>
              <a:t>: </a:t>
            </a:r>
            <a:r>
              <a:rPr lang="tr-TR" i="1" dirty="0" err="1" smtClean="0"/>
              <a:t>Toward</a:t>
            </a:r>
            <a:r>
              <a:rPr lang="tr-TR" i="1" dirty="0" smtClean="0"/>
              <a:t> a </a:t>
            </a:r>
            <a:r>
              <a:rPr lang="tr-TR" i="1" dirty="0" err="1" smtClean="0"/>
              <a:t>philosophy</a:t>
            </a:r>
            <a:r>
              <a:rPr lang="tr-TR" i="1" dirty="0" smtClean="0"/>
              <a:t> of </a:t>
            </a:r>
            <a:r>
              <a:rPr lang="tr-TR" i="1" dirty="0" err="1" smtClean="0"/>
              <a:t>women’s</a:t>
            </a:r>
            <a:r>
              <a:rPr lang="tr-TR" i="1" dirty="0" smtClean="0"/>
              <a:t> </a:t>
            </a:r>
            <a:r>
              <a:rPr lang="tr-TR" i="1" dirty="0" err="1" smtClean="0"/>
              <a:t>liberation</a:t>
            </a:r>
            <a:r>
              <a:rPr lang="tr-TR" dirty="0" smtClean="0"/>
              <a:t>) </a:t>
            </a:r>
          </a:p>
          <a:p>
            <a:endParaRPr lang="tr-TR" dirty="0" smtClean="0"/>
          </a:p>
          <a:p>
            <a:r>
              <a:rPr lang="tr-TR" dirty="0" smtClean="0"/>
              <a:t>Yirminci yüzyıl kadın hareketinin temelini oluşturan </a:t>
            </a:r>
            <a:r>
              <a:rPr lang="tr-TR" u="sng" dirty="0" smtClean="0"/>
              <a:t>“varoluşçu feminizm”in </a:t>
            </a:r>
            <a:r>
              <a:rPr lang="tr-TR" dirty="0" smtClean="0"/>
              <a:t>çerçevesini çizmişlerdir.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462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“Öteki” özne-nesne ilişkisinde ve kadın-erkek arasındaki ilişkinin kavramsallaştırılmasında önemli rol oynar. 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Sartre’a göre, “ötekini dışlıyor olmam, tam da varlığımın bir gereğidir” ve </a:t>
            </a:r>
            <a:r>
              <a:rPr lang="tr-TR" u="sng" dirty="0" smtClean="0"/>
              <a:t>öteki, “kendisi olmak için beni dışlayandır, benimse kendim olmak için dışladığımdır</a:t>
            </a:r>
            <a:r>
              <a:rPr lang="tr-TR" dirty="0" smtClean="0"/>
              <a:t>”.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1391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</TotalTime>
  <Words>583</Words>
  <Application>Microsoft Office PowerPoint</Application>
  <PresentationFormat>Ekran Gösterisi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Moda Tasarımı</vt:lpstr>
      <vt:lpstr>20. Yüzyılda Kadın Hareketi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 Yüzyılda Kadın Hareketi </dc:title>
  <dc:creator>Hp-Pc</dc:creator>
  <cp:lastModifiedBy>Hp-Pc</cp:lastModifiedBy>
  <cp:revision>2</cp:revision>
  <dcterms:created xsi:type="dcterms:W3CDTF">2020-10-01T17:31:27Z</dcterms:created>
  <dcterms:modified xsi:type="dcterms:W3CDTF">2020-10-01T17:35:52Z</dcterms:modified>
</cp:coreProperties>
</file>