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81" r:id="rId5"/>
    <p:sldId id="282" r:id="rId6"/>
    <p:sldId id="284" r:id="rId7"/>
    <p:sldId id="28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r>
              <a:rPr lang="tr-TR" dirty="0" smtClean="0"/>
              <a:t> FELSEFESİ</a:t>
            </a:r>
            <a:r>
              <a:rPr lang="en-US" dirty="0" smtClean="0"/>
              <a:t> VE ÇEVRE ETİĞİ</a:t>
            </a:r>
            <a:r>
              <a:rPr lang="tr-TR" dirty="0" smtClean="0"/>
              <a:t> YAKLAŞIMLARI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10.Hafta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Prof.Dr.Kıvılcım</a:t>
            </a:r>
            <a:r>
              <a:rPr lang="tr-TR" dirty="0" smtClean="0"/>
              <a:t> ERTAN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1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Canlımerkezci</a:t>
            </a:r>
            <a:r>
              <a:rPr lang="tr-TR" dirty="0"/>
              <a:t> çevre etiği, etiğin ilgi alanına yalnızca insanları koyan ve sadece insanı </a:t>
            </a:r>
            <a:r>
              <a:rPr lang="tr-TR" dirty="0" err="1"/>
              <a:t>degerli</a:t>
            </a:r>
            <a:r>
              <a:rPr lang="tr-TR" dirty="0"/>
              <a:t> / önemli gören yaklaşımın tersine, insan dışındaki canlı </a:t>
            </a:r>
            <a:r>
              <a:rPr lang="tr-TR" dirty="0" smtClean="0"/>
              <a:t>varlıkları etiğin konusu haline getiren ve değerli olduklarına </a:t>
            </a:r>
            <a:r>
              <a:rPr lang="tr-TR" dirty="0"/>
              <a:t>inanan bir yaklaşımdır.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60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err="1"/>
              <a:t>Canlımerkezci</a:t>
            </a:r>
            <a:r>
              <a:rPr lang="tr-TR" sz="2800" dirty="0"/>
              <a:t> yaklaşımlar içinde hayvan hakları düşüncesi ve ağaçlara yaşama hakkını savunan düşünceler bulunmaktadır.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604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endParaRPr lang="tr-TR" dirty="0">
              <a:latin typeface="Arial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dirty="0" err="1"/>
              <a:t>Canlımerkezli</a:t>
            </a:r>
            <a:r>
              <a:rPr lang="tr-TR" dirty="0"/>
              <a:t> etiğin ilk örneklerinden birisi, Nobel barış ödülü sahibi, çevreci bir hayvan sever olan Dr. Albert </a:t>
            </a:r>
            <a:r>
              <a:rPr lang="tr-TR" dirty="0" err="1"/>
              <a:t>Schweitzer’dir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tr-TR" dirty="0" err="1"/>
              <a:t>Canlımerkezci</a:t>
            </a:r>
            <a:r>
              <a:rPr lang="tr-TR" dirty="0"/>
              <a:t> etiğe önemli katkıları bulunan Paul </a:t>
            </a:r>
            <a:r>
              <a:rPr lang="tr-TR" dirty="0" smtClean="0"/>
              <a:t>Taylor ise, </a:t>
            </a:r>
            <a:r>
              <a:rPr lang="tr-TR" dirty="0"/>
              <a:t>Doğaya saygı isimli eserinde, </a:t>
            </a:r>
            <a:r>
              <a:rPr lang="tr-TR" b="1" dirty="0"/>
              <a:t>ekosistem topluluğu üyelerinin arasındaki etkileşimin etik bağ temelinde pekiştirildiği bir yaşam biçimini</a:t>
            </a:r>
            <a:r>
              <a:rPr lang="tr-TR" dirty="0"/>
              <a:t> savunmaktadır.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8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/>
              <a:t>Canlımerkezci</a:t>
            </a:r>
            <a:r>
              <a:rPr lang="tr-TR" dirty="0"/>
              <a:t> etik yaklaşımın temelini oluşturan düşüncelerden birisi de hayvan hakları düşüncesidir.</a:t>
            </a:r>
            <a:endParaRPr lang="tr-TR" dirty="0" smtClean="0"/>
          </a:p>
          <a:p>
            <a:r>
              <a:rPr lang="tr-TR" dirty="0" smtClean="0"/>
              <a:t>Hayvan </a:t>
            </a:r>
            <a:r>
              <a:rPr lang="tr-TR" dirty="0"/>
              <a:t>hakları düşüncesini </a:t>
            </a:r>
            <a:r>
              <a:rPr lang="tr-TR" dirty="0" err="1"/>
              <a:t>Jeremy</a:t>
            </a:r>
            <a:r>
              <a:rPr lang="tr-TR" dirty="0"/>
              <a:t> Bentham’ın yararcılık düşüncesi temelinde ilk ortaya koyan düşünürlerden birisi olan </a:t>
            </a:r>
            <a:r>
              <a:rPr lang="tr-TR" b="1" dirty="0"/>
              <a:t>Peter </a:t>
            </a:r>
            <a:r>
              <a:rPr lang="tr-TR" b="1" dirty="0" err="1"/>
              <a:t>Singer</a:t>
            </a:r>
            <a:r>
              <a:rPr lang="tr-TR" dirty="0" err="1"/>
              <a:t>’dır</a:t>
            </a:r>
            <a:r>
              <a:rPr lang="tr-TR" dirty="0"/>
              <a:t>. </a:t>
            </a:r>
            <a:r>
              <a:rPr lang="tr-TR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28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Hayvan hakları üzerine tartışmaların, Peter </a:t>
            </a:r>
            <a:r>
              <a:rPr lang="tr-TR" dirty="0" err="1"/>
              <a:t>Singer</a:t>
            </a:r>
            <a:r>
              <a:rPr lang="tr-TR" dirty="0"/>
              <a:t> ve </a:t>
            </a:r>
            <a:r>
              <a:rPr lang="tr-TR" dirty="0" err="1"/>
              <a:t>Tom</a:t>
            </a:r>
            <a:r>
              <a:rPr lang="tr-TR" dirty="0"/>
              <a:t> </a:t>
            </a:r>
            <a:r>
              <a:rPr lang="tr-TR" dirty="0" err="1"/>
              <a:t>Regan’ın</a:t>
            </a:r>
            <a:r>
              <a:rPr lang="tr-TR" dirty="0"/>
              <a:t> düşüncelerinin karşılaştırılması temelinde yürütüldüğüne tanık olmaktayız.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8865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Ataöv</a:t>
            </a:r>
            <a:r>
              <a:rPr lang="tr-TR" dirty="0"/>
              <a:t>, </a:t>
            </a:r>
            <a:r>
              <a:rPr lang="tr-TR" dirty="0" err="1"/>
              <a:t>Türkkaya</a:t>
            </a:r>
            <a:r>
              <a:rPr lang="tr-TR" dirty="0"/>
              <a:t> (2009), Kapitalizm ve Çevre, İleri Yayınları, 1. Baskı, İstanbul.</a:t>
            </a:r>
          </a:p>
          <a:p>
            <a:r>
              <a:rPr lang="tr-TR" dirty="0"/>
              <a:t>Cevizci, Ahmet (2013), Uygulamalı Etik, Say Yayınları, İstanbul.</a:t>
            </a:r>
          </a:p>
          <a:p>
            <a:r>
              <a:rPr lang="tr-TR" dirty="0" err="1"/>
              <a:t>Des</a:t>
            </a:r>
            <a:r>
              <a:rPr lang="tr-TR" dirty="0"/>
              <a:t> </a:t>
            </a:r>
            <a:r>
              <a:rPr lang="tr-TR" dirty="0" err="1"/>
              <a:t>Jardins</a:t>
            </a:r>
            <a:r>
              <a:rPr lang="tr-TR" dirty="0"/>
              <a:t>, Joseph R. (2006), Çevre Etiği, İmge Kitabevi Yayınları, Ankara.</a:t>
            </a:r>
          </a:p>
          <a:p>
            <a:r>
              <a:rPr lang="tr-TR" dirty="0"/>
              <a:t>Paul W. Taylor (1986),  </a:t>
            </a:r>
            <a:r>
              <a:rPr lang="tr-TR" b="1" dirty="0" err="1"/>
              <a:t>Respect</a:t>
            </a:r>
            <a:r>
              <a:rPr lang="tr-TR" b="1" dirty="0"/>
              <a:t> </a:t>
            </a:r>
            <a:r>
              <a:rPr lang="tr-TR" b="1" dirty="0" err="1"/>
              <a:t>for</a:t>
            </a:r>
            <a:r>
              <a:rPr lang="tr-TR" b="1" dirty="0"/>
              <a:t> Nature: A </a:t>
            </a:r>
            <a:r>
              <a:rPr lang="tr-TR" b="1" dirty="0" err="1"/>
              <a:t>Theory</a:t>
            </a:r>
            <a:r>
              <a:rPr lang="tr-TR" b="1" dirty="0"/>
              <a:t> of </a:t>
            </a:r>
            <a:r>
              <a:rPr lang="tr-TR" b="1" dirty="0" err="1"/>
              <a:t>Environmental</a:t>
            </a:r>
            <a:r>
              <a:rPr lang="tr-TR" b="1" dirty="0"/>
              <a:t> </a:t>
            </a:r>
            <a:r>
              <a:rPr lang="tr-TR" b="1" dirty="0" err="1"/>
              <a:t>Ethics</a:t>
            </a:r>
            <a:r>
              <a:rPr lang="tr-TR" dirty="0"/>
              <a:t>, Princeton, N.J.: Princeton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Press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5882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74</TotalTime>
  <Words>232</Words>
  <Application>Microsoft Office PowerPoint</Application>
  <PresentationFormat>Ekran Gösterisi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Calisto MT</vt:lpstr>
      <vt:lpstr>Mistral</vt:lpstr>
      <vt:lpstr>Wingdings 2</vt:lpstr>
      <vt:lpstr>Travelogue</vt:lpstr>
      <vt:lpstr>ÇEVRE FELSEFESİ VE ÇEVRE ETİĞİ YAKLAŞIMLARI 10.Hafta</vt:lpstr>
      <vt:lpstr>ÇEVRE</vt:lpstr>
      <vt:lpstr>Çevre</vt:lpstr>
      <vt:lpstr>Çevre</vt:lpstr>
      <vt:lpstr>Çevre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YURTTAŞLIK</dc:title>
  <dc:creator>Apple</dc:creator>
  <cp:lastModifiedBy>KIVILCIM ERTAN</cp:lastModifiedBy>
  <cp:revision>26</cp:revision>
  <dcterms:created xsi:type="dcterms:W3CDTF">2014-03-19T06:29:54Z</dcterms:created>
  <dcterms:modified xsi:type="dcterms:W3CDTF">2019-11-29T10:24:11Z</dcterms:modified>
</cp:coreProperties>
</file>