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0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99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6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57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1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5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5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67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0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2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how.com/eutrophication-causes-process-exampl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assıst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869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61972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Eutrophication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596" y="1846263"/>
            <a:ext cx="75931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C\Desktop\image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35" y="1845734"/>
            <a:ext cx="2830546" cy="2232248"/>
          </a:xfrm>
          <a:prstGeom prst="rect">
            <a:avLst/>
          </a:prstGeom>
          <a:noFill/>
        </p:spPr>
      </p:pic>
      <p:pic>
        <p:nvPicPr>
          <p:cNvPr id="5" name="Picture 3" descr="C:\Users\ABC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5135" y="4186356"/>
            <a:ext cx="2836019" cy="1872208"/>
          </a:xfrm>
          <a:prstGeom prst="rect">
            <a:avLst/>
          </a:prstGeom>
          <a:noFill/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97280" y="1845734"/>
            <a:ext cx="6941251" cy="402336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Eutrophication is an enrichment of water by nutrient salts that causes structural changes to the ecosystem such as: increased production of algae and aquatic plants, depletion of fish species, general deterioration of water quality and other effects that reduce and preclude use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/>
              <a:t>O</a:t>
            </a:r>
            <a:r>
              <a:rPr lang="en-US" b="1" dirty="0" err="1"/>
              <a:t>riginated</a:t>
            </a:r>
            <a:r>
              <a:rPr lang="en-US" b="1" dirty="0"/>
              <a:t> from </a:t>
            </a:r>
            <a:r>
              <a:rPr lang="en-US" b="1" dirty="0" err="1"/>
              <a:t>greek</a:t>
            </a:r>
            <a:r>
              <a:rPr lang="en-US" b="1" dirty="0"/>
              <a:t> words: </a:t>
            </a:r>
            <a:r>
              <a:rPr lang="en-US" b="1" dirty="0" err="1"/>
              <a:t>eu</a:t>
            </a:r>
            <a:r>
              <a:rPr lang="en-US" b="1" dirty="0"/>
              <a:t>=‘well’ and </a:t>
            </a:r>
            <a:r>
              <a:rPr lang="en-US" b="1" dirty="0" err="1"/>
              <a:t>trophes</a:t>
            </a:r>
            <a:r>
              <a:rPr lang="en-US" b="1" dirty="0"/>
              <a:t>=‘fed’. Thus it means ‘well fed’ or ‘nutrient rich’</a:t>
            </a:r>
          </a:p>
          <a:p>
            <a:pPr marL="0" indent="0" algn="just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79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EUTROPHICATION OF WATER BODIES ITS EFFECTS AND PREVENTION | Save Green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7" y="95535"/>
            <a:ext cx="11076872" cy="55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36609" y="567792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/>
              <a:t>https://www.savegreenery.co.in/eutrophication-of-water-bodies-its-effects-and-prevention/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54347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50" y="1815152"/>
            <a:ext cx="6091574" cy="404886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16155" y="230195"/>
            <a:ext cx="565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Sources of Eutrophication</a:t>
            </a:r>
            <a:endParaRPr lang="tr-TR" sz="4000" dirty="0"/>
          </a:p>
        </p:txBody>
      </p:sp>
      <p:sp>
        <p:nvSpPr>
          <p:cNvPr id="2" name="Dikdörtgen 1"/>
          <p:cNvSpPr/>
          <p:nvPr/>
        </p:nvSpPr>
        <p:spPr>
          <a:xfrm>
            <a:off x="4050092" y="938081"/>
            <a:ext cx="35825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tr-TR" b="1" u="sng" dirty="0"/>
              <a:t>Point sources (can locate the cause)</a:t>
            </a:r>
            <a:endParaRPr lang="en-US" altLang="tr-TR" b="1" u="sng" dirty="0"/>
          </a:p>
        </p:txBody>
      </p:sp>
      <p:sp>
        <p:nvSpPr>
          <p:cNvPr id="3" name="Dikdörtgen 2"/>
          <p:cNvSpPr/>
          <p:nvPr/>
        </p:nvSpPr>
        <p:spPr>
          <a:xfrm>
            <a:off x="866806" y="1376616"/>
            <a:ext cx="38801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b="1" dirty="0"/>
              <a:t>Sewage treatment plant discharges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39120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achapedia.org/images/f/f1/Incorrect_conn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3" y="2025981"/>
            <a:ext cx="5090591" cy="30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chapedia.org/images/c/cb/Correct_conn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2025980"/>
            <a:ext cx="5337143" cy="30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99050" y="50281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http://www.beachapedia.org/Illicit_Connections_and_Illicit_Discharges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95489" y="1379651"/>
            <a:ext cx="27855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b="1" dirty="0"/>
              <a:t>Storm sewer discharges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15812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S Report issued on Industrial Stormwater Discharges | Civil + Structural  Engineer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1846263"/>
            <a:ext cx="60340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235124" y="1306554"/>
            <a:ext cx="24884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b="1" dirty="0"/>
              <a:t>Industrial discharges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17394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20088" y="178524"/>
            <a:ext cx="12759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3600" b="1" u="sng" dirty="0"/>
              <a:t>Non-point sources (can’t locate the cause, it’s everywhere)</a:t>
            </a:r>
          </a:p>
          <a:p>
            <a:endParaRPr lang="tr-TR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ter"/>
                <a:cs typeface="Arial" panose="020B0604020202020204" pitchFamily="34" charset="0"/>
              </a:rPr>
              <a:t> </a:t>
            </a:r>
            <a:endParaRPr kumimoji="0" lang="tr-TR" altLang="tr-T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1" name="Picture 9" descr="Atmospheric deposition processes (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1846263"/>
            <a:ext cx="795664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3348251" y="5690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https://www.researchgate.net/figure/Atmospheric-deposition-processes_fig3_259167675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114646" y="1378853"/>
            <a:ext cx="28112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b="1" dirty="0"/>
              <a:t>Atmospheric deposition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2951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w Does Eutrophication Work? Causes, Process and Examples - Earth H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5" y="2111991"/>
            <a:ext cx="518228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068070" y="57124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>
                <a:hlinkClick r:id="rId3"/>
              </a:rPr>
              <a:t>https://earthhow.com/eutrophication-causes-process-examples/</a:t>
            </a:r>
            <a:endParaRPr lang="tr-TR" sz="900" dirty="0" smtClean="0"/>
          </a:p>
          <a:p>
            <a:r>
              <a:rPr lang="tr-TR" sz="900" dirty="0" smtClean="0"/>
              <a:t>https://www.britannica.com/science/eutrophication</a:t>
            </a:r>
            <a:endParaRPr lang="tr-TR" sz="900" dirty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41" y="2111991"/>
            <a:ext cx="5496410" cy="36004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192505" y="1373327"/>
            <a:ext cx="4377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b="1" dirty="0"/>
              <a:t>Agricultural </a:t>
            </a:r>
            <a:r>
              <a:rPr lang="en-US" altLang="tr-TR" b="1" dirty="0" smtClean="0"/>
              <a:t>runoff</a:t>
            </a:r>
            <a:r>
              <a:rPr lang="tr-TR" altLang="tr-TR" b="1" dirty="0" smtClean="0"/>
              <a:t>-</a:t>
            </a:r>
            <a:r>
              <a:rPr lang="en-US" altLang="tr-TR" b="1" dirty="0" smtClean="0"/>
              <a:t>fertilizer </a:t>
            </a:r>
            <a:r>
              <a:rPr lang="tr-TR" altLang="tr-TR" b="1" dirty="0" err="1" smtClean="0"/>
              <a:t>and</a:t>
            </a:r>
            <a:r>
              <a:rPr lang="tr-TR" altLang="tr-TR" b="1" dirty="0" smtClean="0"/>
              <a:t> </a:t>
            </a:r>
            <a:r>
              <a:rPr lang="en-US" altLang="tr-TR" b="1" dirty="0"/>
              <a:t>soil erosion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19083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377</Words>
  <Application>Microsoft Office PowerPoint</Application>
  <PresentationFormat>Geniş ekran</PresentationFormat>
  <Paragraphs>38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Inter</vt:lpstr>
      <vt:lpstr>Geçmişe bakış</vt:lpstr>
      <vt:lpstr>SEUE1003 WATER LITERACY</vt:lpstr>
      <vt:lpstr>Eutrophication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 Su okuryazarlığı</dc:title>
  <dc:creator>hp_ergen</dc:creator>
  <cp:lastModifiedBy>hp_ergen</cp:lastModifiedBy>
  <cp:revision>12</cp:revision>
  <dcterms:created xsi:type="dcterms:W3CDTF">2020-10-02T09:18:44Z</dcterms:created>
  <dcterms:modified xsi:type="dcterms:W3CDTF">2020-10-02T13:39:37Z</dcterms:modified>
</cp:coreProperties>
</file>