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69" autoAdjust="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CD04-2B2E-489A-99A8-600D8B5CEB37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9BD2-1808-45A5-B16A-E0450407E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868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CD04-2B2E-489A-99A8-600D8B5CEB37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9BD2-1808-45A5-B16A-E0450407E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300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CD04-2B2E-489A-99A8-600D8B5CEB37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9BD2-1808-45A5-B16A-E0450407E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19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A6C5-8281-4307-A158-4F7671AAE4F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D851-5758-46E3-B774-732A13D8FAF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68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A6C5-8281-4307-A158-4F7671AAE4F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D851-5758-46E3-B774-732A13D8FAF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523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A6C5-8281-4307-A158-4F7671AAE4F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D851-5758-46E3-B774-732A13D8FAF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509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A6C5-8281-4307-A158-4F7671AAE4F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D851-5758-46E3-B774-732A13D8FAF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189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A6C5-8281-4307-A158-4F7671AAE4F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D851-5758-46E3-B774-732A13D8FAF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854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A6C5-8281-4307-A158-4F7671AAE4F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D851-5758-46E3-B774-732A13D8FAF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9930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A6C5-8281-4307-A158-4F7671AAE4F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D851-5758-46E3-B774-732A13D8FAF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5611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A6C5-8281-4307-A158-4F7671AAE4F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D851-5758-46E3-B774-732A13D8FAF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432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CD04-2B2E-489A-99A8-600D8B5CEB37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9BD2-1808-45A5-B16A-E0450407E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716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A6C5-8281-4307-A158-4F7671AAE4F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D851-5758-46E3-B774-732A13D8FAF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0821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A6C5-8281-4307-A158-4F7671AAE4F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D851-5758-46E3-B774-732A13D8FAF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0783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A6C5-8281-4307-A158-4F7671AAE4F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4D851-5758-46E3-B774-732A13D8FAF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46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CD04-2B2E-489A-99A8-600D8B5CEB37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9BD2-1808-45A5-B16A-E0450407E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40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CD04-2B2E-489A-99A8-600D8B5CEB37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9BD2-1808-45A5-B16A-E0450407E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03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CD04-2B2E-489A-99A8-600D8B5CEB37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9BD2-1808-45A5-B16A-E0450407E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80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CD04-2B2E-489A-99A8-600D8B5CEB37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9BD2-1808-45A5-B16A-E0450407E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698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CD04-2B2E-489A-99A8-600D8B5CEB37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9BD2-1808-45A5-B16A-E0450407E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8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CD04-2B2E-489A-99A8-600D8B5CEB37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9BD2-1808-45A5-B16A-E0450407E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85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CD04-2B2E-489A-99A8-600D8B5CEB37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9BD2-1808-45A5-B16A-E0450407E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3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3CD04-2B2E-489A-99A8-600D8B5CEB37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D9BD2-1808-45A5-B16A-E0450407E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02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3A6C5-8281-4307-A158-4F7671AAE4FD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10.1.2020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4D851-5758-46E3-B774-732A13D8FAF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571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043608" y="764705"/>
            <a:ext cx="7560840" cy="4536504"/>
          </a:xfrm>
        </p:spPr>
        <p:txBody>
          <a:bodyPr>
            <a:normAutofit fontScale="90000"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tr-TR" sz="2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3. AĞIRLIK MERKEZİ ve GEOMETRİK MERKEZ</a:t>
            </a:r>
            <a:br>
              <a:rPr lang="tr-TR" sz="2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r>
              <a:rPr lang="tr-TR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/>
            </a:r>
            <a:br>
              <a:rPr lang="tr-TR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Bir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rijit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cismin bütün özelliklerini taşıyan en küçük parçasına </a:t>
            </a:r>
            <a:r>
              <a:rPr lang="tr-TR" sz="24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molekül 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adı verilir. Böyle bir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parçaçığa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etki eden yer çekimi kuvvetinin büyüklüğü o molekülün ağırlığına eşdeğerdir.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Rijit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cismin ağırlığı ise, moleküllerin ağırlıklarının toplamına eşittir. Buna göre dünyanın bir cisme uyguladığı yer çekimi kuvvetine o </a:t>
            </a:r>
            <a:r>
              <a:rPr lang="tr-TR" sz="24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cismin ağırlığı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denir.</a:t>
            </a:r>
            <a:r>
              <a:rPr lang="tr-TR" sz="27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Cismin ağırlık kuvvetinin uygulama noktası, o cismin </a:t>
            </a:r>
            <a:r>
              <a:rPr lang="tr-TR" sz="24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ağırlık merkezi 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olarak adlandırılır. </a:t>
            </a:r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/>
            </a:r>
            <a:b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Ağırlık 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merkezi, cismin döndürülmesi ile değişmez</a:t>
            </a:r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.</a:t>
            </a:r>
            <a:b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/>
            </a:r>
            <a:b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/>
            </a:r>
            <a:b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251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8630" y="758825"/>
            <a:ext cx="7886700" cy="5535295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Yüzeysel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şekiller veya eğriler cisim olmadıklarından bunlar için ağırlık merkezi ifadesinin kullanılması anlamsız olabilir. Bunlar ancak bir levha veya teli ifade ediyorlarsa, ağırlık  merkezi  terimi  bir anlam kazanabilir. Bu 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nedenle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düzgün ve homojen özellikteki yüzeysel şekillerin ağırlık merkezi  </a:t>
            </a:r>
            <a:r>
              <a:rPr lang="tr-TR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geometrik merkez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tr-TR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sentroid</a:t>
            </a:r>
            <a:r>
              <a:rPr lang="tr-TR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terimi ile ifade edilir. Homojen bir levhada veya telde ağırlık merkezi ile geometrik merkez aynıdır. Aksi durumda bu iki merkez ayrı yerlerdedir.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tr-TR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8834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285" y="655733"/>
            <a:ext cx="7886700" cy="5543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DÜZLEMSEL ALANLARIN </a:t>
            </a:r>
            <a:r>
              <a:rPr lang="tr-TR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AĞIRLIK </a:t>
            </a:r>
            <a:r>
              <a:rPr lang="tr-TR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MERKEZİ</a:t>
            </a:r>
            <a:endParaRPr lang="tr-TR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Düzlem üzerinde bulunan sabit kalınlıkta ve sabit özgül ağırlıkta </a:t>
            </a:r>
            <a:r>
              <a:rPr lang="tr-T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homojen 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bir plağı dikkate alalım. Bu plak n sayıda diferansiyel elemente ayrılabilir</a:t>
            </a:r>
            <a:r>
              <a:rPr lang="tr-T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Plağın ağırlığını ifade eden W bileşke kuvvetinin büyüklüğü, plağı oluşturan n sayıdaki elementin ağırlıkları toplamına eşittir. Bu aşağıdaki biçimde formüle edilebilir.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 = ΔW</a:t>
            </a:r>
            <a:r>
              <a:rPr lang="tr-TR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ΔW</a:t>
            </a:r>
            <a:r>
              <a:rPr lang="tr-TR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……… + </a:t>
            </a:r>
            <a:r>
              <a:rPr lang="tr-T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ΔW</a:t>
            </a:r>
            <a:r>
              <a:rPr lang="tr-TR" sz="24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endParaRPr lang="tr-TR" sz="2400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6319" y="3282628"/>
            <a:ext cx="1450000" cy="23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806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6518" y="467474"/>
            <a:ext cx="7886700" cy="5973669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Bileşke kuvvetin uygulama noktasının diğer bir deyişle ağırlık merkezinin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koordinatlarını bulmak için bileşke kuvvet W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x ve y eksenlerine göre momentleri, elementlerin ağırlıklarının aynı eksenlere göre momentleri toplamlarına eşitlenir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Ağırlık merkezinin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koordinatları;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∑ x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ΔW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/  ∑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ΔW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ve   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∑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ΔW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/ ∑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ΔW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dir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 durumda, yassı plağı oluşturan elementlerin sayısı artırılır, yani her bir elementin ağırlığı azaltılırsa limitte aşağıda verilen eşitlikler elde edilir. </a:t>
            </a:r>
            <a:endParaRPr lang="tr-TR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W =  ∫  </a:t>
            </a:r>
            <a:r>
              <a:rPr lang="tr-TR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dW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tr-TR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tr-TR" baseline="-25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W = ∫  x 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dW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 ∫  x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dW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/  ∫ 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dW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tr-TR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baseline="-25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W = ∫  y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dW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baseline="-25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=  ∫  y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dW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/  ∫ 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dW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4236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6689" y="924672"/>
            <a:ext cx="7886700" cy="5368552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Diğer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taraftan kalınlığı sabit olan bir homojen 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plağın ağırlık merkezi, yüzey alanı cinsinden aşağıdaki şekilde yazılabilir.</a:t>
            </a:r>
          </a:p>
          <a:p>
            <a:pPr marL="0" indent="0" algn="ctr">
              <a:buNone/>
            </a:pPr>
            <a:r>
              <a:rPr lang="tr-TR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tr-TR" baseline="-25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= ∑ x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Δ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/  ∑ Δ </a:t>
            </a:r>
            <a:r>
              <a:rPr lang="tr-TR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tr-TR" baseline="-25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tr-TR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tr-T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sz="32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∑ </a:t>
            </a:r>
            <a:r>
              <a:rPr lang="tr-T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sz="32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Δ </a:t>
            </a:r>
            <a:r>
              <a:rPr lang="tr-T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tr-TR" sz="32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/ ∑ Δ </a:t>
            </a:r>
            <a:r>
              <a:rPr lang="tr-T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tr-TR" sz="32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tr-T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tr-TR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Söz konusu A yüzeyinde bu x ve y koordinatlarının belirttikleri noktaya aynı zamanda A yüzeyinin </a:t>
            </a:r>
            <a:r>
              <a:rPr lang="tr-TR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geometrik merkezi (</a:t>
            </a:r>
            <a:r>
              <a:rPr lang="tr-TR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setroidi</a:t>
            </a:r>
            <a:r>
              <a:rPr lang="tr-TR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adı da 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verilir.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Yukarıda verilen eşitliklerde A yüzeyini oluşturan ΔA elementlerinin sayıları artırılır, yani her bir elementin alanı küçültülürse limitte aşağıda verilen eşitlikler yazılabilir. </a:t>
            </a:r>
            <a:endParaRPr lang="tr-TR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tr-TR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A = ∫  x 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x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 ∫  x 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/  ∫  </a:t>
            </a:r>
            <a:r>
              <a:rPr lang="tr-TR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dA</a:t>
            </a:r>
            <a:endParaRPr lang="tr-TR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baseline="-25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A = ∫  y 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 ∫  y 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/  ∫ 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639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8053" y="655731"/>
            <a:ext cx="7886700" cy="5785410"/>
          </a:xfrm>
        </p:spPr>
        <p:txBody>
          <a:bodyPr>
            <a:normAutofit fontScale="85000" lnSpcReduction="20000"/>
          </a:bodyPr>
          <a:lstStyle/>
          <a:p>
            <a:pPr marL="0" lvl="1" indent="0" algn="just">
              <a:spcAft>
                <a:spcPts val="0"/>
              </a:spcAft>
              <a:buNone/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BİLEŞİK ŞEKİLLERİN AĞIRLIK MERKEZİ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Uygulamada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karşılaşılan yassı bir plak, çoğunlukla 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dikdörtgen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kare, üçgen, yarım daire gibi bilinen geometrik şekillere 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ayrılabilir. Böyle bir cismin ağırlık merkezi;</a:t>
            </a:r>
          </a:p>
          <a:p>
            <a:pPr marL="0" indent="0" algn="ctr">
              <a:buNone/>
            </a:pPr>
            <a:r>
              <a:rPr lang="tr-TR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tr-TR" baseline="-25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= (x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 W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 x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 W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……+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 / (W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+W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…..+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(y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 W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 y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 W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…… +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)  / (W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+W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….+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)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şeklinde yazılabilir.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Söz konusu plak homojen ve aynı kalınlıkta ise, ağırlık merkezi ile geometrik merkez aynı nokta üzerinde çakışacağından bileşik şeklin alanının geometrik merkezinin x</a:t>
            </a:r>
            <a:r>
              <a:rPr lang="tr-TR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koordinatları;</a:t>
            </a:r>
          </a:p>
          <a:p>
            <a:pPr marL="0" lvl="0" indent="0" algn="ctr">
              <a:buNone/>
            </a:pP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(x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. A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 x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. A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……+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tr-TR" baseline="-25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. A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)  /  (A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A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……+ A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lvl="0" indent="0" algn="ctr">
              <a:buNone/>
            </a:pP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baseline="-25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(y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. A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 y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. A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……+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baseline="-25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. A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)  /  (A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A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……+ A</a:t>
            </a:r>
            <a:r>
              <a:rPr lang="tr-TR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tr-TR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lvl="0" indent="0" algn="just">
              <a:buNone/>
            </a:pPr>
            <a:r>
              <a:rPr lang="tr-TR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olacaktır.</a:t>
            </a:r>
            <a:endParaRPr lang="tr-TR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99784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441</Words>
  <Application>Microsoft Office PowerPoint</Application>
  <PresentationFormat>Ekran Gösterisi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6</vt:i4>
      </vt:variant>
    </vt:vector>
  </HeadingPairs>
  <TitlesOfParts>
    <vt:vector size="8" baseType="lpstr">
      <vt:lpstr>Ofis Teması</vt:lpstr>
      <vt:lpstr>Office Teması</vt:lpstr>
      <vt:lpstr>3. AĞIRLIK MERKEZİ ve GEOMETRİK MERKEZ  Bir rijit cismin bütün özelliklerini taşıyan en küçük parçasına molekül adı verilir. Böyle bir parçaçığa etki eden yer çekimi kuvvetinin büyüklüğü o molekülün ağırlığına eşdeğerdir. Rijit cismin ağırlığı ise, moleküllerin ağırlıklarının toplamına eşittir. Buna göre dünyanın bir cisme uyguladığı yer çekimi kuvvetine o cismin ağırlığı denir. Cismin ağırlık kuvvetinin uygulama noktası, o cismin ağırlık merkezi olarak adlandırılır.  Ağırlık merkezi, cismin döndürülmesi ile değişmez.   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HAFTA</dc:title>
  <dc:creator>fenbil</dc:creator>
  <cp:lastModifiedBy>fenbil</cp:lastModifiedBy>
  <cp:revision>2</cp:revision>
  <dcterms:created xsi:type="dcterms:W3CDTF">2020-01-10T12:01:33Z</dcterms:created>
  <dcterms:modified xsi:type="dcterms:W3CDTF">2020-01-10T12:33:08Z</dcterms:modified>
</cp:coreProperties>
</file>