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4" r:id="rId3"/>
    <p:sldId id="257" r:id="rId4"/>
    <p:sldId id="258" r:id="rId5"/>
    <p:sldId id="259" r:id="rId6"/>
    <p:sldId id="260" r:id="rId7"/>
    <p:sldId id="261" r:id="rId8"/>
    <p:sldId id="262" r:id="rId9"/>
    <p:sldId id="263" r:id="rId1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9" d="100"/>
          <a:sy n="109" d="100"/>
        </p:scale>
        <p:origin x="1674" y="10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903F8952-2CBA-4A70-8ED0-8E5A1F2DAB17}" type="datetimeFigureOut">
              <a:rPr lang="tr-TR" smtClean="0"/>
              <a:pPr/>
              <a:t>3.05.2020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1F05445C-DFEB-4688-87BC-FC496F83EA73}"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903F8952-2CBA-4A70-8ED0-8E5A1F2DAB17}" type="datetimeFigureOut">
              <a:rPr lang="tr-TR" smtClean="0"/>
              <a:pPr/>
              <a:t>3.05.2020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1F05445C-DFEB-4688-87BC-FC496F83EA73}"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903F8952-2CBA-4A70-8ED0-8E5A1F2DAB17}" type="datetimeFigureOut">
              <a:rPr lang="tr-TR" smtClean="0"/>
              <a:pPr/>
              <a:t>3.05.2020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1F05445C-DFEB-4688-87BC-FC496F83EA73}"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903F8952-2CBA-4A70-8ED0-8E5A1F2DAB17}" type="datetimeFigureOut">
              <a:rPr lang="tr-TR" smtClean="0"/>
              <a:pPr/>
              <a:t>3.05.2020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1F05445C-DFEB-4688-87BC-FC496F83EA73}"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903F8952-2CBA-4A70-8ED0-8E5A1F2DAB17}" type="datetimeFigureOut">
              <a:rPr lang="tr-TR" smtClean="0"/>
              <a:pPr/>
              <a:t>3.05.2020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1F05445C-DFEB-4688-87BC-FC496F83EA73}"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903F8952-2CBA-4A70-8ED0-8E5A1F2DAB17}" type="datetimeFigureOut">
              <a:rPr lang="tr-TR" smtClean="0"/>
              <a:pPr/>
              <a:t>3.05.2020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1F05445C-DFEB-4688-87BC-FC496F83EA73}"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903F8952-2CBA-4A70-8ED0-8E5A1F2DAB17}" type="datetimeFigureOut">
              <a:rPr lang="tr-TR" smtClean="0"/>
              <a:pPr/>
              <a:t>3.05.2020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1F05445C-DFEB-4688-87BC-FC496F83EA73}"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903F8952-2CBA-4A70-8ED0-8E5A1F2DAB17}" type="datetimeFigureOut">
              <a:rPr lang="tr-TR" smtClean="0"/>
              <a:pPr/>
              <a:t>3.05.2020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1F05445C-DFEB-4688-87BC-FC496F83EA73}"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903F8952-2CBA-4A70-8ED0-8E5A1F2DAB17}" type="datetimeFigureOut">
              <a:rPr lang="tr-TR" smtClean="0"/>
              <a:pPr/>
              <a:t>3.05.2020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1F05445C-DFEB-4688-87BC-FC496F83EA73}"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903F8952-2CBA-4A70-8ED0-8E5A1F2DAB17}" type="datetimeFigureOut">
              <a:rPr lang="tr-TR" smtClean="0"/>
              <a:pPr/>
              <a:t>3.05.2020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1F05445C-DFEB-4688-87BC-FC496F83EA73}"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903F8952-2CBA-4A70-8ED0-8E5A1F2DAB17}" type="datetimeFigureOut">
              <a:rPr lang="tr-TR" smtClean="0"/>
              <a:pPr/>
              <a:t>3.05.2020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1F05445C-DFEB-4688-87BC-FC496F83EA73}"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03F8952-2CBA-4A70-8ED0-8E5A1F2DAB17}" type="datetimeFigureOut">
              <a:rPr lang="tr-TR" smtClean="0"/>
              <a:pPr/>
              <a:t>3.05.2020</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F05445C-DFEB-4688-87BC-FC496F83EA73}"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1 Başlık"/>
          <p:cNvSpPr txBox="1">
            <a:spLocks/>
          </p:cNvSpPr>
          <p:nvPr/>
        </p:nvSpPr>
        <p:spPr>
          <a:xfrm>
            <a:off x="467544" y="2564904"/>
            <a:ext cx="8229600" cy="1143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tr-TR" dirty="0" smtClean="0"/>
              <a:t>DRAMA İLE İLGİLİ KAVRAMLAR</a:t>
            </a: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28596" y="1142984"/>
            <a:ext cx="8229600" cy="1143000"/>
          </a:xfrm>
        </p:spPr>
        <p:txBody>
          <a:bodyPr/>
          <a:lstStyle/>
          <a:p>
            <a:r>
              <a:rPr lang="tr-TR" dirty="0" smtClean="0"/>
              <a:t>DRAMA</a:t>
            </a:r>
            <a:endParaRPr lang="tr-TR" dirty="0"/>
          </a:p>
        </p:txBody>
      </p:sp>
      <p:sp>
        <p:nvSpPr>
          <p:cNvPr id="3" name="2 İçerik Yer Tutucusu"/>
          <p:cNvSpPr>
            <a:spLocks noGrp="1"/>
          </p:cNvSpPr>
          <p:nvPr>
            <p:ph idx="1"/>
          </p:nvPr>
        </p:nvSpPr>
        <p:spPr>
          <a:xfrm>
            <a:off x="457200" y="2786058"/>
            <a:ext cx="8229600" cy="3340105"/>
          </a:xfrm>
        </p:spPr>
        <p:txBody>
          <a:bodyPr/>
          <a:lstStyle/>
          <a:p>
            <a:pPr marL="0" indent="0">
              <a:buNone/>
            </a:pPr>
            <a:r>
              <a:rPr lang="tr-TR" dirty="0" smtClean="0"/>
              <a:t>Drama Atölyesi</a:t>
            </a:r>
          </a:p>
          <a:p>
            <a:r>
              <a:rPr lang="tr-TR" dirty="0" smtClean="0"/>
              <a:t>Drama atölyesi uygulandıktan sonra kuramsal bilgiler anlatılır. </a:t>
            </a:r>
            <a:endParaRPr lang="tr-TR" dirty="0"/>
          </a:p>
        </p:txBody>
      </p:sp>
    </p:spTree>
    <p:extLst>
      <p:ext uri="{BB962C8B-B14F-4D97-AF65-F5344CB8AC3E}">
        <p14:creationId xmlns:p14="http://schemas.microsoft.com/office/powerpoint/2010/main" val="19839503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DRAMA İLE İLGİLİ KAVRAMLAR</a:t>
            </a:r>
            <a:endParaRPr lang="tr-TR" dirty="0"/>
          </a:p>
        </p:txBody>
      </p:sp>
      <p:sp>
        <p:nvSpPr>
          <p:cNvPr id="3" name="2 İçerik Yer Tutucusu"/>
          <p:cNvSpPr>
            <a:spLocks noGrp="1"/>
          </p:cNvSpPr>
          <p:nvPr>
            <p:ph idx="1"/>
          </p:nvPr>
        </p:nvSpPr>
        <p:spPr/>
        <p:txBody>
          <a:bodyPr/>
          <a:lstStyle/>
          <a:p>
            <a:r>
              <a:rPr lang="tr-TR" dirty="0"/>
              <a:t>Drama, doğaçlama ve rol oynama gibi tiyatro ve drama tekniklerinden  yararlanılarak, bir grup çalışması içinde bireyler tarafından bir yaşantıyı, olayı, fikri, eğitim ünitesini, soyut bir kavramı ya da bir davranışı oyunsu süreçlerle anlamlandırılması, canlandırılmasıdır</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tr-TR" dirty="0"/>
              <a:t>Oyun, kişiliğin gelişimi süresince diğer insanlarla paylaşarak, taklit ederek gerçekleştirilen ve yaşamın temel kaynağı olan önemli bir etkinliktir. </a:t>
            </a:r>
          </a:p>
        </p:txBody>
      </p:sp>
      <p:sp>
        <p:nvSpPr>
          <p:cNvPr id="4" name="1 Başlık"/>
          <p:cNvSpPr>
            <a:spLocks noGrp="1"/>
          </p:cNvSpPr>
          <p:nvPr>
            <p:ph type="title"/>
          </p:nvPr>
        </p:nvSpPr>
        <p:spPr/>
        <p:txBody>
          <a:bodyPr/>
          <a:lstStyle/>
          <a:p>
            <a:r>
              <a:rPr lang="tr-TR" dirty="0" smtClean="0"/>
              <a:t>DRAMA İLE İLGİLİ KAVRAMLAR</a:t>
            </a:r>
            <a:endParaRPr lang="tr-TR" dirty="0"/>
          </a:p>
        </p:txBody>
      </p:sp>
    </p:spTree>
    <p:extLst>
      <p:ext uri="{BB962C8B-B14F-4D97-AF65-F5344CB8AC3E}">
        <p14:creationId xmlns:p14="http://schemas.microsoft.com/office/powerpoint/2010/main" val="29422508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tr-TR" dirty="0"/>
              <a:t>Dramatik </a:t>
            </a:r>
            <a:r>
              <a:rPr lang="tr-TR" dirty="0" smtClean="0"/>
              <a:t>durum; </a:t>
            </a:r>
            <a:r>
              <a:rPr lang="tr-TR" dirty="0" err="1" smtClean="0"/>
              <a:t>dramada</a:t>
            </a:r>
            <a:r>
              <a:rPr lang="tr-TR" dirty="0" smtClean="0"/>
              <a:t> </a:t>
            </a:r>
            <a:r>
              <a:rPr lang="tr-TR" dirty="0"/>
              <a:t>belirtilen çeşitli devinimleri, aynı zamanda çeşitli yarışmaları, çekişmeleri, çözülmesi gereken problemleri, gerilimleri içinde barındırır. </a:t>
            </a:r>
          </a:p>
        </p:txBody>
      </p:sp>
      <p:sp>
        <p:nvSpPr>
          <p:cNvPr id="4" name="1 Başlık"/>
          <p:cNvSpPr>
            <a:spLocks noGrp="1"/>
          </p:cNvSpPr>
          <p:nvPr>
            <p:ph type="title"/>
          </p:nvPr>
        </p:nvSpPr>
        <p:spPr/>
        <p:txBody>
          <a:bodyPr/>
          <a:lstStyle/>
          <a:p>
            <a:r>
              <a:rPr lang="tr-TR" dirty="0" smtClean="0"/>
              <a:t>DRAMA İLE İLGİLİ KAVRAMLAR</a:t>
            </a:r>
            <a:endParaRPr lang="tr-TR" dirty="0"/>
          </a:p>
        </p:txBody>
      </p:sp>
    </p:spTree>
    <p:extLst>
      <p:ext uri="{BB962C8B-B14F-4D97-AF65-F5344CB8AC3E}">
        <p14:creationId xmlns:p14="http://schemas.microsoft.com/office/powerpoint/2010/main" val="17231763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tr-TR" dirty="0"/>
              <a:t>Dramatik oyun, oynayanların keşfettikleri ve çevrelerindeki tüm karakterleri ve hareketleri daha çok taklit ettikleri özgür bir ortamda oynanan oyundur. </a:t>
            </a:r>
          </a:p>
        </p:txBody>
      </p:sp>
      <p:sp>
        <p:nvSpPr>
          <p:cNvPr id="4" name="1 Başlık"/>
          <p:cNvSpPr>
            <a:spLocks noGrp="1"/>
          </p:cNvSpPr>
          <p:nvPr>
            <p:ph type="title"/>
          </p:nvPr>
        </p:nvSpPr>
        <p:spPr/>
        <p:txBody>
          <a:bodyPr/>
          <a:lstStyle/>
          <a:p>
            <a:r>
              <a:rPr lang="tr-TR" dirty="0" smtClean="0"/>
              <a:t>DRAMA İLE İLGİLİ KAVRAMLAR</a:t>
            </a:r>
            <a:endParaRPr lang="tr-TR" dirty="0"/>
          </a:p>
        </p:txBody>
      </p:sp>
    </p:spTree>
    <p:extLst>
      <p:ext uri="{BB962C8B-B14F-4D97-AF65-F5344CB8AC3E}">
        <p14:creationId xmlns:p14="http://schemas.microsoft.com/office/powerpoint/2010/main" val="30361471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a:bodyPr>
          <a:lstStyle/>
          <a:p>
            <a:r>
              <a:rPr lang="tr-TR" dirty="0" err="1"/>
              <a:t>Dramada</a:t>
            </a:r>
            <a:r>
              <a:rPr lang="tr-TR" dirty="0"/>
              <a:t> kullanılan iki temel teknikten biri rol oynama ikincisi ise doğaçlamadır. Drama etkinliği/atölye ortamında sırasında katılımcıların sonucunu öngörmeden, içten geldiği gibi rol oynayarak olayları olguları araştırma inceleme </a:t>
            </a:r>
            <a:r>
              <a:rPr lang="tr-TR" dirty="0" smtClean="0"/>
              <a:t>tekniğidir. </a:t>
            </a:r>
            <a:endParaRPr lang="tr-TR" dirty="0"/>
          </a:p>
        </p:txBody>
      </p:sp>
      <p:sp>
        <p:nvSpPr>
          <p:cNvPr id="4" name="1 Başlık"/>
          <p:cNvSpPr>
            <a:spLocks noGrp="1"/>
          </p:cNvSpPr>
          <p:nvPr>
            <p:ph type="title"/>
          </p:nvPr>
        </p:nvSpPr>
        <p:spPr/>
        <p:txBody>
          <a:bodyPr/>
          <a:lstStyle/>
          <a:p>
            <a:r>
              <a:rPr lang="tr-TR" dirty="0" smtClean="0"/>
              <a:t>DRAMA İLE İLGİLİ KAVRAMLAR</a:t>
            </a:r>
            <a:endParaRPr lang="tr-TR" dirty="0"/>
          </a:p>
        </p:txBody>
      </p:sp>
    </p:spTree>
    <p:extLst>
      <p:ext uri="{BB962C8B-B14F-4D97-AF65-F5344CB8AC3E}">
        <p14:creationId xmlns:p14="http://schemas.microsoft.com/office/powerpoint/2010/main" val="35477258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tr-TR" dirty="0" err="1"/>
              <a:t>Dramatizasyon</a:t>
            </a:r>
            <a:r>
              <a:rPr lang="tr-TR" dirty="0"/>
              <a:t>, yazılı bir metne dayalı olarak bir konunun, öykünün, masalın ya da bir durumun canlandırılmasıdır </a:t>
            </a:r>
          </a:p>
        </p:txBody>
      </p:sp>
      <p:sp>
        <p:nvSpPr>
          <p:cNvPr id="4" name="1 Başlık"/>
          <p:cNvSpPr>
            <a:spLocks noGrp="1"/>
          </p:cNvSpPr>
          <p:nvPr>
            <p:ph type="title"/>
          </p:nvPr>
        </p:nvSpPr>
        <p:spPr/>
        <p:txBody>
          <a:bodyPr/>
          <a:lstStyle/>
          <a:p>
            <a:r>
              <a:rPr lang="tr-TR" dirty="0" smtClean="0"/>
              <a:t>DRAMA İLE İLGİLİ KAVRAMLAR</a:t>
            </a:r>
            <a:endParaRPr lang="tr-TR" dirty="0"/>
          </a:p>
        </p:txBody>
      </p:sp>
    </p:spTree>
    <p:extLst>
      <p:ext uri="{BB962C8B-B14F-4D97-AF65-F5344CB8AC3E}">
        <p14:creationId xmlns:p14="http://schemas.microsoft.com/office/powerpoint/2010/main" val="40702590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KAYN</a:t>
            </a:r>
            <a:r>
              <a:rPr lang="tr-TR" dirty="0"/>
              <a:t>A</a:t>
            </a:r>
            <a:r>
              <a:rPr lang="tr-TR" dirty="0" smtClean="0"/>
              <a:t>KLAR</a:t>
            </a:r>
            <a:endParaRPr lang="tr-TR" dirty="0"/>
          </a:p>
        </p:txBody>
      </p:sp>
      <p:sp>
        <p:nvSpPr>
          <p:cNvPr id="3" name="İçerik Yer Tutucusu 2"/>
          <p:cNvSpPr>
            <a:spLocks noGrp="1"/>
          </p:cNvSpPr>
          <p:nvPr>
            <p:ph idx="1"/>
          </p:nvPr>
        </p:nvSpPr>
        <p:spPr/>
        <p:txBody>
          <a:bodyPr>
            <a:normAutofit/>
          </a:bodyPr>
          <a:lstStyle/>
          <a:p>
            <a:r>
              <a:rPr lang="tr-TR" sz="1400" dirty="0"/>
              <a:t>Aral, N., Baran, G., </a:t>
            </a:r>
            <a:r>
              <a:rPr lang="tr-TR" sz="1400" dirty="0" err="1"/>
              <a:t>Pedük</a:t>
            </a:r>
            <a:r>
              <a:rPr lang="tr-TR" sz="1400" dirty="0"/>
              <a:t>, Ş., Erdoğan, S. (2003). Eğitimde Drama. İstanbul Ya-</a:t>
            </a:r>
            <a:r>
              <a:rPr lang="tr-TR" sz="1400" dirty="0" err="1"/>
              <a:t>Pa</a:t>
            </a:r>
            <a:endParaRPr lang="tr-TR" sz="1400" dirty="0"/>
          </a:p>
          <a:p>
            <a:r>
              <a:rPr lang="tr-TR" sz="1400" dirty="0"/>
              <a:t>Adıgüzel, Ö. (2010). </a:t>
            </a:r>
            <a:r>
              <a:rPr lang="tr-TR" sz="1400" i="1" dirty="0"/>
              <a:t>Eğitimde Yaratıcı Drama</a:t>
            </a:r>
            <a:r>
              <a:rPr lang="tr-TR" sz="1400" dirty="0"/>
              <a:t>. </a:t>
            </a:r>
            <a:r>
              <a:rPr lang="tr-TR" sz="1400" i="1" dirty="0"/>
              <a:t>Oyun ve Yaratıcı Drama İlişkisi.</a:t>
            </a:r>
            <a:r>
              <a:rPr lang="tr-TR" sz="1400" dirty="0"/>
              <a:t> Ankara: </a:t>
            </a:r>
            <a:r>
              <a:rPr lang="tr-TR" sz="1400" dirty="0" err="1"/>
              <a:t>Naturel</a:t>
            </a:r>
            <a:r>
              <a:rPr lang="tr-TR" sz="1400" dirty="0"/>
              <a:t>. </a:t>
            </a:r>
          </a:p>
          <a:p>
            <a:r>
              <a:rPr lang="tr-TR" sz="1400" dirty="0"/>
              <a:t>Köksal Akyol, A. (2011). İlköğretimde Drama. İstanbul: Kriter Yayınları. </a:t>
            </a:r>
          </a:p>
          <a:p>
            <a:r>
              <a:rPr lang="tr-TR" sz="1400" dirty="0"/>
              <a:t>Köksal Akyol, A. (2015). Okul Öncesi Eğitimde Drama. Her Yönüyle Okul Öncesi Eğitim. Ankara: Hedef Yayıncılık. </a:t>
            </a:r>
          </a:p>
          <a:p>
            <a:r>
              <a:rPr lang="tr-TR" sz="1400" dirty="0"/>
              <a:t>Köksal Akyol, A. (2015). Okul Öncesi Eğitim Programları. Her Yönüyle Okul Öncesi Eğitim. </a:t>
            </a:r>
            <a:r>
              <a:rPr lang="tr-TR" sz="1400"/>
              <a:t>Ankara: Hedef Yayıncılık. </a:t>
            </a:r>
          </a:p>
          <a:p>
            <a:endParaRPr lang="tr-TR" dirty="0"/>
          </a:p>
        </p:txBody>
      </p:sp>
    </p:spTree>
    <p:extLst>
      <p:ext uri="{BB962C8B-B14F-4D97-AF65-F5344CB8AC3E}">
        <p14:creationId xmlns:p14="http://schemas.microsoft.com/office/powerpoint/2010/main" val="3175405249"/>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423</TotalTime>
  <Words>223</Words>
  <Application>Microsoft Office PowerPoint</Application>
  <PresentationFormat>Ekran Gösterisi (4:3)</PresentationFormat>
  <Paragraphs>22</Paragraphs>
  <Slides>9</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9</vt:i4>
      </vt:variant>
    </vt:vector>
  </HeadingPairs>
  <TitlesOfParts>
    <vt:vector size="12" baseType="lpstr">
      <vt:lpstr>Arial</vt:lpstr>
      <vt:lpstr>Calibri</vt:lpstr>
      <vt:lpstr>Ofis Teması</vt:lpstr>
      <vt:lpstr>PowerPoint Sunusu</vt:lpstr>
      <vt:lpstr>DRAMA</vt:lpstr>
      <vt:lpstr>DRAMA İLE İLGİLİ KAVRAMLAR</vt:lpstr>
      <vt:lpstr>DRAMA İLE İLGİLİ KAVRAMLAR</vt:lpstr>
      <vt:lpstr>DRAMA İLE İLGİLİ KAVRAMLAR</vt:lpstr>
      <vt:lpstr>DRAMA İLE İLGİLİ KAVRAMLAR</vt:lpstr>
      <vt:lpstr>DRAMA İLE İLGİLİ KAVRAMLAR</vt:lpstr>
      <vt:lpstr>DRAMA İLE İLGİLİ KAVRAMLAR</vt:lpstr>
      <vt:lpstr>KAYNAKLAR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Dramanın Önemi</dc:title>
  <dc:creator>Toshiba</dc:creator>
  <cp:lastModifiedBy>user</cp:lastModifiedBy>
  <cp:revision>42</cp:revision>
  <dcterms:created xsi:type="dcterms:W3CDTF">2017-10-27T08:29:48Z</dcterms:created>
  <dcterms:modified xsi:type="dcterms:W3CDTF">2020-05-03T15:41:29Z</dcterms:modified>
</cp:coreProperties>
</file>