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308" r:id="rId3"/>
    <p:sldId id="309" r:id="rId4"/>
    <p:sldId id="310" r:id="rId5"/>
    <p:sldId id="311" r:id="rId6"/>
    <p:sldId id="312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323" r:id="rId18"/>
    <p:sldId id="300" r:id="rId1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3" autoAdjust="0"/>
    <p:restoredTop sz="94660"/>
  </p:normalViewPr>
  <p:slideViewPr>
    <p:cSldViewPr snapToGrid="0">
      <p:cViewPr varScale="1">
        <p:scale>
          <a:sx n="86" d="100"/>
          <a:sy n="86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9CB99F-ABC4-48A2-AF43-4E0532DA682D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067FA6-F24F-4229-A7B0-BC8F25346A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18375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774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287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58346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151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77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9244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8405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791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788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400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2802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575BE1C9-D51A-4B5F-B120-1DD67716EB4F}" type="datetimeFigureOut">
              <a:rPr lang="tr-TR" smtClean="0"/>
              <a:t>23.01.2020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D6901BDD-CF6E-4177-A51A-12208DFD373A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6678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46485" y="3567660"/>
            <a:ext cx="9144000" cy="706802"/>
          </a:xfrm>
        </p:spPr>
        <p:txBody>
          <a:bodyPr>
            <a:normAutofit/>
          </a:bodyPr>
          <a:lstStyle/>
          <a:p>
            <a:r>
              <a:rPr lang="tr-TR" dirty="0"/>
              <a:t>Alarmlar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193180" y="4347147"/>
            <a:ext cx="9868830" cy="771763"/>
          </a:xfrm>
        </p:spPr>
        <p:txBody>
          <a:bodyPr/>
          <a:lstStyle/>
          <a:p>
            <a:r>
              <a:rPr lang="tr-TR" dirty="0"/>
              <a:t>NET 222- SCADA </a:t>
            </a:r>
            <a:r>
              <a:rPr lang="tr-TR" dirty="0" err="1"/>
              <a:t>SİSTEMlERİ</a:t>
            </a:r>
            <a:endParaRPr lang="tr-TR" dirty="0"/>
          </a:p>
          <a:p>
            <a:r>
              <a:rPr lang="tr-TR" dirty="0" err="1"/>
              <a:t>Ö</a:t>
            </a:r>
            <a:r>
              <a:rPr lang="tr-TR" cap="none" dirty="0" err="1"/>
              <a:t>ğr</a:t>
            </a:r>
            <a:r>
              <a:rPr lang="tr-TR" dirty="0"/>
              <a:t>. G</a:t>
            </a:r>
            <a:r>
              <a:rPr lang="tr-TR" cap="none" dirty="0"/>
              <a:t>ör</a:t>
            </a:r>
            <a:r>
              <a:rPr lang="tr-TR" dirty="0"/>
              <a:t>. </a:t>
            </a:r>
            <a:r>
              <a:rPr lang="tr-TR"/>
              <a:t>Nuri Furkan koçak</a:t>
            </a:r>
            <a:endParaRPr lang="tr-TR" cap="none" dirty="0"/>
          </a:p>
        </p:txBody>
      </p:sp>
    </p:spTree>
    <p:extLst>
      <p:ext uri="{BB962C8B-B14F-4D97-AF65-F5344CB8AC3E}">
        <p14:creationId xmlns:p14="http://schemas.microsoft.com/office/powerpoint/2010/main" val="364990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Toplamda 3 kategorimiz oldu.</a:t>
            </a:r>
          </a:p>
          <a:p>
            <a:r>
              <a:rPr lang="tr-TR" dirty="0"/>
              <a:t>Şimdi bu kategorileri daha önceden tanımladığımız alarmlar ile ilişkilendirmek gerekiyor. </a:t>
            </a:r>
          </a:p>
          <a:p>
            <a:r>
              <a:rPr lang="tr-TR" dirty="0" err="1"/>
              <a:t>Citect</a:t>
            </a:r>
            <a:r>
              <a:rPr lang="tr-TR" dirty="0"/>
              <a:t> Explorer --&gt;</a:t>
            </a:r>
            <a:r>
              <a:rPr lang="tr-TR" dirty="0" err="1"/>
              <a:t>Alarms</a:t>
            </a:r>
            <a:r>
              <a:rPr lang="tr-TR" dirty="0"/>
              <a:t>--&gt;Dijital </a:t>
            </a:r>
            <a:r>
              <a:rPr lang="tr-TR" dirty="0" err="1"/>
              <a:t>Alarms</a:t>
            </a:r>
            <a:r>
              <a:rPr lang="tr-TR" dirty="0"/>
              <a:t>   </a:t>
            </a:r>
          </a:p>
          <a:p>
            <a:r>
              <a:rPr lang="tr-TR" dirty="0"/>
              <a:t>Tanımladığımız 2 dijital alarm için de </a:t>
            </a:r>
            <a:r>
              <a:rPr lang="tr-TR" dirty="0" err="1"/>
              <a:t>Category</a:t>
            </a:r>
            <a:r>
              <a:rPr lang="tr-TR" dirty="0"/>
              <a:t>--&gt;2 yapılır ve </a:t>
            </a:r>
            <a:r>
              <a:rPr lang="tr-TR" dirty="0" err="1"/>
              <a:t>Replace</a:t>
            </a:r>
            <a:r>
              <a:rPr lang="tr-TR" dirty="0"/>
              <a:t> edilir. (Dijital Alarm Kategorisi 2 idi)</a:t>
            </a:r>
          </a:p>
          <a:p>
            <a:r>
              <a:rPr lang="tr-TR" dirty="0" err="1"/>
              <a:t>Citect</a:t>
            </a:r>
            <a:r>
              <a:rPr lang="tr-TR" dirty="0"/>
              <a:t> Explorer --&gt;</a:t>
            </a:r>
            <a:r>
              <a:rPr lang="tr-TR" dirty="0" err="1"/>
              <a:t>Alarms</a:t>
            </a:r>
            <a:r>
              <a:rPr lang="tr-TR" dirty="0"/>
              <a:t>--&gt;Analog </a:t>
            </a:r>
            <a:r>
              <a:rPr lang="tr-TR" dirty="0" err="1"/>
              <a:t>Alarms</a:t>
            </a:r>
            <a:r>
              <a:rPr lang="tr-TR" dirty="0"/>
              <a:t>   </a:t>
            </a:r>
          </a:p>
          <a:p>
            <a:r>
              <a:rPr lang="tr-TR" dirty="0"/>
              <a:t>Tanımladığımız 1 analog alarm için de </a:t>
            </a:r>
            <a:r>
              <a:rPr lang="tr-TR" dirty="0" err="1"/>
              <a:t>Category</a:t>
            </a:r>
            <a:r>
              <a:rPr lang="tr-TR" dirty="0"/>
              <a:t>--&gt;3 yapılır ve </a:t>
            </a:r>
            <a:r>
              <a:rPr lang="tr-TR" dirty="0" err="1"/>
              <a:t>Replace</a:t>
            </a:r>
            <a:r>
              <a:rPr lang="tr-TR" dirty="0"/>
              <a:t> edilir. (Analog Alarm Kategorisi 3 idi)</a:t>
            </a:r>
          </a:p>
          <a:p>
            <a:r>
              <a:rPr lang="tr-TR" dirty="0" err="1"/>
              <a:t>Citect</a:t>
            </a:r>
            <a:r>
              <a:rPr lang="tr-TR" dirty="0"/>
              <a:t> Explorer --&gt;</a:t>
            </a:r>
            <a:r>
              <a:rPr lang="tr-TR" dirty="0" err="1"/>
              <a:t>Alarms</a:t>
            </a:r>
            <a:r>
              <a:rPr lang="tr-TR" dirty="0"/>
              <a:t>--&gt;Advanced </a:t>
            </a:r>
            <a:r>
              <a:rPr lang="tr-TR" dirty="0" err="1"/>
              <a:t>Alarms</a:t>
            </a:r>
            <a:r>
              <a:rPr lang="tr-TR" dirty="0"/>
              <a:t>   </a:t>
            </a:r>
          </a:p>
          <a:p>
            <a:r>
              <a:rPr lang="tr-TR" dirty="0"/>
              <a:t>Tanımladığımız 2 </a:t>
            </a:r>
            <a:r>
              <a:rPr lang="tr-TR" dirty="0" err="1"/>
              <a:t>advanced</a:t>
            </a:r>
            <a:r>
              <a:rPr lang="tr-TR" dirty="0"/>
              <a:t> alarm için de </a:t>
            </a:r>
            <a:r>
              <a:rPr lang="tr-TR" dirty="0" err="1"/>
              <a:t>Category</a:t>
            </a:r>
            <a:r>
              <a:rPr lang="tr-TR" dirty="0"/>
              <a:t>--&gt;1 yapılır ve </a:t>
            </a:r>
            <a:r>
              <a:rPr lang="tr-TR" dirty="0" err="1"/>
              <a:t>Replace</a:t>
            </a:r>
            <a:r>
              <a:rPr lang="tr-TR" dirty="0"/>
              <a:t> edilir. (Advanced Alarm Kategorisi 1 idi)</a:t>
            </a:r>
          </a:p>
          <a:p>
            <a:r>
              <a:rPr lang="tr-TR" dirty="0" err="1"/>
              <a:t>Compile</a:t>
            </a:r>
            <a:r>
              <a:rPr lang="tr-TR" dirty="0"/>
              <a:t> ediyoruz. Hata olup olmadığına bakıyoruz.</a:t>
            </a:r>
          </a:p>
          <a:p>
            <a:r>
              <a:rPr lang="tr-TR" dirty="0"/>
              <a:t>Sisteme 2 tane obje ekliyoruz. </a:t>
            </a:r>
          </a:p>
        </p:txBody>
      </p:sp>
    </p:spTree>
    <p:extLst>
      <p:ext uri="{BB962C8B-B14F-4D97-AF65-F5344CB8AC3E}">
        <p14:creationId xmlns:p14="http://schemas.microsoft.com/office/powerpoint/2010/main" val="3235265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Holding </a:t>
            </a:r>
            <a:r>
              <a:rPr lang="tr-TR" dirty="0" err="1"/>
              <a:t>Tube</a:t>
            </a:r>
            <a:r>
              <a:rPr lang="tr-TR" dirty="0"/>
              <a:t> </a:t>
            </a:r>
            <a:r>
              <a:rPr lang="tr-TR" dirty="0" err="1"/>
              <a:t>Temp</a:t>
            </a:r>
            <a:r>
              <a:rPr lang="tr-TR" dirty="0"/>
              <a:t> göstergesinin yanına bir bar </a:t>
            </a:r>
            <a:r>
              <a:rPr lang="tr-TR" dirty="0" err="1"/>
              <a:t>graf</a:t>
            </a:r>
            <a:r>
              <a:rPr lang="tr-TR" dirty="0"/>
              <a:t> ekliyoruz. Silo tankın bar </a:t>
            </a:r>
            <a:r>
              <a:rPr lang="tr-TR" dirty="0" err="1"/>
              <a:t>grafını</a:t>
            </a:r>
            <a:r>
              <a:rPr lang="tr-TR" dirty="0"/>
              <a:t> kopyalayıp yapıştırıyoruz. Boyutunu ayarlayıp rengini </a:t>
            </a:r>
            <a:r>
              <a:rPr lang="tr-TR" dirty="0" err="1"/>
              <a:t>appearance</a:t>
            </a:r>
            <a:r>
              <a:rPr lang="tr-TR" dirty="0"/>
              <a:t> dan kırmızı olarak değiştiriyoruz. </a:t>
            </a:r>
            <a:r>
              <a:rPr lang="tr-TR" dirty="0" err="1"/>
              <a:t>Fill</a:t>
            </a:r>
            <a:r>
              <a:rPr lang="tr-TR" dirty="0"/>
              <a:t> kısmından değişkeni </a:t>
            </a:r>
            <a:r>
              <a:rPr lang="tr-TR" dirty="0" err="1"/>
              <a:t>TIC_Hold_PV</a:t>
            </a:r>
            <a:r>
              <a:rPr lang="tr-TR" dirty="0"/>
              <a:t> olarak değiştiriyoruz. </a:t>
            </a:r>
            <a:r>
              <a:rPr lang="tr-TR" dirty="0" err="1"/>
              <a:t>Silideri</a:t>
            </a:r>
            <a:r>
              <a:rPr lang="tr-TR" dirty="0"/>
              <a:t> de alıyoruz. </a:t>
            </a:r>
            <a:r>
              <a:rPr lang="tr-TR" dirty="0" err="1"/>
              <a:t>Slider</a:t>
            </a:r>
            <a:r>
              <a:rPr lang="tr-TR" dirty="0"/>
              <a:t> menüden değişkeni yine </a:t>
            </a:r>
            <a:r>
              <a:rPr lang="tr-TR" dirty="0" err="1"/>
              <a:t>TIC_Hold_PV</a:t>
            </a:r>
            <a:r>
              <a:rPr lang="tr-TR" dirty="0"/>
              <a:t> olarak değiştiriyoruz. Maksimum değerini dikdörtgen boyutuna göre değiştiriyoruz. </a:t>
            </a:r>
          </a:p>
          <a:p>
            <a:r>
              <a:rPr lang="tr-TR" dirty="0" err="1"/>
              <a:t>Centrifuge</a:t>
            </a:r>
            <a:r>
              <a:rPr lang="tr-TR" dirty="0"/>
              <a:t> </a:t>
            </a:r>
            <a:r>
              <a:rPr lang="tr-TR" dirty="0" err="1"/>
              <a:t>nin</a:t>
            </a:r>
            <a:r>
              <a:rPr lang="tr-TR" dirty="0"/>
              <a:t> altına (</a:t>
            </a:r>
            <a:r>
              <a:rPr lang="tr-TR" dirty="0" err="1"/>
              <a:t>balance</a:t>
            </a:r>
            <a:r>
              <a:rPr lang="tr-TR" dirty="0"/>
              <a:t> tank ile </a:t>
            </a:r>
            <a:r>
              <a:rPr lang="tr-TR" dirty="0" err="1"/>
              <a:t>alfast</a:t>
            </a:r>
            <a:r>
              <a:rPr lang="tr-TR" dirty="0"/>
              <a:t> tankı arasında) </a:t>
            </a:r>
            <a:r>
              <a:rPr lang="tr-TR" dirty="0" err="1"/>
              <a:t>alfast</a:t>
            </a:r>
            <a:r>
              <a:rPr lang="tr-TR" dirty="0"/>
              <a:t> tankındaki </a:t>
            </a:r>
            <a:r>
              <a:rPr lang="tr-TR" dirty="0" err="1"/>
              <a:t>toggle</a:t>
            </a:r>
            <a:r>
              <a:rPr lang="tr-TR" dirty="0"/>
              <a:t> butonunu kopyalayıp yapıştırıyoruz. </a:t>
            </a:r>
            <a:r>
              <a:rPr lang="tr-TR" dirty="0" err="1"/>
              <a:t>Inputunda</a:t>
            </a:r>
            <a:r>
              <a:rPr lang="tr-TR" dirty="0"/>
              <a:t> değişkenini </a:t>
            </a:r>
            <a:r>
              <a:rPr lang="tr-TR" dirty="0" err="1"/>
              <a:t>Centrifuge_Clar_V</a:t>
            </a:r>
            <a:r>
              <a:rPr lang="tr-TR" dirty="0"/>
              <a:t> olarak değiştiriyoruz. </a:t>
            </a:r>
          </a:p>
          <a:p>
            <a:r>
              <a:rPr lang="tr-TR" dirty="0"/>
              <a:t>Sayfamızı </a:t>
            </a:r>
            <a:r>
              <a:rPr lang="tr-TR" dirty="0" err="1"/>
              <a:t>compile</a:t>
            </a:r>
            <a:r>
              <a:rPr lang="tr-TR" dirty="0"/>
              <a:t> edip </a:t>
            </a:r>
            <a:r>
              <a:rPr lang="tr-TR" dirty="0" err="1"/>
              <a:t>runtime</a:t>
            </a:r>
            <a:r>
              <a:rPr lang="tr-TR" dirty="0"/>
              <a:t> a geçiyoruz. Şimdi artık alarmları görüntüleyebiliriz. Alarmlar sayfanın en alt kısmına gelmiş olur. Holding </a:t>
            </a:r>
            <a:r>
              <a:rPr lang="tr-TR" dirty="0" err="1"/>
              <a:t>Tube</a:t>
            </a:r>
            <a:r>
              <a:rPr lang="tr-TR" dirty="0"/>
              <a:t> sıcaklık değeri 60° </a:t>
            </a:r>
            <a:r>
              <a:rPr lang="tr-TR" dirty="0" err="1"/>
              <a:t>nin</a:t>
            </a:r>
            <a:r>
              <a:rPr lang="tr-TR" dirty="0"/>
              <a:t> altına düştüğünde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alarmı gelecekti. Koyduğumuz </a:t>
            </a:r>
            <a:r>
              <a:rPr lang="tr-TR" dirty="0" err="1"/>
              <a:t>slider</a:t>
            </a:r>
            <a:r>
              <a:rPr lang="tr-TR" dirty="0"/>
              <a:t> ile sıcaklığı 60 </a:t>
            </a:r>
            <a:r>
              <a:rPr lang="tr-TR" dirty="0" err="1"/>
              <a:t>ın</a:t>
            </a:r>
            <a:r>
              <a:rPr lang="tr-TR" dirty="0"/>
              <a:t> altına düşürürsek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alarmı gelir. Eğer 75° ye çıkarırsak alarm gider. Silo karıştırıcı çalışmıyor iken alarm vermesini istemiştik. Bu alarm gözükür. Eğer silo karıştırıcıyı çalıştırırsak bu alarm </a:t>
            </a:r>
            <a:r>
              <a:rPr lang="tr-TR" dirty="0" err="1"/>
              <a:t>Off</a:t>
            </a:r>
            <a:r>
              <a:rPr lang="tr-TR" dirty="0"/>
              <a:t> durumuna geçer. </a:t>
            </a:r>
          </a:p>
        </p:txBody>
      </p:sp>
    </p:spTree>
    <p:extLst>
      <p:ext uri="{BB962C8B-B14F-4D97-AF65-F5344CB8AC3E}">
        <p14:creationId xmlns:p14="http://schemas.microsoft.com/office/powerpoint/2010/main" val="394698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/>
              <a:t>Sayfanın en sol altında yanıp sönen ünlem işaretinin olduğu alarmalar kısmında yazan yazı </a:t>
            </a:r>
            <a:r>
              <a:rPr lang="tr-TR" dirty="0" err="1"/>
              <a:t>Propmt</a:t>
            </a:r>
            <a:r>
              <a:rPr lang="tr-TR" dirty="0"/>
              <a:t> kısmıdır. Yanıp sönen ünleme basarsak alarm sayfasına gideriz. Burada alarmlar daha rahat gözükür. Bunun hemen solundaki ünlem ise geçmişe yönelik alarmların tutulduğu yere yani tanımladığımız </a:t>
            </a:r>
            <a:r>
              <a:rPr lang="tr-TR" dirty="0" err="1"/>
              <a:t>AlarmSummary</a:t>
            </a:r>
            <a:r>
              <a:rPr lang="tr-TR" dirty="0"/>
              <a:t> </a:t>
            </a:r>
            <a:r>
              <a:rPr lang="tr-TR" dirty="0" err="1"/>
              <a:t>Page</a:t>
            </a:r>
            <a:r>
              <a:rPr lang="tr-TR" dirty="0"/>
              <a:t> e gidilir. Burada alarmların üzerine tıkladığımızda alarm ile ilgili tüm bilgileri verir.  </a:t>
            </a:r>
          </a:p>
          <a:p>
            <a:r>
              <a:rPr lang="tr-TR" dirty="0"/>
              <a:t>Alarm sayfasına gidip alarma sağ tıkladığımızda </a:t>
            </a:r>
            <a:r>
              <a:rPr lang="tr-TR" dirty="0" err="1"/>
              <a:t>acknowledge</a:t>
            </a:r>
            <a:r>
              <a:rPr lang="tr-TR" dirty="0"/>
              <a:t> aktif değil. Alarmı onaylamak için 1 yetkisine sahip bir kullanıcının olması gerekir. Designer’ a 1 ve 8 yetkilerini vermiştik. Designer olarak </a:t>
            </a:r>
            <a:r>
              <a:rPr lang="tr-TR" dirty="0" err="1"/>
              <a:t>login</a:t>
            </a:r>
            <a:r>
              <a:rPr lang="tr-TR" dirty="0"/>
              <a:t> oluyoruz. Alarm sayfasında alarma tıklayıp </a:t>
            </a:r>
            <a:r>
              <a:rPr lang="tr-TR" dirty="0" err="1"/>
              <a:t>acknowledge</a:t>
            </a:r>
            <a:r>
              <a:rPr lang="tr-TR" dirty="0"/>
              <a:t> yaptığımda o alarmı en sona atar ve font rengi değişir. </a:t>
            </a:r>
          </a:p>
          <a:p>
            <a:r>
              <a:rPr lang="tr-TR" dirty="0"/>
              <a:t>Sayfanın üstünde </a:t>
            </a:r>
            <a:r>
              <a:rPr lang="tr-TR" dirty="0" err="1"/>
              <a:t>pulldown</a:t>
            </a:r>
            <a:r>
              <a:rPr lang="tr-TR" dirty="0"/>
              <a:t> menüden </a:t>
            </a:r>
            <a:r>
              <a:rPr lang="tr-TR" dirty="0" err="1"/>
              <a:t>alarms</a:t>
            </a:r>
            <a:r>
              <a:rPr lang="tr-TR" dirty="0"/>
              <a:t> tıklandığında Active </a:t>
            </a:r>
            <a:r>
              <a:rPr lang="tr-TR" dirty="0" err="1"/>
              <a:t>Alarms</a:t>
            </a:r>
            <a:r>
              <a:rPr lang="tr-TR" dirty="0"/>
              <a:t>, Alarm </a:t>
            </a:r>
            <a:r>
              <a:rPr lang="tr-TR" dirty="0" err="1"/>
              <a:t>Summary</a:t>
            </a:r>
            <a:r>
              <a:rPr lang="tr-TR" dirty="0"/>
              <a:t>, </a:t>
            </a:r>
            <a:r>
              <a:rPr lang="tr-TR" dirty="0" err="1"/>
              <a:t>Disabled</a:t>
            </a:r>
            <a:r>
              <a:rPr lang="tr-TR" dirty="0"/>
              <a:t> </a:t>
            </a:r>
            <a:r>
              <a:rPr lang="tr-TR" dirty="0" err="1"/>
              <a:t>Alarms</a:t>
            </a:r>
            <a:r>
              <a:rPr lang="tr-TR" dirty="0"/>
              <a:t>, Hardware </a:t>
            </a:r>
            <a:r>
              <a:rPr lang="tr-TR" dirty="0" err="1"/>
              <a:t>Alarms</a:t>
            </a:r>
            <a:r>
              <a:rPr lang="tr-TR" dirty="0"/>
              <a:t> ve </a:t>
            </a:r>
            <a:r>
              <a:rPr lang="tr-TR" dirty="0" err="1"/>
              <a:t>Configure</a:t>
            </a:r>
            <a:r>
              <a:rPr lang="tr-TR" dirty="0"/>
              <a:t> Alarm </a:t>
            </a:r>
            <a:r>
              <a:rPr lang="tr-TR" dirty="0" err="1"/>
              <a:t>Groups</a:t>
            </a:r>
            <a:r>
              <a:rPr lang="tr-TR" dirty="0"/>
              <a:t> kısımları görülür</a:t>
            </a:r>
            <a:r>
              <a:rPr lang="tr-TR" dirty="0" smtClean="0"/>
              <a:t>.</a:t>
            </a:r>
          </a:p>
          <a:p>
            <a:r>
              <a:rPr lang="tr-TR" dirty="0" err="1"/>
              <a:t>Configure</a:t>
            </a:r>
            <a:r>
              <a:rPr lang="tr-TR" dirty="0"/>
              <a:t> Alarm </a:t>
            </a:r>
            <a:r>
              <a:rPr lang="tr-TR" dirty="0" err="1"/>
              <a:t>Groups</a:t>
            </a:r>
            <a:r>
              <a:rPr lang="tr-TR" dirty="0"/>
              <a:t> a tıklandığında alarmları kategorize edilmiş şekilde görebiliriz. Bunu açabilmek için </a:t>
            </a:r>
            <a:r>
              <a:rPr lang="tr-TR" dirty="0" err="1"/>
              <a:t>login</a:t>
            </a:r>
            <a:r>
              <a:rPr lang="tr-TR" dirty="0"/>
              <a:t> olmamız gerekiyor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5338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Alarm </a:t>
            </a:r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--&gt;Advanced </a:t>
            </a:r>
            <a:r>
              <a:rPr lang="tr-TR" dirty="0" err="1"/>
              <a:t>Alarms</a:t>
            </a:r>
            <a:r>
              <a:rPr lang="tr-TR" dirty="0"/>
              <a:t> </a:t>
            </a:r>
          </a:p>
          <a:p>
            <a:r>
              <a:rPr lang="tr-TR" dirty="0" err="1"/>
              <a:t>Categories</a:t>
            </a:r>
            <a:r>
              <a:rPr lang="tr-TR" dirty="0"/>
              <a:t>--&gt;1  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Alarm </a:t>
            </a:r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--&gt;</a:t>
            </a:r>
            <a:r>
              <a:rPr lang="tr-TR" dirty="0" err="1"/>
              <a:t>Digital</a:t>
            </a:r>
            <a:r>
              <a:rPr lang="tr-TR" dirty="0"/>
              <a:t> </a:t>
            </a:r>
            <a:r>
              <a:rPr lang="tr-TR" dirty="0" err="1"/>
              <a:t>Alarms</a:t>
            </a:r>
            <a:r>
              <a:rPr lang="tr-TR" dirty="0"/>
              <a:t> </a:t>
            </a:r>
          </a:p>
          <a:p>
            <a:r>
              <a:rPr lang="tr-TR" dirty="0" err="1"/>
              <a:t>Categories</a:t>
            </a:r>
            <a:r>
              <a:rPr lang="tr-TR" dirty="0"/>
              <a:t>--&gt;2 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Alarm </a:t>
            </a:r>
            <a:r>
              <a:rPr lang="tr-TR" dirty="0" err="1"/>
              <a:t>Groups</a:t>
            </a:r>
            <a:r>
              <a:rPr lang="tr-TR" dirty="0"/>
              <a:t> </a:t>
            </a:r>
            <a:r>
              <a:rPr lang="tr-TR" dirty="0" err="1"/>
              <a:t>Description</a:t>
            </a:r>
            <a:r>
              <a:rPr lang="tr-TR" dirty="0"/>
              <a:t>--&gt;Analog </a:t>
            </a:r>
            <a:r>
              <a:rPr lang="tr-TR" dirty="0" err="1"/>
              <a:t>Alarms</a:t>
            </a:r>
            <a:r>
              <a:rPr lang="tr-TR" dirty="0"/>
              <a:t> </a:t>
            </a:r>
          </a:p>
          <a:p>
            <a:r>
              <a:rPr lang="tr-TR" dirty="0" err="1"/>
              <a:t>Categories</a:t>
            </a:r>
            <a:r>
              <a:rPr lang="tr-TR" dirty="0"/>
              <a:t>--&gt;3   </a:t>
            </a:r>
            <a:r>
              <a:rPr lang="tr-TR" dirty="0" err="1"/>
              <a:t>Add</a:t>
            </a:r>
            <a:r>
              <a:rPr lang="tr-TR" dirty="0"/>
              <a:t> diyerek pencereyi kapatıyoruz.</a:t>
            </a:r>
          </a:p>
          <a:p>
            <a:r>
              <a:rPr lang="tr-TR" dirty="0"/>
              <a:t>Alarm sayfasında solda </a:t>
            </a:r>
            <a:r>
              <a:rPr lang="tr-TR" dirty="0" err="1"/>
              <a:t>Apply</a:t>
            </a:r>
            <a:r>
              <a:rPr lang="tr-TR" dirty="0"/>
              <a:t> a </a:t>
            </a:r>
            <a:r>
              <a:rPr lang="tr-TR" dirty="0" err="1"/>
              <a:t>filter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tıklandığında burada örneğin Advanced Alarm seçip Ok dersek, artık sayfada sadece Advanced </a:t>
            </a:r>
            <a:r>
              <a:rPr lang="tr-TR" dirty="0" err="1"/>
              <a:t>Alarms</a:t>
            </a:r>
            <a:r>
              <a:rPr lang="tr-TR" dirty="0"/>
              <a:t> gözükür. Tekrar </a:t>
            </a:r>
            <a:r>
              <a:rPr lang="tr-TR" dirty="0" err="1"/>
              <a:t>Apply</a:t>
            </a:r>
            <a:r>
              <a:rPr lang="tr-TR" dirty="0"/>
              <a:t> a </a:t>
            </a:r>
            <a:r>
              <a:rPr lang="tr-TR" dirty="0" err="1"/>
              <a:t>filter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list</a:t>
            </a:r>
            <a:r>
              <a:rPr lang="tr-TR" dirty="0"/>
              <a:t> tıklanarak Analog Alarm seçersek sadece Analog Alarmlar görüntülenir. </a:t>
            </a:r>
          </a:p>
          <a:p>
            <a:r>
              <a:rPr lang="tr-TR" dirty="0"/>
              <a:t>Tekrar </a:t>
            </a:r>
            <a:r>
              <a:rPr lang="tr-TR" dirty="0" err="1"/>
              <a:t>past</a:t>
            </a:r>
            <a:r>
              <a:rPr lang="tr-TR" dirty="0"/>
              <a:t> sayfasına gidip </a:t>
            </a:r>
            <a:r>
              <a:rPr lang="tr-TR" dirty="0" err="1"/>
              <a:t>Centrifuge</a:t>
            </a:r>
            <a:r>
              <a:rPr lang="tr-TR" dirty="0"/>
              <a:t> butonuna tıkladık. </a:t>
            </a:r>
            <a:r>
              <a:rPr lang="tr-TR" dirty="0" err="1"/>
              <a:t>Centrifuge</a:t>
            </a:r>
            <a:r>
              <a:rPr lang="tr-TR" dirty="0"/>
              <a:t> çalışken </a:t>
            </a:r>
            <a:r>
              <a:rPr lang="tr-TR" dirty="0" err="1"/>
              <a:t>Feed</a:t>
            </a:r>
            <a:r>
              <a:rPr lang="tr-TR" dirty="0"/>
              <a:t> </a:t>
            </a:r>
            <a:r>
              <a:rPr lang="tr-TR" dirty="0" err="1"/>
              <a:t>Pump</a:t>
            </a:r>
            <a:r>
              <a:rPr lang="tr-TR" dirty="0"/>
              <a:t> çalışmıyor ise alarm vermesini istemiştik. Altta hemen proses hatası diye bir hata gelir. </a:t>
            </a:r>
          </a:p>
        </p:txBody>
      </p:sp>
    </p:spTree>
    <p:extLst>
      <p:ext uri="{BB962C8B-B14F-4D97-AF65-F5344CB8AC3E}">
        <p14:creationId xmlns:p14="http://schemas.microsoft.com/office/powerpoint/2010/main" val="1338841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10000"/>
          </a:bodyPr>
          <a:lstStyle/>
          <a:p>
            <a:r>
              <a:rPr lang="tr-TR" u="sng" dirty="0"/>
              <a:t>Sesli Alarmlar:  (</a:t>
            </a:r>
            <a:r>
              <a:rPr lang="tr-TR" u="sng" dirty="0" err="1"/>
              <a:t>wav</a:t>
            </a:r>
            <a:r>
              <a:rPr lang="tr-TR" u="sng" dirty="0"/>
              <a:t> dosyası olmak zorunda)</a:t>
            </a:r>
            <a:endParaRPr lang="tr-TR" dirty="0"/>
          </a:p>
          <a:p>
            <a:r>
              <a:rPr lang="tr-TR" dirty="0"/>
              <a:t>Grafik sayfasında Tools--&gt;</a:t>
            </a:r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Editor--&gt;Alarm seçiyoruz. Aşağıda </a:t>
            </a:r>
            <a:r>
              <a:rPr lang="tr-TR" dirty="0" err="1"/>
              <a:t>section</a:t>
            </a:r>
            <a:r>
              <a:rPr lang="tr-TR" dirty="0"/>
              <a:t> kısmında Alarm olarak geldi. </a:t>
            </a:r>
            <a:r>
              <a:rPr lang="tr-TR" dirty="0" err="1"/>
              <a:t>Parameter</a:t>
            </a:r>
            <a:r>
              <a:rPr lang="tr-TR" dirty="0"/>
              <a:t>--&gt;Sound1 Value--&gt;</a:t>
            </a:r>
            <a:r>
              <a:rPr lang="tr-TR" dirty="0" err="1"/>
              <a:t>Browse</a:t>
            </a:r>
            <a:r>
              <a:rPr lang="tr-TR" dirty="0"/>
              <a:t>--&gt;C:/Windows/Media/wav uzantılı herhangi bir dosyayı çalıştırıyoruz. Chord.wav. seçiyoruz. </a:t>
            </a:r>
            <a:r>
              <a:rPr lang="tr-TR" dirty="0" err="1"/>
              <a:t>Add</a:t>
            </a:r>
            <a:r>
              <a:rPr lang="tr-TR" dirty="0"/>
              <a:t>. Yukarıda Alarmın altına Sound 1 isimli bir dosya geldi.</a:t>
            </a:r>
          </a:p>
          <a:p>
            <a:r>
              <a:rPr lang="tr-TR" dirty="0"/>
              <a:t>Sound 2--&gt;load.wav  </a:t>
            </a:r>
            <a:r>
              <a:rPr lang="tr-TR" dirty="0" err="1"/>
              <a:t>Add</a:t>
            </a:r>
            <a:r>
              <a:rPr lang="tr-TR" dirty="0"/>
              <a:t>  Sound 3--&gt;ringout.wav </a:t>
            </a:r>
            <a:r>
              <a:rPr lang="tr-TR" dirty="0" err="1"/>
              <a:t>Add</a:t>
            </a:r>
            <a:r>
              <a:rPr lang="tr-TR" dirty="0"/>
              <a:t>.</a:t>
            </a:r>
          </a:p>
          <a:p>
            <a:r>
              <a:rPr lang="tr-TR" dirty="0"/>
              <a:t>Bütün bunların kayıt olması için File--&gt;</a:t>
            </a:r>
            <a:r>
              <a:rPr lang="tr-TR" dirty="0" err="1"/>
              <a:t>Save</a:t>
            </a:r>
            <a:r>
              <a:rPr lang="tr-TR" dirty="0"/>
              <a:t> yapıyoruz. Ok. </a:t>
            </a:r>
            <a:r>
              <a:rPr lang="tr-TR" dirty="0" err="1"/>
              <a:t>inifile</a:t>
            </a:r>
            <a:r>
              <a:rPr lang="tr-TR" dirty="0"/>
              <a:t> olarak kopyalandı. </a:t>
            </a:r>
          </a:p>
          <a:p>
            <a:r>
              <a:rPr lang="tr-TR" dirty="0"/>
              <a:t>Şimdi sıra kategoriye gitmeye geldi. </a:t>
            </a:r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Milk_Treatment</a:t>
            </a:r>
            <a:r>
              <a:rPr lang="tr-TR" dirty="0"/>
              <a:t>--&gt;</a:t>
            </a:r>
            <a:r>
              <a:rPr lang="tr-TR" dirty="0" err="1"/>
              <a:t>Alarms</a:t>
            </a:r>
            <a:r>
              <a:rPr lang="tr-TR" dirty="0"/>
              <a:t>--&gt;Alarm </a:t>
            </a:r>
            <a:r>
              <a:rPr lang="tr-TR" dirty="0" err="1"/>
              <a:t>Categories</a:t>
            </a:r>
            <a:r>
              <a:rPr lang="tr-TR" dirty="0"/>
              <a:t> seçilir. Burada alarmlara </a:t>
            </a:r>
            <a:r>
              <a:rPr lang="tr-TR" dirty="0" err="1"/>
              <a:t>priority</a:t>
            </a:r>
            <a:r>
              <a:rPr lang="tr-TR" dirty="0"/>
              <a:t> (öncelik hakkı) belirleyeceğiz. </a:t>
            </a:r>
          </a:p>
          <a:p>
            <a:r>
              <a:rPr lang="tr-TR" dirty="0" err="1"/>
              <a:t>Category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=1 /2 /3  olanı </a:t>
            </a:r>
            <a:r>
              <a:rPr lang="tr-TR" dirty="0" err="1"/>
              <a:t>Priority</a:t>
            </a:r>
            <a:r>
              <a:rPr lang="tr-TR" dirty="0"/>
              <a:t>= 1 /2 /3 (Sırasıyla </a:t>
            </a:r>
            <a:r>
              <a:rPr lang="tr-TR" dirty="0" err="1"/>
              <a:t>replace</a:t>
            </a:r>
            <a:r>
              <a:rPr lang="tr-TR" dirty="0"/>
              <a:t> yapıyoruz.)</a:t>
            </a:r>
          </a:p>
          <a:p>
            <a:r>
              <a:rPr lang="tr-TR" dirty="0" err="1"/>
              <a:t>Priority</a:t>
            </a:r>
            <a:r>
              <a:rPr lang="tr-TR" dirty="0"/>
              <a:t>=1 /2 /3 olan Sound 1 /Sound 2/Sound 3 ile eşleştirilmiştir. Yani bu dosyaları çalıştıracak. </a:t>
            </a:r>
          </a:p>
          <a:p>
            <a:r>
              <a:rPr lang="tr-TR" dirty="0"/>
              <a:t>Sistemi </a:t>
            </a:r>
            <a:r>
              <a:rPr lang="tr-TR" dirty="0" err="1"/>
              <a:t>compile</a:t>
            </a:r>
            <a:r>
              <a:rPr lang="tr-TR" dirty="0"/>
              <a:t> ediyoruz.</a:t>
            </a:r>
          </a:p>
        </p:txBody>
      </p:sp>
    </p:spTree>
    <p:extLst>
      <p:ext uri="{BB962C8B-B14F-4D97-AF65-F5344CB8AC3E}">
        <p14:creationId xmlns:p14="http://schemas.microsoft.com/office/powerpoint/2010/main" val="2807327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Computer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Wizard a tıklıyoruz. </a:t>
            </a:r>
            <a:r>
              <a:rPr lang="tr-TR" dirty="0" err="1"/>
              <a:t>Custom</a:t>
            </a:r>
            <a:r>
              <a:rPr lang="tr-TR" dirty="0"/>
              <a:t> </a:t>
            </a:r>
            <a:r>
              <a:rPr lang="tr-TR" dirty="0" err="1"/>
              <a:t>SetUp</a:t>
            </a:r>
            <a:r>
              <a:rPr lang="tr-TR" dirty="0"/>
              <a:t> seçili iken </a:t>
            </a:r>
            <a:r>
              <a:rPr lang="tr-TR" dirty="0" err="1"/>
              <a:t>Next</a:t>
            </a:r>
            <a:r>
              <a:rPr lang="tr-TR" dirty="0"/>
              <a:t> diyoruz. Sürekli </a:t>
            </a:r>
            <a:r>
              <a:rPr lang="tr-TR" dirty="0" err="1"/>
              <a:t>Next</a:t>
            </a:r>
            <a:r>
              <a:rPr lang="tr-TR" dirty="0"/>
              <a:t> diyerek </a:t>
            </a:r>
            <a:r>
              <a:rPr lang="tr-TR" dirty="0" err="1"/>
              <a:t>EventSetUp</a:t>
            </a:r>
            <a:r>
              <a:rPr lang="tr-TR" dirty="0"/>
              <a:t> a kadar geliyoruz. </a:t>
            </a:r>
            <a:r>
              <a:rPr lang="tr-TR" dirty="0" err="1"/>
              <a:t>CSV_AlarmClient</a:t>
            </a:r>
            <a:r>
              <a:rPr lang="tr-TR" dirty="0"/>
              <a:t> tıklıyoruz. (Ses dosyalarının çalışabilmesi için bunu aktif etmemiz gerekiyor.) </a:t>
            </a:r>
            <a:r>
              <a:rPr lang="tr-TR" dirty="0" err="1"/>
              <a:t>Next</a:t>
            </a:r>
            <a:r>
              <a:rPr lang="tr-TR" dirty="0"/>
              <a:t> ile sona kadar gidip </a:t>
            </a:r>
            <a:r>
              <a:rPr lang="tr-TR" dirty="0" err="1"/>
              <a:t>finish</a:t>
            </a:r>
            <a:r>
              <a:rPr lang="tr-TR" dirty="0"/>
              <a:t> ile bitiriyoruz.</a:t>
            </a:r>
          </a:p>
          <a:p>
            <a:r>
              <a:rPr lang="tr-TR" dirty="0" err="1"/>
              <a:t>Compile</a:t>
            </a:r>
            <a:r>
              <a:rPr lang="tr-TR" dirty="0"/>
              <a:t> edip </a:t>
            </a:r>
            <a:r>
              <a:rPr lang="tr-TR" dirty="0" err="1"/>
              <a:t>Runtime’a</a:t>
            </a:r>
            <a:r>
              <a:rPr lang="tr-TR" dirty="0"/>
              <a:t> geçiyoruz. Farklı alarm tipleri için belirlediğimiz alarm seslerini dinleyebiliriz. </a:t>
            </a:r>
          </a:p>
          <a:p>
            <a:r>
              <a:rPr lang="tr-TR" u="sng" dirty="0"/>
              <a:t>Alarm Özelliklerini bir alarm değişkeni olarak nasıl kullanabiliriz?</a:t>
            </a:r>
            <a:endParaRPr lang="tr-TR" dirty="0"/>
          </a:p>
          <a:p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Communucation</a:t>
            </a:r>
            <a:r>
              <a:rPr lang="tr-TR" dirty="0"/>
              <a:t>--&gt;Alarm Server. Alarm </a:t>
            </a:r>
            <a:r>
              <a:rPr lang="tr-TR" dirty="0" err="1"/>
              <a:t>Server’ın</a:t>
            </a:r>
            <a:r>
              <a:rPr lang="tr-TR" dirty="0"/>
              <a:t> geldiği yerde F2 tuşuna basarak pencerenin genişlemesini sağlıyoruz. </a:t>
            </a:r>
            <a:r>
              <a:rPr lang="tr-TR" dirty="0" err="1"/>
              <a:t>Publish</a:t>
            </a:r>
            <a:r>
              <a:rPr lang="tr-TR" dirty="0"/>
              <a:t> Alarm </a:t>
            </a:r>
            <a:r>
              <a:rPr lang="tr-TR" dirty="0" err="1"/>
              <a:t>Properties</a:t>
            </a:r>
            <a:r>
              <a:rPr lang="tr-TR" dirty="0"/>
              <a:t>--&gt;True   ve </a:t>
            </a:r>
            <a:r>
              <a:rPr lang="tr-TR" dirty="0" err="1"/>
              <a:t>Replace</a:t>
            </a:r>
            <a:endParaRPr lang="tr-TR" dirty="0"/>
          </a:p>
          <a:p>
            <a:r>
              <a:rPr lang="tr-TR" dirty="0"/>
              <a:t>Alarm değişkeni sanki bir I/O </a:t>
            </a:r>
            <a:r>
              <a:rPr lang="tr-TR" dirty="0" err="1"/>
              <a:t>device’tan</a:t>
            </a:r>
            <a:r>
              <a:rPr lang="tr-TR" dirty="0"/>
              <a:t> geliyormuş gibi tanımlamak gerekir. </a:t>
            </a:r>
            <a:r>
              <a:rPr lang="tr-TR" dirty="0" err="1"/>
              <a:t>Communucation</a:t>
            </a:r>
            <a:r>
              <a:rPr lang="tr-TR" dirty="0"/>
              <a:t>--&gt;I/O Device seçiyoruz. Açılan pencereyi daraltmak için tekrar F2 basabiliriz. Name--&gt;</a:t>
            </a:r>
            <a:r>
              <a:rPr lang="tr-TR" dirty="0" err="1"/>
              <a:t>AlarmDevice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--&gt;12 (12. Device anlamında) Protocol--&gt;GENERIC </a:t>
            </a:r>
            <a:r>
              <a:rPr lang="tr-TR" dirty="0" err="1"/>
              <a:t>PortName</a:t>
            </a:r>
            <a:r>
              <a:rPr lang="tr-TR" dirty="0"/>
              <a:t>--&gt;DISCDRV  </a:t>
            </a:r>
            <a:r>
              <a:rPr lang="tr-TR" dirty="0" err="1"/>
              <a:t>Add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7788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Şimdi bu alarm giriş durumlarına göre bir nesnenin altına yazılacak bir </a:t>
            </a:r>
            <a:r>
              <a:rPr lang="tr-TR" dirty="0" err="1"/>
              <a:t>text</a:t>
            </a:r>
            <a:r>
              <a:rPr lang="tr-TR" dirty="0"/>
              <a:t> yazının durumunu değiştirelim. </a:t>
            </a:r>
            <a:r>
              <a:rPr lang="tr-TR" dirty="0" err="1"/>
              <a:t>Past</a:t>
            </a:r>
            <a:r>
              <a:rPr lang="tr-TR" dirty="0"/>
              <a:t> sayfasında, araç çubuğundan </a:t>
            </a:r>
            <a:r>
              <a:rPr lang="tr-TR" dirty="0" err="1"/>
              <a:t>text</a:t>
            </a:r>
            <a:r>
              <a:rPr lang="tr-TR" dirty="0"/>
              <a:t> seçiyoruz. Holding </a:t>
            </a:r>
            <a:r>
              <a:rPr lang="tr-TR" dirty="0" err="1"/>
              <a:t>Tube</a:t>
            </a:r>
            <a:r>
              <a:rPr lang="tr-TR" dirty="0"/>
              <a:t> </a:t>
            </a:r>
            <a:r>
              <a:rPr lang="tr-TR" dirty="0" err="1"/>
              <a:t>Temp</a:t>
            </a:r>
            <a:r>
              <a:rPr lang="tr-TR" dirty="0"/>
              <a:t> göstergesinin altına koyuyoruz. NORMAL yazıp tıklıyoruz. Açılan </a:t>
            </a:r>
            <a:r>
              <a:rPr lang="tr-TR" dirty="0" err="1"/>
              <a:t>text</a:t>
            </a:r>
            <a:r>
              <a:rPr lang="tr-TR" dirty="0"/>
              <a:t> </a:t>
            </a:r>
            <a:r>
              <a:rPr lang="tr-TR" dirty="0" err="1"/>
              <a:t>properties</a:t>
            </a:r>
            <a:r>
              <a:rPr lang="tr-TR" dirty="0"/>
              <a:t> sayfasında </a:t>
            </a:r>
            <a:r>
              <a:rPr lang="tr-TR" dirty="0" err="1"/>
              <a:t>bold</a:t>
            </a:r>
            <a:r>
              <a:rPr lang="tr-TR" dirty="0"/>
              <a:t> seçip boyutu 11 yapabiliriz. Merkezde yazması için Center seçiyoruz. </a:t>
            </a:r>
            <a:r>
              <a:rPr lang="tr-TR" dirty="0" err="1"/>
              <a:t>Appearance</a:t>
            </a:r>
            <a:r>
              <a:rPr lang="tr-TR" dirty="0"/>
              <a:t> dikey eksende </a:t>
            </a:r>
            <a:r>
              <a:rPr lang="tr-TR" dirty="0" err="1"/>
              <a:t>Display</a:t>
            </a:r>
            <a:r>
              <a:rPr lang="tr-TR" dirty="0"/>
              <a:t> Value seçiyoruz. Burada </a:t>
            </a:r>
            <a:r>
              <a:rPr lang="tr-TR" dirty="0" err="1"/>
              <a:t>multistate</a:t>
            </a:r>
            <a:r>
              <a:rPr lang="tr-TR" dirty="0"/>
              <a:t> seçiyoruz. </a:t>
            </a:r>
          </a:p>
          <a:p>
            <a:r>
              <a:rPr lang="tr-TR" dirty="0" err="1"/>
              <a:t>Condition’da</a:t>
            </a:r>
            <a:r>
              <a:rPr lang="tr-TR" dirty="0"/>
              <a:t> A--&gt; HTA.H OR HTA.HH  (Holding </a:t>
            </a:r>
            <a:r>
              <a:rPr lang="tr-TR" dirty="0" err="1"/>
              <a:t>Tube</a:t>
            </a:r>
            <a:r>
              <a:rPr lang="tr-TR" dirty="0"/>
              <a:t> Alarmı </a:t>
            </a:r>
            <a:r>
              <a:rPr lang="tr-TR" dirty="0" err="1"/>
              <a:t>high</a:t>
            </a:r>
            <a:r>
              <a:rPr lang="tr-TR" dirty="0"/>
              <a:t> veya </a:t>
            </a:r>
            <a:r>
              <a:rPr lang="tr-TR" dirty="0" err="1"/>
              <a:t>high</a:t>
            </a:r>
            <a:r>
              <a:rPr lang="tr-TR" dirty="0"/>
              <a:t> </a:t>
            </a:r>
            <a:r>
              <a:rPr lang="tr-TR" dirty="0" err="1"/>
              <a:t>high</a:t>
            </a:r>
            <a:r>
              <a:rPr lang="tr-TR" dirty="0"/>
              <a:t> ise)</a:t>
            </a:r>
          </a:p>
          <a:p>
            <a:r>
              <a:rPr lang="tr-TR" dirty="0"/>
              <a:t> B--&gt; HTA.L OR HTA.LL  (Holding </a:t>
            </a:r>
            <a:r>
              <a:rPr lang="tr-TR" dirty="0" err="1"/>
              <a:t>Tube</a:t>
            </a:r>
            <a:r>
              <a:rPr lang="tr-TR" dirty="0"/>
              <a:t> Alarmı </a:t>
            </a:r>
            <a:r>
              <a:rPr lang="tr-TR" dirty="0" err="1"/>
              <a:t>low</a:t>
            </a:r>
            <a:r>
              <a:rPr lang="tr-TR" dirty="0"/>
              <a:t> veya 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 ise)</a:t>
            </a:r>
          </a:p>
          <a:p>
            <a:r>
              <a:rPr lang="tr-TR" dirty="0"/>
              <a:t>C’yi siliyoruz.  </a:t>
            </a:r>
          </a:p>
          <a:p>
            <a:r>
              <a:rPr lang="tr-TR" dirty="0" err="1"/>
              <a:t>State</a:t>
            </a:r>
            <a:r>
              <a:rPr lang="tr-TR" dirty="0"/>
              <a:t> kısmında şu anda 4 durum söz konusu;</a:t>
            </a:r>
          </a:p>
          <a:p>
            <a:r>
              <a:rPr lang="tr-TR" dirty="0"/>
              <a:t>00--&gt; Normal</a:t>
            </a:r>
          </a:p>
          <a:p>
            <a:r>
              <a:rPr lang="tr-TR" dirty="0"/>
              <a:t>01--&gt; Yüksek sıcaklık</a:t>
            </a:r>
          </a:p>
          <a:p>
            <a:r>
              <a:rPr lang="tr-TR" dirty="0"/>
              <a:t>10--&gt; Düşük sıcaklık</a:t>
            </a:r>
          </a:p>
          <a:p>
            <a:r>
              <a:rPr lang="tr-TR" dirty="0"/>
              <a:t>11--&gt; Sistemde HATA var (İkisinin aynı anda var olma durumu olmaz</a:t>
            </a:r>
            <a:r>
              <a:rPr lang="tr-TR" dirty="0" smtClean="0"/>
              <a:t>.)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42904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Yazıların renklerinin de değişmesini istiyoruz. </a:t>
            </a:r>
            <a:r>
              <a:rPr lang="tr-TR" dirty="0" err="1"/>
              <a:t>Fill</a:t>
            </a:r>
            <a:r>
              <a:rPr lang="tr-TR" dirty="0"/>
              <a:t>--&gt; </a:t>
            </a:r>
            <a:r>
              <a:rPr lang="tr-TR" dirty="0" err="1"/>
              <a:t>Multistate</a:t>
            </a:r>
            <a:r>
              <a:rPr lang="tr-TR" dirty="0"/>
              <a:t> seçiyoruz. </a:t>
            </a:r>
          </a:p>
          <a:p>
            <a:r>
              <a:rPr lang="tr-TR" dirty="0"/>
              <a:t>A--&gt; HTA.H OR HTA.HH  </a:t>
            </a:r>
          </a:p>
          <a:p>
            <a:r>
              <a:rPr lang="tr-TR" dirty="0"/>
              <a:t>B--&gt; HTA.L OR HTA.LL  </a:t>
            </a:r>
          </a:p>
          <a:p>
            <a:r>
              <a:rPr lang="tr-TR" dirty="0"/>
              <a:t>C’yi siliyoruz.  </a:t>
            </a:r>
          </a:p>
          <a:p>
            <a:r>
              <a:rPr lang="tr-TR" dirty="0"/>
              <a:t>Sırasıyla ; Siyah, Kırmızı, Mavi, Sarı-Siyah flaşör olsun. OK.</a:t>
            </a:r>
          </a:p>
          <a:p>
            <a:r>
              <a:rPr lang="tr-TR" dirty="0" err="1"/>
              <a:t>Save</a:t>
            </a:r>
            <a:r>
              <a:rPr lang="tr-TR" dirty="0"/>
              <a:t>, </a:t>
            </a:r>
            <a:r>
              <a:rPr lang="tr-TR" dirty="0" err="1"/>
              <a:t>Compile,Run</a:t>
            </a:r>
            <a:r>
              <a:rPr lang="tr-TR" dirty="0"/>
              <a:t>. Holding </a:t>
            </a:r>
            <a:r>
              <a:rPr lang="tr-TR" dirty="0" err="1"/>
              <a:t>Tube</a:t>
            </a:r>
            <a:r>
              <a:rPr lang="tr-TR" dirty="0"/>
              <a:t> </a:t>
            </a:r>
            <a:r>
              <a:rPr lang="tr-TR" dirty="0" err="1"/>
              <a:t>temperature</a:t>
            </a:r>
            <a:r>
              <a:rPr lang="tr-TR" dirty="0"/>
              <a:t> ile </a:t>
            </a:r>
            <a:r>
              <a:rPr lang="tr-TR" dirty="0" err="1"/>
              <a:t>slider</a:t>
            </a:r>
            <a:r>
              <a:rPr lang="tr-TR" dirty="0"/>
              <a:t> vasıtasıyla değişiklik yapınca, aşağıdaki yazının değiştiği görülmektedir.</a:t>
            </a:r>
          </a:p>
        </p:txBody>
      </p:sp>
    </p:spTree>
    <p:extLst>
      <p:ext uri="{BB962C8B-B14F-4D97-AF65-F5344CB8AC3E}">
        <p14:creationId xmlns:p14="http://schemas.microsoft.com/office/powerpoint/2010/main" val="1729675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7279" y="1845734"/>
            <a:ext cx="10394135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1</a:t>
            </a:r>
            <a:r>
              <a:rPr lang="tr-TR" b="1" dirty="0"/>
              <a:t>. </a:t>
            </a:r>
            <a:r>
              <a:rPr lang="en-US" dirty="0" smtClean="0"/>
              <a:t> </a:t>
            </a:r>
            <a:r>
              <a:rPr lang="en-US" dirty="0" err="1"/>
              <a:t>Vijeo</a:t>
            </a:r>
            <a:r>
              <a:rPr lang="en-US" dirty="0"/>
              <a:t> </a:t>
            </a:r>
            <a:r>
              <a:rPr lang="en-US" dirty="0" err="1"/>
              <a:t>Citect</a:t>
            </a:r>
            <a:r>
              <a:rPr lang="en-US" dirty="0"/>
              <a:t> </a:t>
            </a:r>
            <a:r>
              <a:rPr lang="en-US" dirty="0" err="1"/>
              <a:t>Configu</a:t>
            </a:r>
            <a:r>
              <a:rPr lang="en-US" dirty="0"/>
              <a:t> ration Training Manual, August 2007. 	</a:t>
            </a:r>
          </a:p>
        </p:txBody>
      </p:sp>
    </p:spTree>
    <p:extLst>
      <p:ext uri="{BB962C8B-B14F-4D97-AF65-F5344CB8AC3E}">
        <p14:creationId xmlns:p14="http://schemas.microsoft.com/office/powerpoint/2010/main" val="1143239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Alarmları </a:t>
            </a:r>
            <a:r>
              <a:rPr lang="tr-TR" dirty="0" err="1"/>
              <a:t>konfigüre</a:t>
            </a:r>
            <a:r>
              <a:rPr lang="tr-TR" dirty="0"/>
              <a:t> etme, alarm kategorileri, alarmları görüntüleme, sesli alarmlar verdirtme ve alarm özelliklerini değişken olarak kullanma aşamaları bu bölümde anlatılacaktır. </a:t>
            </a:r>
          </a:p>
          <a:p>
            <a:r>
              <a:rPr lang="tr-TR" dirty="0"/>
              <a:t>Prosesimizle ilgili önemli bilgilerimizi yada tehlike arz eden kısımları alarm olarak tanımlayabiliriz. </a:t>
            </a:r>
          </a:p>
          <a:p>
            <a:r>
              <a:rPr lang="tr-TR" dirty="0" err="1"/>
              <a:t>Vijeo</a:t>
            </a:r>
            <a:r>
              <a:rPr lang="tr-TR" dirty="0"/>
              <a:t> </a:t>
            </a:r>
            <a:r>
              <a:rPr lang="tr-TR" dirty="0" err="1"/>
              <a:t>Citect</a:t>
            </a:r>
            <a:r>
              <a:rPr lang="tr-TR" dirty="0"/>
              <a:t> içinde alarm bilgilerini tanımlama: </a:t>
            </a:r>
          </a:p>
          <a:p>
            <a:r>
              <a:rPr lang="tr-TR" u="sng" dirty="0"/>
              <a:t>Dijital Alarmları Tanımlama</a:t>
            </a:r>
            <a:r>
              <a:rPr lang="tr-TR" dirty="0"/>
              <a:t>: </a:t>
            </a:r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Alarms</a:t>
            </a:r>
            <a:r>
              <a:rPr lang="tr-TR" dirty="0"/>
              <a:t>--&gt;Dijital </a:t>
            </a:r>
            <a:r>
              <a:rPr lang="tr-TR" dirty="0" err="1"/>
              <a:t>Alarms</a:t>
            </a:r>
            <a:endParaRPr lang="tr-TR" dirty="0"/>
          </a:p>
          <a:p>
            <a:r>
              <a:rPr lang="tr-TR" dirty="0"/>
              <a:t>Alarmlar 3 </a:t>
            </a:r>
            <a:r>
              <a:rPr lang="tr-TR" dirty="0" err="1"/>
              <a:t>kısıma</a:t>
            </a:r>
            <a:r>
              <a:rPr lang="tr-TR" dirty="0"/>
              <a:t> ayrılır:</a:t>
            </a:r>
          </a:p>
          <a:p>
            <a:r>
              <a:rPr lang="tr-TR" dirty="0"/>
              <a:t>1) Dijital Alarmlar  2) Analog Alarmlar  3) Advanced Alarmlar</a:t>
            </a:r>
          </a:p>
          <a:p>
            <a:r>
              <a:rPr lang="tr-TR" dirty="0"/>
              <a:t>Alarm </a:t>
            </a:r>
            <a:r>
              <a:rPr lang="tr-TR" dirty="0" err="1"/>
              <a:t>Server’ın</a:t>
            </a:r>
            <a:r>
              <a:rPr lang="tr-TR" dirty="0"/>
              <a:t> altında alarm </a:t>
            </a:r>
            <a:r>
              <a:rPr lang="tr-TR" dirty="0" err="1"/>
              <a:t>tagleri</a:t>
            </a:r>
            <a:r>
              <a:rPr lang="tr-TR" dirty="0"/>
              <a:t> oluşturulur. </a:t>
            </a:r>
          </a:p>
          <a:p>
            <a:r>
              <a:rPr lang="tr-TR" dirty="0"/>
              <a:t>Editor sayfasına yönlendirildik.</a:t>
            </a:r>
          </a:p>
          <a:p>
            <a:r>
              <a:rPr lang="tr-TR" dirty="0"/>
              <a:t>1) Alarm </a:t>
            </a:r>
            <a:r>
              <a:rPr lang="tr-TR" dirty="0" err="1"/>
              <a:t>Tag</a:t>
            </a:r>
            <a:r>
              <a:rPr lang="tr-TR" dirty="0"/>
              <a:t>--&gt;Silo (Kitap 11-4)</a:t>
            </a:r>
          </a:p>
          <a:p>
            <a:r>
              <a:rPr lang="tr-TR" dirty="0"/>
              <a:t>Alarm Name--&gt; Silo </a:t>
            </a:r>
            <a:r>
              <a:rPr lang="tr-TR" dirty="0" err="1"/>
              <a:t>Karistirici</a:t>
            </a:r>
            <a:r>
              <a:rPr lang="tr-TR" dirty="0"/>
              <a:t> OFF</a:t>
            </a:r>
          </a:p>
          <a:p>
            <a:r>
              <a:rPr lang="tr-TR" dirty="0"/>
              <a:t>Alarm </a:t>
            </a:r>
            <a:r>
              <a:rPr lang="tr-TR" dirty="0" err="1"/>
              <a:t>Description</a:t>
            </a:r>
            <a:r>
              <a:rPr lang="tr-TR" dirty="0"/>
              <a:t>--&gt;Silo </a:t>
            </a:r>
            <a:r>
              <a:rPr lang="tr-TR" dirty="0" err="1"/>
              <a:t>Karistirici</a:t>
            </a:r>
            <a:r>
              <a:rPr lang="tr-TR" dirty="0"/>
              <a:t> DURDU (Runtime da alarm </a:t>
            </a:r>
            <a:r>
              <a:rPr lang="tr-TR" dirty="0" err="1"/>
              <a:t>tagi</a:t>
            </a:r>
            <a:r>
              <a:rPr lang="tr-TR" dirty="0"/>
              <a:t>, ismini, </a:t>
            </a:r>
            <a:r>
              <a:rPr lang="tr-TR" dirty="0" err="1"/>
              <a:t>description</a:t>
            </a:r>
            <a:r>
              <a:rPr lang="tr-TR" dirty="0"/>
              <a:t> kısmını gösterebilirim.)</a:t>
            </a:r>
          </a:p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 A--&gt; NOT </a:t>
            </a:r>
            <a:r>
              <a:rPr lang="tr-TR" dirty="0" err="1"/>
              <a:t>Agitator_Silo_V</a:t>
            </a:r>
            <a:r>
              <a:rPr lang="tr-TR" dirty="0"/>
              <a:t> (Eğer </a:t>
            </a:r>
            <a:r>
              <a:rPr lang="tr-TR" dirty="0" err="1"/>
              <a:t>Agitator_Silo_V</a:t>
            </a:r>
            <a:r>
              <a:rPr lang="tr-TR" dirty="0"/>
              <a:t> değişkenim çalışmıyorsa, yani konumu 0 ise alarm verecek.)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00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85000" lnSpcReduction="20000"/>
          </a:bodyPr>
          <a:lstStyle/>
          <a:p>
            <a:r>
              <a:rPr lang="tr-TR" dirty="0"/>
              <a:t>2) Alarm </a:t>
            </a:r>
            <a:r>
              <a:rPr lang="tr-TR" dirty="0" err="1"/>
              <a:t>Tag</a:t>
            </a:r>
            <a:r>
              <a:rPr lang="tr-TR" dirty="0"/>
              <a:t>--&gt;</a:t>
            </a:r>
            <a:r>
              <a:rPr lang="tr-TR" dirty="0" err="1"/>
              <a:t>Clarifier</a:t>
            </a:r>
            <a:endParaRPr lang="tr-TR" dirty="0"/>
          </a:p>
          <a:p>
            <a:r>
              <a:rPr lang="tr-TR" dirty="0"/>
              <a:t>Alarm Name--&gt; Proses Hatası</a:t>
            </a:r>
          </a:p>
          <a:p>
            <a:r>
              <a:rPr lang="tr-TR" dirty="0"/>
              <a:t>Alarm </a:t>
            </a:r>
            <a:r>
              <a:rPr lang="tr-TR" dirty="0" err="1"/>
              <a:t>Description</a:t>
            </a:r>
            <a:r>
              <a:rPr lang="tr-TR" dirty="0"/>
              <a:t>--&gt; </a:t>
            </a:r>
            <a:r>
              <a:rPr lang="tr-TR" dirty="0" err="1"/>
              <a:t>Clarifier</a:t>
            </a:r>
            <a:r>
              <a:rPr lang="tr-TR" dirty="0"/>
              <a:t> ÇALIŞIYOR &amp; </a:t>
            </a:r>
            <a:r>
              <a:rPr lang="tr-TR" dirty="0" err="1"/>
              <a:t>Feed</a:t>
            </a:r>
            <a:r>
              <a:rPr lang="tr-TR" dirty="0"/>
              <a:t> </a:t>
            </a:r>
            <a:r>
              <a:rPr lang="tr-TR" dirty="0" err="1"/>
              <a:t>Pump</a:t>
            </a:r>
            <a:r>
              <a:rPr lang="tr-TR" dirty="0"/>
              <a:t> DURDU </a:t>
            </a:r>
          </a:p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 A--&gt; </a:t>
            </a:r>
            <a:r>
              <a:rPr lang="tr-TR" dirty="0" err="1"/>
              <a:t>Centirfuge_Clar_V</a:t>
            </a:r>
            <a:endParaRPr lang="tr-TR" dirty="0"/>
          </a:p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 B--&gt; NOT </a:t>
            </a:r>
            <a:r>
              <a:rPr lang="tr-TR" dirty="0" err="1"/>
              <a:t>Pump_Feed_CMD</a:t>
            </a:r>
            <a:r>
              <a:rPr lang="tr-TR" dirty="0"/>
              <a:t> (Eğer </a:t>
            </a:r>
            <a:r>
              <a:rPr lang="tr-TR" dirty="0" err="1"/>
              <a:t>sentifüj</a:t>
            </a:r>
            <a:r>
              <a:rPr lang="tr-TR" dirty="0"/>
              <a:t> çalışıyor besleme pompası çalışmıyor ise bu alarm oluşur.)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u="sng" dirty="0"/>
              <a:t>Analog Alarmları Tanımlamak: </a:t>
            </a:r>
            <a:endParaRPr lang="tr-TR" dirty="0"/>
          </a:p>
          <a:p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Alarms</a:t>
            </a:r>
            <a:r>
              <a:rPr lang="tr-TR" dirty="0"/>
              <a:t>--&gt;Analog </a:t>
            </a:r>
            <a:r>
              <a:rPr lang="tr-TR" dirty="0" err="1"/>
              <a:t>Alarms</a:t>
            </a:r>
            <a:endParaRPr lang="tr-TR" dirty="0"/>
          </a:p>
          <a:p>
            <a:r>
              <a:rPr lang="tr-TR" dirty="0"/>
              <a:t>Alarm </a:t>
            </a:r>
            <a:r>
              <a:rPr lang="tr-TR" dirty="0" err="1"/>
              <a:t>Tag</a:t>
            </a:r>
            <a:r>
              <a:rPr lang="tr-TR" dirty="0"/>
              <a:t>--&gt; HTA (Holding </a:t>
            </a:r>
            <a:r>
              <a:rPr lang="tr-TR" dirty="0" err="1"/>
              <a:t>Tube</a:t>
            </a:r>
            <a:r>
              <a:rPr lang="tr-TR" dirty="0"/>
              <a:t> Alarm anlamında)</a:t>
            </a:r>
          </a:p>
          <a:p>
            <a:r>
              <a:rPr lang="tr-TR" dirty="0"/>
              <a:t>Alarm Name--&gt; Holding </a:t>
            </a:r>
            <a:r>
              <a:rPr lang="tr-TR" dirty="0" err="1"/>
              <a:t>Tube</a:t>
            </a:r>
            <a:r>
              <a:rPr lang="tr-TR" dirty="0"/>
              <a:t> Alarm</a:t>
            </a:r>
          </a:p>
          <a:p>
            <a:r>
              <a:rPr lang="tr-TR" dirty="0" err="1"/>
              <a:t>Variable</a:t>
            </a:r>
            <a:r>
              <a:rPr lang="tr-TR" dirty="0"/>
              <a:t> </a:t>
            </a:r>
            <a:r>
              <a:rPr lang="tr-TR" dirty="0" err="1"/>
              <a:t>Tag</a:t>
            </a:r>
            <a:r>
              <a:rPr lang="tr-TR" dirty="0"/>
              <a:t> --&gt; </a:t>
            </a:r>
            <a:r>
              <a:rPr lang="tr-TR" dirty="0" err="1"/>
              <a:t>TIC_Hold_PV</a:t>
            </a:r>
            <a:endParaRPr lang="tr-TR" dirty="0"/>
          </a:p>
          <a:p>
            <a:r>
              <a:rPr lang="tr-TR" dirty="0" err="1"/>
              <a:t>Setpoint</a:t>
            </a:r>
            <a:r>
              <a:rPr lang="tr-TR" dirty="0"/>
              <a:t>--&gt; 73 </a:t>
            </a:r>
          </a:p>
          <a:p>
            <a:r>
              <a:rPr lang="tr-TR" dirty="0"/>
              <a:t>High High--&gt; 85	High--&gt;80</a:t>
            </a:r>
          </a:p>
        </p:txBody>
      </p:sp>
    </p:spTree>
    <p:extLst>
      <p:ext uri="{BB962C8B-B14F-4D97-AF65-F5344CB8AC3E}">
        <p14:creationId xmlns:p14="http://schemas.microsoft.com/office/powerpoint/2010/main" val="2621888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dirty="0"/>
              <a:t>-</a:t>
            </a:r>
          </a:p>
          <a:p>
            <a:r>
              <a:rPr lang="tr-TR" dirty="0" err="1"/>
              <a:t>Low</a:t>
            </a:r>
            <a:r>
              <a:rPr lang="tr-TR" dirty="0"/>
              <a:t>--&gt; 65 		</a:t>
            </a:r>
            <a:r>
              <a:rPr lang="tr-TR" dirty="0" err="1"/>
              <a:t>Low</a:t>
            </a:r>
            <a:r>
              <a:rPr lang="tr-TR" dirty="0"/>
              <a:t> </a:t>
            </a:r>
            <a:r>
              <a:rPr lang="tr-TR" dirty="0" err="1"/>
              <a:t>Low</a:t>
            </a:r>
            <a:r>
              <a:rPr lang="tr-TR" dirty="0"/>
              <a:t>--&gt;60</a:t>
            </a:r>
          </a:p>
          <a:p>
            <a:r>
              <a:rPr lang="tr-TR" dirty="0"/>
              <a:t>-</a:t>
            </a:r>
          </a:p>
          <a:p>
            <a:r>
              <a:rPr lang="tr-TR" dirty="0" err="1"/>
              <a:t>Deviation</a:t>
            </a:r>
            <a:r>
              <a:rPr lang="tr-TR" dirty="0"/>
              <a:t>--&gt;3</a:t>
            </a:r>
          </a:p>
          <a:p>
            <a:r>
              <a:rPr lang="tr-TR" dirty="0" err="1"/>
              <a:t>DeadBand</a:t>
            </a:r>
            <a:r>
              <a:rPr lang="tr-TR" dirty="0"/>
              <a:t>--&gt;2		Format--&gt;###  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(Set </a:t>
            </a:r>
            <a:r>
              <a:rPr lang="tr-TR" dirty="0" err="1"/>
              <a:t>point</a:t>
            </a:r>
            <a:r>
              <a:rPr lang="tr-TR" dirty="0"/>
              <a:t> 73 ve </a:t>
            </a:r>
            <a:r>
              <a:rPr lang="tr-TR" dirty="0" err="1"/>
              <a:t>deviation</a:t>
            </a:r>
            <a:r>
              <a:rPr lang="tr-TR" dirty="0"/>
              <a:t> (sapma) 3 ise 70 in altında ve 76 </a:t>
            </a:r>
            <a:r>
              <a:rPr lang="tr-TR" dirty="0" err="1"/>
              <a:t>nın</a:t>
            </a:r>
            <a:r>
              <a:rPr lang="tr-TR" dirty="0"/>
              <a:t> üstünde bir sapma alarmı versin. Fakat sürekli olarak alarma girip hafızayı doldurmasını engellemek için bir ölü bölge tanımlanır. Mesela 70 in 2 derece altına veya üstüne düşerse alarm versin.</a:t>
            </a:r>
          </a:p>
          <a:p>
            <a:r>
              <a:rPr lang="tr-TR" dirty="0"/>
              <a:t>80 derecede yüksek alarm 85 derecede de daha yüksek alarm vermesini sağladık.)   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76012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/>
          </a:bodyPr>
          <a:lstStyle/>
          <a:p>
            <a:r>
              <a:rPr lang="tr-TR" u="sng" dirty="0"/>
              <a:t>Advanced Alarmları Tanımlamak: </a:t>
            </a:r>
            <a:endParaRPr lang="tr-TR" dirty="0"/>
          </a:p>
          <a:p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Alarms</a:t>
            </a:r>
            <a:r>
              <a:rPr lang="tr-TR" dirty="0"/>
              <a:t>--&gt;Advanced </a:t>
            </a:r>
            <a:r>
              <a:rPr lang="tr-TR" dirty="0" err="1"/>
              <a:t>Alarms</a:t>
            </a:r>
            <a:endParaRPr lang="tr-TR" dirty="0"/>
          </a:p>
          <a:p>
            <a:r>
              <a:rPr lang="tr-TR" dirty="0"/>
              <a:t>1) Alarm </a:t>
            </a:r>
            <a:r>
              <a:rPr lang="tr-TR" dirty="0" err="1"/>
              <a:t>Tag</a:t>
            </a:r>
            <a:r>
              <a:rPr lang="tr-TR" dirty="0"/>
              <a:t>--&gt; P1A</a:t>
            </a:r>
          </a:p>
          <a:p>
            <a:r>
              <a:rPr lang="tr-TR" dirty="0"/>
              <a:t>Alarm Name--&gt; P1 YUKSEK SICAKLIK</a:t>
            </a:r>
          </a:p>
          <a:p>
            <a:r>
              <a:rPr lang="tr-TR" dirty="0"/>
              <a:t>Alarm </a:t>
            </a:r>
            <a:r>
              <a:rPr lang="tr-TR" dirty="0" err="1"/>
              <a:t>Description</a:t>
            </a:r>
            <a:r>
              <a:rPr lang="tr-TR" dirty="0"/>
              <a:t>--&gt; P1 Sıcaklık&gt;=3 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 err="1"/>
              <a:t>Expression</a:t>
            </a:r>
            <a:r>
              <a:rPr lang="tr-TR" dirty="0"/>
              <a:t>--&gt; TIC_P1_PV&gt;=3 </a:t>
            </a:r>
            <a:r>
              <a:rPr lang="tr-TR" dirty="0" err="1"/>
              <a:t>Add</a:t>
            </a:r>
            <a:r>
              <a:rPr lang="tr-TR" dirty="0"/>
              <a:t> (En önemli kısım, alarm buna göre çalışacak. TIV_P1_PV </a:t>
            </a:r>
            <a:r>
              <a:rPr lang="tr-TR" dirty="0" err="1"/>
              <a:t>nin</a:t>
            </a:r>
            <a:r>
              <a:rPr lang="tr-TR" dirty="0"/>
              <a:t> değeri 3 dereceden büyükse yüksek sıcaklık alarmı verecek.) </a:t>
            </a:r>
            <a:r>
              <a:rPr lang="tr-TR" dirty="0" err="1"/>
              <a:t>Add</a:t>
            </a:r>
            <a:r>
              <a:rPr lang="tr-TR" dirty="0"/>
              <a:t> (Advanced Alarm bir değeri başka bir değer ile karşılaştırma imkanı verir.)</a:t>
            </a:r>
          </a:p>
        </p:txBody>
      </p:sp>
    </p:spTree>
    <p:extLst>
      <p:ext uri="{BB962C8B-B14F-4D97-AF65-F5344CB8AC3E}">
        <p14:creationId xmlns:p14="http://schemas.microsoft.com/office/powerpoint/2010/main" val="1119056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2) Alarm </a:t>
            </a:r>
            <a:r>
              <a:rPr lang="tr-TR" dirty="0" err="1"/>
              <a:t>Tag</a:t>
            </a:r>
            <a:r>
              <a:rPr lang="tr-TR" dirty="0"/>
              <a:t>--&gt; P4A</a:t>
            </a:r>
          </a:p>
          <a:p>
            <a:r>
              <a:rPr lang="tr-TR" dirty="0"/>
              <a:t>Alarm Name--&gt; P4 DUSUK SICAKLIK</a:t>
            </a:r>
          </a:p>
          <a:p>
            <a:r>
              <a:rPr lang="tr-TR" dirty="0"/>
              <a:t>Alarm </a:t>
            </a:r>
            <a:r>
              <a:rPr lang="tr-TR" dirty="0" err="1"/>
              <a:t>Description</a:t>
            </a:r>
            <a:r>
              <a:rPr lang="tr-TR" dirty="0"/>
              <a:t>--&gt; P4 Sıcaklık&lt;=72 </a:t>
            </a:r>
            <a:r>
              <a:rPr lang="tr-TR" dirty="0" err="1"/>
              <a:t>deg</a:t>
            </a:r>
            <a:endParaRPr lang="tr-TR" dirty="0"/>
          </a:p>
          <a:p>
            <a:r>
              <a:rPr lang="tr-TR" dirty="0" err="1"/>
              <a:t>Expression</a:t>
            </a:r>
            <a:r>
              <a:rPr lang="tr-TR" dirty="0"/>
              <a:t>--&gt; TIC_P4_PV&lt;=72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 </a:t>
            </a:r>
            <a:r>
              <a:rPr lang="tr-TR" dirty="0" smtClean="0"/>
              <a:t>Geçmişe </a:t>
            </a:r>
            <a:r>
              <a:rPr lang="tr-TR" dirty="0"/>
              <a:t>yönelik alarmları kayıt altında tutabilmek için </a:t>
            </a:r>
            <a:r>
              <a:rPr lang="tr-TR" dirty="0" err="1"/>
              <a:t>device</a:t>
            </a:r>
            <a:r>
              <a:rPr lang="tr-TR" dirty="0"/>
              <a:t> tanımlamak:</a:t>
            </a:r>
          </a:p>
          <a:p>
            <a:r>
              <a:rPr lang="tr-TR" dirty="0" err="1"/>
              <a:t>Citect</a:t>
            </a:r>
            <a:r>
              <a:rPr lang="tr-TR" dirty="0"/>
              <a:t> Explorer--&gt;</a:t>
            </a:r>
            <a:r>
              <a:rPr lang="tr-TR" dirty="0" err="1"/>
              <a:t>System</a:t>
            </a:r>
            <a:r>
              <a:rPr lang="tr-TR" dirty="0"/>
              <a:t> --&gt; </a:t>
            </a:r>
            <a:r>
              <a:rPr lang="tr-TR" dirty="0" err="1"/>
              <a:t>Devices</a:t>
            </a:r>
            <a:endParaRPr lang="tr-TR" dirty="0"/>
          </a:p>
          <a:p>
            <a:r>
              <a:rPr lang="tr-TR" dirty="0"/>
              <a:t>Name--&gt;</a:t>
            </a:r>
            <a:r>
              <a:rPr lang="tr-TR" dirty="0" err="1"/>
              <a:t>AlarmSummary</a:t>
            </a:r>
            <a:endParaRPr lang="tr-TR" dirty="0"/>
          </a:p>
          <a:p>
            <a:r>
              <a:rPr lang="tr-TR" dirty="0"/>
              <a:t>Format--&gt; {Name,16} {Desc,32} {OnTime,11} {DeltaTime,11}</a:t>
            </a:r>
          </a:p>
          <a:p>
            <a:r>
              <a:rPr lang="tr-TR" dirty="0" err="1"/>
              <a:t>OnTime</a:t>
            </a:r>
            <a:r>
              <a:rPr lang="tr-TR" dirty="0"/>
              <a:t>: Ne zaman alarm oluşmuş</a:t>
            </a:r>
          </a:p>
          <a:p>
            <a:r>
              <a:rPr lang="tr-TR" dirty="0" err="1"/>
              <a:t>DeltaTime</a:t>
            </a:r>
            <a:r>
              <a:rPr lang="tr-TR" dirty="0"/>
              <a:t>: Alarmda kaldığı süreyi yazsın</a:t>
            </a:r>
          </a:p>
          <a:p>
            <a:r>
              <a:rPr lang="tr-TR" dirty="0" err="1"/>
              <a:t>FileName</a:t>
            </a:r>
            <a:r>
              <a:rPr lang="tr-TR" dirty="0"/>
              <a:t>--&gt;[DATA]:</a:t>
            </a:r>
            <a:r>
              <a:rPr lang="tr-TR" dirty="0" err="1"/>
              <a:t>AlarmSum.dbf</a:t>
            </a:r>
            <a:r>
              <a:rPr lang="tr-TR" dirty="0"/>
              <a:t> (</a:t>
            </a:r>
            <a:r>
              <a:rPr lang="tr-TR" dirty="0" err="1"/>
              <a:t>dbf</a:t>
            </a:r>
            <a:r>
              <a:rPr lang="tr-TR" dirty="0"/>
              <a:t> uzantılı dosyaları </a:t>
            </a:r>
            <a:r>
              <a:rPr lang="tr-TR" dirty="0" err="1"/>
              <a:t>excel</a:t>
            </a:r>
            <a:r>
              <a:rPr lang="tr-TR" dirty="0"/>
              <a:t> de açabiliyoruz.)</a:t>
            </a:r>
          </a:p>
          <a:p>
            <a:r>
              <a:rPr lang="tr-TR" dirty="0" err="1"/>
              <a:t>Type</a:t>
            </a:r>
            <a:r>
              <a:rPr lang="tr-TR" dirty="0"/>
              <a:t>--&gt;</a:t>
            </a:r>
            <a:r>
              <a:rPr lang="tr-TR" dirty="0" err="1"/>
              <a:t>dBase_DEV</a:t>
            </a:r>
            <a:r>
              <a:rPr lang="tr-TR" dirty="0"/>
              <a:t> </a:t>
            </a:r>
          </a:p>
          <a:p>
            <a:r>
              <a:rPr lang="tr-TR" dirty="0" err="1"/>
              <a:t>NoFiles</a:t>
            </a:r>
            <a:r>
              <a:rPr lang="tr-TR" dirty="0"/>
              <a:t>--&gt;7 (7gün boyunca kayıt alsın. 7 günün sonunda ilk dosyanın üzerine yazmaya başlayacak.)</a:t>
            </a:r>
          </a:p>
          <a:p>
            <a:r>
              <a:rPr lang="tr-TR" dirty="0"/>
              <a:t>Time--&gt;00:00:00 (Runtime a geçer geçmez gelen alarmları kayıt altında tutmaya başlayacak.)</a:t>
            </a:r>
          </a:p>
          <a:p>
            <a:r>
              <a:rPr lang="tr-TR" dirty="0" err="1"/>
              <a:t>Period</a:t>
            </a:r>
            <a:r>
              <a:rPr lang="tr-TR" dirty="0"/>
              <a:t>--&gt;24:00:00 (Her 24 saatte bir yeni bir dosya açacak</a:t>
            </a:r>
            <a:r>
              <a:rPr lang="tr-TR" dirty="0" smtClean="0"/>
              <a:t>.)</a:t>
            </a:r>
            <a:r>
              <a:rPr lang="tr-TR" dirty="0"/>
              <a:t>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96795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47500" lnSpcReduction="20000"/>
          </a:bodyPr>
          <a:lstStyle/>
          <a:p>
            <a:r>
              <a:rPr lang="tr-TR" dirty="0" smtClean="0"/>
              <a:t>Olaylar ikiye ayrılır. </a:t>
            </a:r>
          </a:p>
          <a:p>
            <a:pPr lvl="0"/>
            <a:r>
              <a:rPr lang="tr-TR" dirty="0" smtClean="0"/>
              <a:t>Zamana bağlı </a:t>
            </a:r>
            <a:r>
              <a:rPr lang="tr-TR" dirty="0" err="1" smtClean="0"/>
              <a:t>eventlar</a:t>
            </a:r>
            <a:r>
              <a:rPr lang="tr-TR" dirty="0" smtClean="0"/>
              <a:t>   2- Olaylara bağlı </a:t>
            </a:r>
            <a:r>
              <a:rPr lang="tr-TR" dirty="0" err="1" smtClean="0"/>
              <a:t>eventlar</a:t>
            </a:r>
            <a:endParaRPr lang="tr-TR" dirty="0" smtClean="0"/>
          </a:p>
          <a:p>
            <a:r>
              <a:rPr lang="tr-TR" dirty="0" smtClean="0"/>
              <a:t>Örnek olarak zamana bağlı </a:t>
            </a:r>
            <a:r>
              <a:rPr lang="tr-TR" dirty="0" err="1" smtClean="0"/>
              <a:t>event</a:t>
            </a:r>
            <a:r>
              <a:rPr lang="tr-TR" dirty="0" smtClean="0"/>
              <a:t> olarak </a:t>
            </a:r>
            <a:r>
              <a:rPr lang="tr-TR" dirty="0" err="1" smtClean="0"/>
              <a:t>flow</a:t>
            </a:r>
            <a:r>
              <a:rPr lang="tr-TR" dirty="0" smtClean="0"/>
              <a:t> vanasının 20s de bir açıp kapanmasını sağlayabiliriz. Bunu tanımlarken zamana bağlı </a:t>
            </a:r>
            <a:r>
              <a:rPr lang="tr-TR" dirty="0" err="1" smtClean="0"/>
              <a:t>even</a:t>
            </a:r>
            <a:r>
              <a:rPr lang="tr-TR" dirty="0" smtClean="0"/>
              <a:t> olarak tanımlarız. </a:t>
            </a:r>
          </a:p>
          <a:p>
            <a:r>
              <a:rPr lang="tr-TR" dirty="0" smtClean="0"/>
              <a:t>Name--&gt;</a:t>
            </a:r>
            <a:r>
              <a:rPr lang="tr-TR" dirty="0" err="1" smtClean="0"/>
              <a:t>AlarmLog</a:t>
            </a:r>
            <a:endParaRPr lang="tr-TR" dirty="0" smtClean="0"/>
          </a:p>
          <a:p>
            <a:r>
              <a:rPr lang="tr-TR" dirty="0" smtClean="0"/>
              <a:t>Format--&gt; {Name,16} {Desc,32} {Time,11} {LogState,10}</a:t>
            </a:r>
          </a:p>
          <a:p>
            <a:r>
              <a:rPr lang="tr-TR" dirty="0" err="1" smtClean="0"/>
              <a:t>LogState</a:t>
            </a:r>
            <a:r>
              <a:rPr lang="tr-TR" dirty="0" smtClean="0"/>
              <a:t>: Alarmın On </a:t>
            </a:r>
            <a:r>
              <a:rPr lang="tr-TR" dirty="0" err="1" smtClean="0"/>
              <a:t>Off</a:t>
            </a:r>
            <a:r>
              <a:rPr lang="tr-TR" dirty="0" smtClean="0"/>
              <a:t> durumlarını yazacak.</a:t>
            </a:r>
          </a:p>
          <a:p>
            <a:r>
              <a:rPr lang="tr-TR" dirty="0" err="1" smtClean="0"/>
              <a:t>FileName</a:t>
            </a:r>
            <a:r>
              <a:rPr lang="tr-TR" dirty="0" smtClean="0"/>
              <a:t>--&gt;[DATA]:AlarmLog.txt </a:t>
            </a:r>
          </a:p>
          <a:p>
            <a:r>
              <a:rPr lang="tr-TR" dirty="0" err="1" smtClean="0"/>
              <a:t>Type</a:t>
            </a:r>
            <a:r>
              <a:rPr lang="tr-TR" dirty="0" smtClean="0"/>
              <a:t>--&gt;ASCII_DEV </a:t>
            </a:r>
          </a:p>
          <a:p>
            <a:r>
              <a:rPr lang="tr-TR" dirty="0" err="1" smtClean="0"/>
              <a:t>NoFiles</a:t>
            </a:r>
            <a:r>
              <a:rPr lang="tr-TR" dirty="0" smtClean="0"/>
              <a:t>--&gt;-1 (Tek bir dosya </a:t>
            </a:r>
            <a:r>
              <a:rPr lang="tr-TR" dirty="0" err="1" smtClean="0"/>
              <a:t>oluştursu</a:t>
            </a:r>
            <a:r>
              <a:rPr lang="tr-TR" dirty="0" smtClean="0"/>
              <a:t> ve tüm bilgileri tek bir dosyaya yazsın.)</a:t>
            </a:r>
          </a:p>
          <a:p>
            <a:r>
              <a:rPr lang="tr-TR" dirty="0" smtClean="0"/>
              <a:t>Time--&gt;  --</a:t>
            </a:r>
          </a:p>
          <a:p>
            <a:r>
              <a:rPr lang="tr-TR" dirty="0" err="1" smtClean="0"/>
              <a:t>Period</a:t>
            </a:r>
            <a:r>
              <a:rPr lang="tr-TR" dirty="0" smtClean="0"/>
              <a:t>--&gt;  --   </a:t>
            </a:r>
            <a:r>
              <a:rPr lang="tr-TR" dirty="0" err="1" smtClean="0"/>
              <a:t>Add</a:t>
            </a:r>
            <a:endParaRPr lang="tr-TR" dirty="0" smtClean="0"/>
          </a:p>
          <a:p>
            <a:r>
              <a:rPr lang="tr-TR" dirty="0" smtClean="0"/>
              <a:t> Alarm Kategorileri nelerdir ve neden kullanılırlar:</a:t>
            </a:r>
          </a:p>
          <a:p>
            <a:r>
              <a:rPr lang="tr-TR" dirty="0" err="1" smtClean="0"/>
              <a:t>Analog,dijital</a:t>
            </a:r>
            <a:r>
              <a:rPr lang="tr-TR" dirty="0" smtClean="0"/>
              <a:t> ve </a:t>
            </a:r>
            <a:r>
              <a:rPr lang="tr-TR" dirty="0" err="1" smtClean="0"/>
              <a:t>advanced</a:t>
            </a:r>
            <a:r>
              <a:rPr lang="tr-TR" dirty="0" smtClean="0"/>
              <a:t> alarmlar </a:t>
            </a:r>
            <a:r>
              <a:rPr lang="tr-TR" dirty="0" err="1" smtClean="0"/>
              <a:t>runtime</a:t>
            </a:r>
            <a:r>
              <a:rPr lang="tr-TR" dirty="0" smtClean="0"/>
              <a:t> geçilince hep aynı sayfada gelir. Bu alarmları ayrı ayrı görebilmek için (mesela sadece dijital alarmları görmek için) alarm kategorileri tanımlamak gerekir. </a:t>
            </a:r>
          </a:p>
          <a:p>
            <a:r>
              <a:rPr lang="tr-TR" dirty="0" err="1" smtClean="0"/>
              <a:t>Citect</a:t>
            </a:r>
            <a:r>
              <a:rPr lang="tr-TR" dirty="0" smtClean="0"/>
              <a:t> Explorer--&gt;</a:t>
            </a:r>
            <a:r>
              <a:rPr lang="tr-TR" dirty="0" err="1" smtClean="0"/>
              <a:t>Alarms</a:t>
            </a:r>
            <a:r>
              <a:rPr lang="tr-TR" dirty="0" smtClean="0"/>
              <a:t>--&gt;Alarm </a:t>
            </a:r>
            <a:r>
              <a:rPr lang="tr-TR" dirty="0" err="1" smtClean="0"/>
              <a:t>Categories</a:t>
            </a:r>
            <a:r>
              <a:rPr lang="tr-TR" dirty="0" smtClean="0"/>
              <a:t> (Editör sayfasına yönlendik.)</a:t>
            </a:r>
          </a:p>
          <a:p>
            <a:r>
              <a:rPr lang="tr-TR" dirty="0" smtClean="0"/>
              <a:t>Toplamda 16376 tane alarm kategorisi tanımlayabiliriz.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25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55000" lnSpcReduction="20000"/>
          </a:bodyPr>
          <a:lstStyle/>
          <a:p>
            <a:r>
              <a:rPr lang="tr-TR" dirty="0"/>
              <a:t>2) </a:t>
            </a:r>
            <a:r>
              <a:rPr lang="tr-TR" dirty="0" err="1"/>
              <a:t>Category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--&gt;2 (Dijital Alarmlar için kullanacağım.)  </a:t>
            </a:r>
          </a:p>
          <a:p>
            <a:r>
              <a:rPr lang="tr-TR" dirty="0" err="1"/>
              <a:t>Unacknowledged</a:t>
            </a:r>
            <a:r>
              <a:rPr lang="tr-TR" dirty="0"/>
              <a:t>				          </a:t>
            </a:r>
            <a:r>
              <a:rPr lang="tr-TR" dirty="0" err="1"/>
              <a:t>Acknowledged</a:t>
            </a:r>
            <a:r>
              <a:rPr lang="tr-TR" dirty="0"/>
              <a:t> </a:t>
            </a:r>
          </a:p>
          <a:p>
            <a:r>
              <a:rPr lang="tr-TR" dirty="0"/>
              <a:t>Alarm </a:t>
            </a:r>
            <a:r>
              <a:rPr lang="tr-TR" dirty="0" err="1"/>
              <a:t>Off</a:t>
            </a:r>
            <a:r>
              <a:rPr lang="tr-TR" dirty="0"/>
              <a:t> Font--&gt;</a:t>
            </a:r>
            <a:r>
              <a:rPr lang="tr-TR" dirty="0" err="1"/>
              <a:t>CSV_UrgAlmUnAck</a:t>
            </a:r>
            <a:r>
              <a:rPr lang="tr-TR" dirty="0"/>
              <a:t>	   Alarm </a:t>
            </a:r>
            <a:r>
              <a:rPr lang="tr-TR" dirty="0" err="1"/>
              <a:t>Off</a:t>
            </a:r>
            <a:r>
              <a:rPr lang="tr-TR" dirty="0"/>
              <a:t> Font--&gt;</a:t>
            </a:r>
            <a:r>
              <a:rPr lang="tr-TR" dirty="0" err="1"/>
              <a:t>CSV_UrgAlmAck</a:t>
            </a:r>
            <a:endParaRPr lang="tr-TR" dirty="0"/>
          </a:p>
          <a:p>
            <a:r>
              <a:rPr lang="tr-TR" dirty="0"/>
              <a:t>Alarm On Font--&gt;</a:t>
            </a:r>
            <a:r>
              <a:rPr lang="tr-TR" dirty="0" err="1"/>
              <a:t>CSV_UrgAlmUnAck</a:t>
            </a:r>
            <a:r>
              <a:rPr lang="tr-TR" dirty="0"/>
              <a:t>	   Alarm On Font--&gt;</a:t>
            </a:r>
            <a:r>
              <a:rPr lang="tr-TR" dirty="0" err="1"/>
              <a:t>CSV_UrgAlmAck</a:t>
            </a:r>
            <a:endParaRPr lang="tr-TR" dirty="0"/>
          </a:p>
          <a:p>
            <a:r>
              <a:rPr lang="tr-TR" dirty="0" err="1"/>
              <a:t>Disabled</a:t>
            </a:r>
            <a:r>
              <a:rPr lang="tr-TR" dirty="0"/>
              <a:t> Font--&gt; ---</a:t>
            </a:r>
          </a:p>
          <a:p>
            <a:r>
              <a:rPr lang="tr-TR" dirty="0"/>
              <a:t>On Action--&gt; </a:t>
            </a:r>
            <a:r>
              <a:rPr lang="tr-TR" dirty="0" err="1"/>
              <a:t>Beep</a:t>
            </a:r>
            <a:r>
              <a:rPr lang="tr-TR" dirty="0"/>
              <a:t>(0); </a:t>
            </a:r>
            <a:r>
              <a:rPr lang="tr-TR" dirty="0" err="1"/>
              <a:t>Prompt</a:t>
            </a:r>
            <a:r>
              <a:rPr lang="tr-TR" dirty="0"/>
              <a:t>(“Dijital Alarm OLUSTU”)  </a:t>
            </a:r>
          </a:p>
          <a:p>
            <a:r>
              <a:rPr lang="tr-TR" dirty="0" err="1"/>
              <a:t>Off</a:t>
            </a:r>
            <a:r>
              <a:rPr lang="tr-TR" dirty="0"/>
              <a:t> Action--&gt; </a:t>
            </a:r>
            <a:r>
              <a:rPr lang="tr-TR" dirty="0" err="1"/>
              <a:t>Prompt</a:t>
            </a:r>
            <a:r>
              <a:rPr lang="tr-TR" dirty="0"/>
              <a:t>(“Dijital Alarm AKIF DEGIL”)  </a:t>
            </a:r>
          </a:p>
          <a:p>
            <a:r>
              <a:rPr lang="tr-TR" dirty="0"/>
              <a:t>Alarm Format--&gt; {DATE,12}^t{TIME,14}^t{NAME,20}^t{DESC,34}^t{STATE,10}</a:t>
            </a:r>
          </a:p>
          <a:p>
            <a:r>
              <a:rPr lang="tr-TR" dirty="0" err="1"/>
              <a:t>SummaryFormat</a:t>
            </a:r>
            <a:r>
              <a:rPr lang="tr-TR" dirty="0"/>
              <a:t>--&gt; {TAG,10}^t{NAME,22}^t{SUMDESC,22}^t{ONTIME,8}^t{OFFTIME,8}</a:t>
            </a:r>
          </a:p>
          <a:p>
            <a:r>
              <a:rPr lang="tr-TR" dirty="0" err="1"/>
              <a:t>Summary</a:t>
            </a:r>
            <a:r>
              <a:rPr lang="tr-TR" dirty="0"/>
              <a:t> Device--&gt; </a:t>
            </a:r>
            <a:r>
              <a:rPr lang="tr-TR" dirty="0" err="1"/>
              <a:t>AlarmSummary</a:t>
            </a:r>
            <a:r>
              <a:rPr lang="tr-TR" dirty="0"/>
              <a:t> (Tanımlanan alarmı nereye yazsın. )</a:t>
            </a:r>
          </a:p>
          <a:p>
            <a:r>
              <a:rPr lang="tr-TR" dirty="0" err="1"/>
              <a:t>LogDevice</a:t>
            </a:r>
            <a:r>
              <a:rPr lang="tr-TR" dirty="0"/>
              <a:t>--&gt; </a:t>
            </a:r>
            <a:r>
              <a:rPr lang="tr-TR" dirty="0" err="1"/>
              <a:t>AlarmLog</a:t>
            </a:r>
            <a:endParaRPr lang="tr-TR" dirty="0"/>
          </a:p>
          <a:p>
            <a:r>
              <a:rPr lang="tr-TR" dirty="0" err="1"/>
              <a:t>Command</a:t>
            </a:r>
            <a:r>
              <a:rPr lang="tr-TR" dirty="0"/>
              <a:t>--&gt;Dijital Alarm      </a:t>
            </a:r>
            <a:r>
              <a:rPr lang="tr-TR" dirty="0" err="1"/>
              <a:t>Add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*Alarm Format ve </a:t>
            </a:r>
            <a:r>
              <a:rPr lang="tr-TR" dirty="0" err="1"/>
              <a:t>summary</a:t>
            </a:r>
            <a:r>
              <a:rPr lang="tr-TR" dirty="0"/>
              <a:t> format bilgisayarın </a:t>
            </a:r>
            <a:r>
              <a:rPr lang="tr-TR" dirty="0" err="1"/>
              <a:t>RAMine</a:t>
            </a:r>
            <a:r>
              <a:rPr lang="tr-TR" dirty="0"/>
              <a:t> yazılır. </a:t>
            </a:r>
            <a:r>
              <a:rPr lang="tr-TR" dirty="0" err="1"/>
              <a:t>Summary</a:t>
            </a:r>
            <a:r>
              <a:rPr lang="tr-TR" dirty="0"/>
              <a:t> Device ve </a:t>
            </a:r>
            <a:r>
              <a:rPr lang="tr-TR" dirty="0" err="1"/>
              <a:t>Log</a:t>
            </a:r>
            <a:r>
              <a:rPr lang="tr-TR" dirty="0"/>
              <a:t> Device bilgisayarda oluşturulan dosyaya yazar.</a:t>
            </a:r>
          </a:p>
        </p:txBody>
      </p:sp>
    </p:spTree>
    <p:extLst>
      <p:ext uri="{BB962C8B-B14F-4D97-AF65-F5344CB8AC3E}">
        <p14:creationId xmlns:p14="http://schemas.microsoft.com/office/powerpoint/2010/main" val="4266037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10. Bölüm Alarmlar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78255" y="1806637"/>
            <a:ext cx="9106086" cy="4413187"/>
          </a:xfrm>
        </p:spPr>
        <p:txBody>
          <a:bodyPr>
            <a:normAutofit fontScale="70000" lnSpcReduction="20000"/>
          </a:bodyPr>
          <a:lstStyle/>
          <a:p>
            <a:r>
              <a:rPr lang="tr-TR" dirty="0"/>
              <a:t>3) </a:t>
            </a:r>
            <a:r>
              <a:rPr lang="tr-TR" dirty="0" err="1"/>
              <a:t>Category</a:t>
            </a:r>
            <a:r>
              <a:rPr lang="tr-TR" dirty="0"/>
              <a:t> </a:t>
            </a:r>
            <a:r>
              <a:rPr lang="tr-TR" dirty="0" err="1"/>
              <a:t>Number</a:t>
            </a:r>
            <a:r>
              <a:rPr lang="tr-TR" dirty="0"/>
              <a:t>--&gt;3 (Analog Alarmlar için kullanacağım.)  </a:t>
            </a:r>
          </a:p>
          <a:p>
            <a:r>
              <a:rPr lang="tr-TR" dirty="0" err="1"/>
              <a:t>Unacknowledged</a:t>
            </a:r>
            <a:r>
              <a:rPr lang="tr-TR" dirty="0"/>
              <a:t>				          </a:t>
            </a:r>
            <a:r>
              <a:rPr lang="tr-TR" dirty="0" err="1"/>
              <a:t>Acknowledged</a:t>
            </a:r>
            <a:r>
              <a:rPr lang="tr-TR" dirty="0"/>
              <a:t> </a:t>
            </a:r>
          </a:p>
          <a:p>
            <a:r>
              <a:rPr lang="tr-TR" dirty="0"/>
              <a:t>Alarm </a:t>
            </a:r>
            <a:r>
              <a:rPr lang="tr-TR" dirty="0" err="1"/>
              <a:t>Off</a:t>
            </a:r>
            <a:r>
              <a:rPr lang="tr-TR" dirty="0"/>
              <a:t> Font--&gt;</a:t>
            </a:r>
            <a:r>
              <a:rPr lang="tr-TR" dirty="0" err="1"/>
              <a:t>CSV_UrgAlmUnAck</a:t>
            </a:r>
            <a:r>
              <a:rPr lang="tr-TR" dirty="0"/>
              <a:t>	   Alarm </a:t>
            </a:r>
            <a:r>
              <a:rPr lang="tr-TR" dirty="0" err="1"/>
              <a:t>Off</a:t>
            </a:r>
            <a:r>
              <a:rPr lang="tr-TR" dirty="0"/>
              <a:t> Font--&gt;</a:t>
            </a:r>
            <a:r>
              <a:rPr lang="tr-TR" dirty="0" err="1"/>
              <a:t>CSV_UrgAlmAck</a:t>
            </a:r>
            <a:endParaRPr lang="tr-TR" dirty="0"/>
          </a:p>
          <a:p>
            <a:r>
              <a:rPr lang="tr-TR" dirty="0"/>
              <a:t>Alarm On Font--&gt;</a:t>
            </a:r>
            <a:r>
              <a:rPr lang="tr-TR" dirty="0" err="1"/>
              <a:t>CSV_UrgAlmUnAck</a:t>
            </a:r>
            <a:r>
              <a:rPr lang="tr-TR" dirty="0"/>
              <a:t>	   Alarm On Font--&gt;</a:t>
            </a:r>
            <a:r>
              <a:rPr lang="tr-TR" dirty="0" err="1"/>
              <a:t>CSV_UrgAlmAck</a:t>
            </a:r>
            <a:endParaRPr lang="tr-TR" dirty="0"/>
          </a:p>
          <a:p>
            <a:r>
              <a:rPr lang="tr-TR" dirty="0" err="1"/>
              <a:t>Disabled</a:t>
            </a:r>
            <a:r>
              <a:rPr lang="tr-TR" dirty="0"/>
              <a:t> Font--&gt; ---</a:t>
            </a:r>
          </a:p>
          <a:p>
            <a:r>
              <a:rPr lang="tr-TR" dirty="0"/>
              <a:t>On Action--&gt; </a:t>
            </a:r>
            <a:r>
              <a:rPr lang="tr-TR" dirty="0" err="1"/>
              <a:t>Beep</a:t>
            </a:r>
            <a:r>
              <a:rPr lang="tr-TR" dirty="0"/>
              <a:t>(0); </a:t>
            </a:r>
            <a:r>
              <a:rPr lang="tr-TR" dirty="0" err="1"/>
              <a:t>Prompt</a:t>
            </a:r>
            <a:r>
              <a:rPr lang="tr-TR" dirty="0"/>
              <a:t>(“Analog Alarm OLUSTU”)  </a:t>
            </a:r>
          </a:p>
          <a:p>
            <a:r>
              <a:rPr lang="tr-TR" dirty="0" err="1"/>
              <a:t>Off</a:t>
            </a:r>
            <a:r>
              <a:rPr lang="tr-TR" dirty="0"/>
              <a:t> Action--&gt; </a:t>
            </a:r>
            <a:r>
              <a:rPr lang="tr-TR" dirty="0" err="1"/>
              <a:t>Prompt</a:t>
            </a:r>
            <a:r>
              <a:rPr lang="tr-TR" dirty="0"/>
              <a:t>(“Analog Alarm AKIF DEGIL”)  </a:t>
            </a:r>
          </a:p>
          <a:p>
            <a:r>
              <a:rPr lang="tr-TR" dirty="0"/>
              <a:t>Alarm Format--&gt; {DATE,12}^t{TIME,14}^t{NAME,20}^t{DESC,34}^t{STATE,10}^t{VALUE,4}</a:t>
            </a:r>
          </a:p>
          <a:p>
            <a:r>
              <a:rPr lang="tr-TR" dirty="0"/>
              <a:t>Value: Analog değer olduğu için analog değerinin ne olduğunu yazar.</a:t>
            </a:r>
          </a:p>
          <a:p>
            <a:r>
              <a:rPr lang="tr-TR" dirty="0" err="1"/>
              <a:t>SummaryFormat</a:t>
            </a:r>
            <a:r>
              <a:rPr lang="tr-TR" dirty="0"/>
              <a:t>--&gt; {TAG,10}^t{NAME,22}^t{SUMDESC,22}^t{ONTIME,8}^t{OFFTIME,8}^t{DELTATIME,8}</a:t>
            </a:r>
          </a:p>
          <a:p>
            <a:r>
              <a:rPr lang="tr-TR" dirty="0" err="1"/>
              <a:t>Summary</a:t>
            </a:r>
            <a:r>
              <a:rPr lang="tr-TR" dirty="0"/>
              <a:t> Device--&gt; </a:t>
            </a:r>
            <a:r>
              <a:rPr lang="tr-TR" dirty="0" err="1"/>
              <a:t>AlarmSummary</a:t>
            </a:r>
            <a:r>
              <a:rPr lang="tr-TR" dirty="0"/>
              <a:t> (Tanımlanan alarmı nereye yazsın. )</a:t>
            </a:r>
          </a:p>
          <a:p>
            <a:r>
              <a:rPr lang="tr-TR" dirty="0" err="1"/>
              <a:t>LogDevice</a:t>
            </a:r>
            <a:r>
              <a:rPr lang="tr-TR" dirty="0"/>
              <a:t>--&gt; </a:t>
            </a:r>
            <a:r>
              <a:rPr lang="tr-TR" dirty="0" err="1"/>
              <a:t>AlarmLog</a:t>
            </a:r>
            <a:endParaRPr lang="tr-TR" dirty="0"/>
          </a:p>
          <a:p>
            <a:r>
              <a:rPr lang="tr-TR" dirty="0" err="1"/>
              <a:t>Command</a:t>
            </a:r>
            <a:r>
              <a:rPr lang="tr-TR" dirty="0"/>
              <a:t>--&gt;Analog Alarm    </a:t>
            </a:r>
            <a:r>
              <a:rPr lang="tr-TR" dirty="0" err="1"/>
              <a:t>Add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7738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emaacik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aacik" id="{5FBA6BAB-3C3C-467B-A92E-FE4BE3482913}" vid="{13BE5C17-C18C-4C10-8ECA-B8C51E3C202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2577</TotalTime>
  <Words>1433</Words>
  <Application>Microsoft Office PowerPoint</Application>
  <PresentationFormat>Geniş ekran</PresentationFormat>
  <Paragraphs>170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Calibri</vt:lpstr>
      <vt:lpstr>Times New Roman</vt:lpstr>
      <vt:lpstr>temaacik</vt:lpstr>
      <vt:lpstr>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10. Bölüm Alarmlar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NBP103-Programlama Temelleri Ders Notu</dc:title>
  <dc:creator>BAP2</dc:creator>
  <cp:lastModifiedBy>Furkan KOÇAK</cp:lastModifiedBy>
  <cp:revision>135</cp:revision>
  <dcterms:created xsi:type="dcterms:W3CDTF">2017-11-13T19:25:20Z</dcterms:created>
  <dcterms:modified xsi:type="dcterms:W3CDTF">2020-01-23T13:08:10Z</dcterms:modified>
</cp:coreProperties>
</file>