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D8E3A-91F4-4318-87D7-8402BB4F4DB6}" type="doc">
      <dgm:prSet loTypeId="urn:microsoft.com/office/officeart/2005/8/layout/defaul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tr-TR"/>
        </a:p>
      </dgm:t>
    </dgm:pt>
    <dgm:pt modelId="{36362074-F24D-4022-A316-C4D3C62614DD}">
      <dgm:prSet phldrT="[Metin]"/>
      <dgm:spPr/>
      <dgm:t>
        <a:bodyPr/>
        <a:lstStyle/>
        <a:p>
          <a:r>
            <a:rPr lang="tr-TR" dirty="0" smtClean="0"/>
            <a:t>İÇSEL YÜKLEME</a:t>
          </a:r>
          <a:endParaRPr lang="tr-TR" dirty="0"/>
        </a:p>
      </dgm:t>
    </dgm:pt>
    <dgm:pt modelId="{492347D4-35CA-4DC0-9CA2-8C27AF843055}" type="parTrans" cxnId="{3C3D12A5-0681-4C09-B41F-B2035BE00458}">
      <dgm:prSet/>
      <dgm:spPr/>
      <dgm:t>
        <a:bodyPr/>
        <a:lstStyle/>
        <a:p>
          <a:endParaRPr lang="tr-TR"/>
        </a:p>
      </dgm:t>
    </dgm:pt>
    <dgm:pt modelId="{08E2F200-847D-45DC-9B1F-1EDF854BF858}" type="sibTrans" cxnId="{3C3D12A5-0681-4C09-B41F-B2035BE00458}">
      <dgm:prSet/>
      <dgm:spPr/>
      <dgm:t>
        <a:bodyPr/>
        <a:lstStyle/>
        <a:p>
          <a:endParaRPr lang="tr-TR"/>
        </a:p>
      </dgm:t>
    </dgm:pt>
    <dgm:pt modelId="{033B67A5-FEA8-4E53-B297-755346999CB6}">
      <dgm:prSet phldrT="[Metin]"/>
      <dgm:spPr/>
      <dgm:t>
        <a:bodyPr/>
        <a:lstStyle/>
        <a:p>
          <a:r>
            <a:rPr lang="tr-TR" dirty="0" smtClean="0"/>
            <a:t>DIŞSAL YÜKLEME</a:t>
          </a:r>
          <a:endParaRPr lang="tr-TR" dirty="0"/>
        </a:p>
      </dgm:t>
    </dgm:pt>
    <dgm:pt modelId="{83A58B41-6CB8-454C-B09D-2C6B38F03747}" type="parTrans" cxnId="{52D9FD21-D424-4B49-95E5-489EB3E967F9}">
      <dgm:prSet/>
      <dgm:spPr/>
      <dgm:t>
        <a:bodyPr/>
        <a:lstStyle/>
        <a:p>
          <a:endParaRPr lang="tr-TR"/>
        </a:p>
      </dgm:t>
    </dgm:pt>
    <dgm:pt modelId="{7A056214-BB8E-4AEE-8CDA-911B4C463FB3}" type="sibTrans" cxnId="{52D9FD21-D424-4B49-95E5-489EB3E967F9}">
      <dgm:prSet/>
      <dgm:spPr/>
      <dgm:t>
        <a:bodyPr/>
        <a:lstStyle/>
        <a:p>
          <a:endParaRPr lang="tr-TR"/>
        </a:p>
      </dgm:t>
    </dgm:pt>
    <dgm:pt modelId="{70977A7C-AF5F-44E0-83B8-1E423BA11087}" type="pres">
      <dgm:prSet presAssocID="{93FD8E3A-91F4-4318-87D7-8402BB4F4DB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0F8116E-CBED-425A-A902-C747FD804316}" type="pres">
      <dgm:prSet presAssocID="{36362074-F24D-4022-A316-C4D3C62614D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F4369E-44F5-484F-A6CC-04A35A6BAC07}" type="pres">
      <dgm:prSet presAssocID="{08E2F200-847D-45DC-9B1F-1EDF854BF858}" presName="sibTrans" presStyleCnt="0"/>
      <dgm:spPr/>
    </dgm:pt>
    <dgm:pt modelId="{72C2A7F9-FB6B-481B-8B68-82AECA0AC49C}" type="pres">
      <dgm:prSet presAssocID="{033B67A5-FEA8-4E53-B297-755346999CB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2D9FD21-D424-4B49-95E5-489EB3E967F9}" srcId="{93FD8E3A-91F4-4318-87D7-8402BB4F4DB6}" destId="{033B67A5-FEA8-4E53-B297-755346999CB6}" srcOrd="1" destOrd="0" parTransId="{83A58B41-6CB8-454C-B09D-2C6B38F03747}" sibTransId="{7A056214-BB8E-4AEE-8CDA-911B4C463FB3}"/>
    <dgm:cxn modelId="{052DA79C-FF7C-4006-9E4C-33AB5423BA0C}" type="presOf" srcId="{033B67A5-FEA8-4E53-B297-755346999CB6}" destId="{72C2A7F9-FB6B-481B-8B68-82AECA0AC49C}" srcOrd="0" destOrd="0" presId="urn:microsoft.com/office/officeart/2005/8/layout/default"/>
    <dgm:cxn modelId="{69868311-DCF3-4855-9CE2-1D69D85B71CD}" type="presOf" srcId="{93FD8E3A-91F4-4318-87D7-8402BB4F4DB6}" destId="{70977A7C-AF5F-44E0-83B8-1E423BA11087}" srcOrd="0" destOrd="0" presId="urn:microsoft.com/office/officeart/2005/8/layout/default"/>
    <dgm:cxn modelId="{3C3D12A5-0681-4C09-B41F-B2035BE00458}" srcId="{93FD8E3A-91F4-4318-87D7-8402BB4F4DB6}" destId="{36362074-F24D-4022-A316-C4D3C62614DD}" srcOrd="0" destOrd="0" parTransId="{492347D4-35CA-4DC0-9CA2-8C27AF843055}" sibTransId="{08E2F200-847D-45DC-9B1F-1EDF854BF858}"/>
    <dgm:cxn modelId="{BFF4BE02-1246-4677-9B7B-A5C94539A063}" type="presOf" srcId="{36362074-F24D-4022-A316-C4D3C62614DD}" destId="{B0F8116E-CBED-425A-A902-C747FD804316}" srcOrd="0" destOrd="0" presId="urn:microsoft.com/office/officeart/2005/8/layout/default"/>
    <dgm:cxn modelId="{E3ED05C6-66FB-43DA-95D4-47D9132421CE}" type="presParOf" srcId="{70977A7C-AF5F-44E0-83B8-1E423BA11087}" destId="{B0F8116E-CBED-425A-A902-C747FD804316}" srcOrd="0" destOrd="0" presId="urn:microsoft.com/office/officeart/2005/8/layout/default"/>
    <dgm:cxn modelId="{0E8EDE34-646B-4728-851E-76DC1156396B}" type="presParOf" srcId="{70977A7C-AF5F-44E0-83B8-1E423BA11087}" destId="{0EF4369E-44F5-484F-A6CC-04A35A6BAC07}" srcOrd="1" destOrd="0" presId="urn:microsoft.com/office/officeart/2005/8/layout/default"/>
    <dgm:cxn modelId="{80BD7129-EA32-470C-BAB2-6D039A29D55D}" type="presParOf" srcId="{70977A7C-AF5F-44E0-83B8-1E423BA11087}" destId="{72C2A7F9-FB6B-481B-8B68-82AECA0AC49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40C931-53FC-4B65-A9B5-43412316B455}" type="doc">
      <dgm:prSet loTypeId="urn:microsoft.com/office/officeart/2005/8/layout/lProcess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tr-TR"/>
        </a:p>
      </dgm:t>
    </dgm:pt>
    <dgm:pt modelId="{01BC8726-AAAF-477E-893E-540A91BA9CEE}">
      <dgm:prSet phldrT="[Metin]"/>
      <dgm:spPr/>
      <dgm:t>
        <a:bodyPr/>
        <a:lstStyle/>
        <a:p>
          <a:r>
            <a:rPr lang="tr-TR" dirty="0" smtClean="0"/>
            <a:t>Alışılmadık sonuçlar getiren karar ve eylemler</a:t>
          </a:r>
          <a:endParaRPr lang="tr-TR" dirty="0"/>
        </a:p>
      </dgm:t>
    </dgm:pt>
    <dgm:pt modelId="{A523898E-F618-46B5-AF87-306A3E1A7A0C}" type="parTrans" cxnId="{2FB1C455-5FDA-40D4-A080-F087E5FA01B1}">
      <dgm:prSet/>
      <dgm:spPr/>
      <dgm:t>
        <a:bodyPr/>
        <a:lstStyle/>
        <a:p>
          <a:endParaRPr lang="tr-TR"/>
        </a:p>
      </dgm:t>
    </dgm:pt>
    <dgm:pt modelId="{21F6A2BD-1EF3-44BA-91D6-E6A5D9BE8BCD}" type="sibTrans" cxnId="{2FB1C455-5FDA-40D4-A080-F087E5FA01B1}">
      <dgm:prSet/>
      <dgm:spPr/>
      <dgm:t>
        <a:bodyPr/>
        <a:lstStyle/>
        <a:p>
          <a:endParaRPr lang="tr-TR"/>
        </a:p>
      </dgm:t>
    </dgm:pt>
    <dgm:pt modelId="{54C8B866-9BEF-432A-A411-43B2B18483ED}">
      <dgm:prSet phldrT="[Metin]"/>
      <dgm:spPr/>
      <dgm:t>
        <a:bodyPr/>
        <a:lstStyle/>
        <a:p>
          <a:r>
            <a:rPr lang="tr-TR" dirty="0" smtClean="0"/>
            <a:t>Satıcının ürünü paketlemesi sıradandır. </a:t>
          </a:r>
          <a:endParaRPr lang="tr-TR" dirty="0"/>
        </a:p>
      </dgm:t>
    </dgm:pt>
    <dgm:pt modelId="{F88982F6-D8E7-4F12-B8FD-0173C1D8BD75}" type="parTrans" cxnId="{A91DFCFF-0758-4E81-9553-AF4B03A9EB27}">
      <dgm:prSet/>
      <dgm:spPr/>
      <dgm:t>
        <a:bodyPr/>
        <a:lstStyle/>
        <a:p>
          <a:endParaRPr lang="tr-TR"/>
        </a:p>
      </dgm:t>
    </dgm:pt>
    <dgm:pt modelId="{C26F039E-6BB5-43A4-AD1C-70E883C43C1D}" type="sibTrans" cxnId="{A91DFCFF-0758-4E81-9553-AF4B03A9EB27}">
      <dgm:prSet/>
      <dgm:spPr/>
      <dgm:t>
        <a:bodyPr/>
        <a:lstStyle/>
        <a:p>
          <a:endParaRPr lang="tr-TR"/>
        </a:p>
      </dgm:t>
    </dgm:pt>
    <dgm:pt modelId="{E9AACE27-826C-4353-825B-59E2378F6A4B}">
      <dgm:prSet phldrT="[Metin]"/>
      <dgm:spPr/>
      <dgm:t>
        <a:bodyPr/>
        <a:lstStyle/>
        <a:p>
          <a:r>
            <a:rPr lang="tr-TR" dirty="0" smtClean="0"/>
            <a:t>Ama aynı ürün yan dükkanda daha ucuz demesi alışılagelmedik bir şeydir. </a:t>
          </a:r>
          <a:endParaRPr lang="tr-TR" dirty="0"/>
        </a:p>
      </dgm:t>
    </dgm:pt>
    <dgm:pt modelId="{9A3C321C-983E-40D9-889B-B665C9E782F5}" type="parTrans" cxnId="{50983173-9086-4048-A56A-D0B99A00D01E}">
      <dgm:prSet/>
      <dgm:spPr/>
      <dgm:t>
        <a:bodyPr/>
        <a:lstStyle/>
        <a:p>
          <a:endParaRPr lang="tr-TR"/>
        </a:p>
      </dgm:t>
    </dgm:pt>
    <dgm:pt modelId="{279F3520-7F5D-419F-A8C3-B32970F9E827}" type="sibTrans" cxnId="{50983173-9086-4048-A56A-D0B99A00D01E}">
      <dgm:prSet/>
      <dgm:spPr/>
      <dgm:t>
        <a:bodyPr/>
        <a:lstStyle/>
        <a:p>
          <a:endParaRPr lang="tr-TR"/>
        </a:p>
      </dgm:t>
    </dgm:pt>
    <dgm:pt modelId="{E983AB0A-C0E2-4F7D-974E-00813CEAFB04}">
      <dgm:prSet phldrT="[Metin]"/>
      <dgm:spPr/>
      <dgm:t>
        <a:bodyPr/>
        <a:lstStyle/>
        <a:p>
          <a:r>
            <a:rPr lang="tr-TR" dirty="0" smtClean="0"/>
            <a:t>Özgürce seçilmiş davranışlar</a:t>
          </a:r>
          <a:endParaRPr lang="tr-TR" dirty="0"/>
        </a:p>
      </dgm:t>
    </dgm:pt>
    <dgm:pt modelId="{E07990C6-E694-49B8-9B68-204508643811}" type="parTrans" cxnId="{7403F26A-EE2F-4618-B54F-9EEF1E41B3D6}">
      <dgm:prSet/>
      <dgm:spPr/>
      <dgm:t>
        <a:bodyPr/>
        <a:lstStyle/>
        <a:p>
          <a:endParaRPr lang="tr-TR"/>
        </a:p>
      </dgm:t>
    </dgm:pt>
    <dgm:pt modelId="{D070D605-A32C-476C-B930-D996C56A8C0A}" type="sibTrans" cxnId="{7403F26A-EE2F-4618-B54F-9EEF1E41B3D6}">
      <dgm:prSet/>
      <dgm:spPr/>
      <dgm:t>
        <a:bodyPr/>
        <a:lstStyle/>
        <a:p>
          <a:endParaRPr lang="tr-TR"/>
        </a:p>
      </dgm:t>
    </dgm:pt>
    <dgm:pt modelId="{FAFC0F5B-20C6-4EC6-AF25-748603F4177C}">
      <dgm:prSet phldrT="[Metin]"/>
      <dgm:spPr/>
      <dgm:t>
        <a:bodyPr/>
        <a:lstStyle/>
        <a:p>
          <a:r>
            <a:rPr lang="tr-TR" dirty="0" smtClean="0"/>
            <a:t>Teklif edilen kazancı yüksek ama çok sıkıcı ve kötü bir coğrafyadaki işi kabul eden biri «paraya» çok değer veriyor diye algılanacaktır. </a:t>
          </a:r>
          <a:endParaRPr lang="tr-TR" dirty="0"/>
        </a:p>
      </dgm:t>
    </dgm:pt>
    <dgm:pt modelId="{09C70B2D-A7FF-4B2C-B957-0B4C96AAD757}" type="parTrans" cxnId="{2105B511-6020-4742-9BB6-DACEF0428550}">
      <dgm:prSet/>
      <dgm:spPr/>
      <dgm:t>
        <a:bodyPr/>
        <a:lstStyle/>
        <a:p>
          <a:endParaRPr lang="tr-TR"/>
        </a:p>
      </dgm:t>
    </dgm:pt>
    <dgm:pt modelId="{974CE4DC-5E92-4614-B8CF-9E622C14F7A3}" type="sibTrans" cxnId="{2105B511-6020-4742-9BB6-DACEF0428550}">
      <dgm:prSet/>
      <dgm:spPr/>
      <dgm:t>
        <a:bodyPr/>
        <a:lstStyle/>
        <a:p>
          <a:endParaRPr lang="tr-TR"/>
        </a:p>
      </dgm:t>
    </dgm:pt>
    <dgm:pt modelId="{3119D04A-E710-41BB-9CC0-6ED2BF22C17B}">
      <dgm:prSet phldrT="[Metin]"/>
      <dgm:spPr/>
      <dgm:t>
        <a:bodyPr/>
        <a:lstStyle/>
        <a:p>
          <a:r>
            <a:rPr lang="tr-TR" dirty="0" smtClean="0"/>
            <a:t>Davranışın sosyal </a:t>
          </a:r>
          <a:r>
            <a:rPr lang="tr-TR" dirty="0" err="1" smtClean="0"/>
            <a:t>istenirliği</a:t>
          </a:r>
          <a:endParaRPr lang="tr-TR" dirty="0"/>
        </a:p>
      </dgm:t>
    </dgm:pt>
    <dgm:pt modelId="{8F082F3F-1975-49D0-A749-82B80F3BFC0A}" type="parTrans" cxnId="{F3095F2B-997C-4391-B830-56B5ED5107F0}">
      <dgm:prSet/>
      <dgm:spPr/>
      <dgm:t>
        <a:bodyPr/>
        <a:lstStyle/>
        <a:p>
          <a:endParaRPr lang="tr-TR"/>
        </a:p>
      </dgm:t>
    </dgm:pt>
    <dgm:pt modelId="{AAF737D0-E229-48DC-8E16-CE7E6CE9A814}" type="sibTrans" cxnId="{F3095F2B-997C-4391-B830-56B5ED5107F0}">
      <dgm:prSet/>
      <dgm:spPr/>
      <dgm:t>
        <a:bodyPr/>
        <a:lstStyle/>
        <a:p>
          <a:endParaRPr lang="tr-TR"/>
        </a:p>
      </dgm:t>
    </dgm:pt>
    <dgm:pt modelId="{D93EB3DC-4FD4-4BD7-88EA-8865A5CC65E2}">
      <dgm:prSet phldrT="[Metin]"/>
      <dgm:spPr/>
      <dgm:t>
        <a:bodyPr/>
        <a:lstStyle/>
        <a:p>
          <a:r>
            <a:rPr lang="tr-TR" dirty="0" smtClean="0"/>
            <a:t>Sosyal </a:t>
          </a:r>
          <a:r>
            <a:rPr lang="tr-TR" dirty="0" err="1" smtClean="0"/>
            <a:t>istenirliği</a:t>
          </a:r>
          <a:r>
            <a:rPr lang="tr-TR" dirty="0" smtClean="0"/>
            <a:t> düşük davranışlar kişilik hakkında daha çok bilgi verir. </a:t>
          </a:r>
          <a:endParaRPr lang="tr-TR" dirty="0"/>
        </a:p>
      </dgm:t>
    </dgm:pt>
    <dgm:pt modelId="{3656B944-2C19-48D6-8271-2444B8DF378D}" type="parTrans" cxnId="{372FB1A7-DA3A-4387-AC1D-768F5DBEAF5B}">
      <dgm:prSet/>
      <dgm:spPr/>
      <dgm:t>
        <a:bodyPr/>
        <a:lstStyle/>
        <a:p>
          <a:endParaRPr lang="tr-TR"/>
        </a:p>
      </dgm:t>
    </dgm:pt>
    <dgm:pt modelId="{8F08505E-7859-4F17-9273-086A8CF3EA0E}" type="sibTrans" cxnId="{372FB1A7-DA3A-4387-AC1D-768F5DBEAF5B}">
      <dgm:prSet/>
      <dgm:spPr/>
      <dgm:t>
        <a:bodyPr/>
        <a:lstStyle/>
        <a:p>
          <a:endParaRPr lang="tr-TR"/>
        </a:p>
      </dgm:t>
    </dgm:pt>
    <dgm:pt modelId="{DEB7B303-4640-486E-90C1-4A9E67674839}" type="pres">
      <dgm:prSet presAssocID="{7140C931-53FC-4B65-A9B5-43412316B45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2240007-D07E-4C17-95CC-25C2337FE702}" type="pres">
      <dgm:prSet presAssocID="{01BC8726-AAAF-477E-893E-540A91BA9CEE}" presName="compNode" presStyleCnt="0"/>
      <dgm:spPr/>
    </dgm:pt>
    <dgm:pt modelId="{BC22DDEB-AB86-42CF-8DD7-1302AF76628B}" type="pres">
      <dgm:prSet presAssocID="{01BC8726-AAAF-477E-893E-540A91BA9CEE}" presName="aNode" presStyleLbl="bgShp" presStyleIdx="0" presStyleCnt="3"/>
      <dgm:spPr/>
      <dgm:t>
        <a:bodyPr/>
        <a:lstStyle/>
        <a:p>
          <a:endParaRPr lang="tr-TR"/>
        </a:p>
      </dgm:t>
    </dgm:pt>
    <dgm:pt modelId="{22EABB7E-3CB5-4980-AC08-11C07F14626B}" type="pres">
      <dgm:prSet presAssocID="{01BC8726-AAAF-477E-893E-540A91BA9CEE}" presName="textNode" presStyleLbl="bgShp" presStyleIdx="0" presStyleCnt="3"/>
      <dgm:spPr/>
      <dgm:t>
        <a:bodyPr/>
        <a:lstStyle/>
        <a:p>
          <a:endParaRPr lang="tr-TR"/>
        </a:p>
      </dgm:t>
    </dgm:pt>
    <dgm:pt modelId="{5B8DB693-7B04-4B0E-933B-D900F7ACAD9C}" type="pres">
      <dgm:prSet presAssocID="{01BC8726-AAAF-477E-893E-540A91BA9CEE}" presName="compChildNode" presStyleCnt="0"/>
      <dgm:spPr/>
    </dgm:pt>
    <dgm:pt modelId="{92E08C15-20DE-4BDE-8B12-AA0B0976248D}" type="pres">
      <dgm:prSet presAssocID="{01BC8726-AAAF-477E-893E-540A91BA9CEE}" presName="theInnerList" presStyleCnt="0"/>
      <dgm:spPr/>
    </dgm:pt>
    <dgm:pt modelId="{F768F794-4337-4CF6-B046-9FC82F727C57}" type="pres">
      <dgm:prSet presAssocID="{54C8B866-9BEF-432A-A411-43B2B18483ED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F2E5C2E-AB53-452C-AB59-FD42D78C74EB}" type="pres">
      <dgm:prSet presAssocID="{54C8B866-9BEF-432A-A411-43B2B18483ED}" presName="aSpace2" presStyleCnt="0"/>
      <dgm:spPr/>
    </dgm:pt>
    <dgm:pt modelId="{941BA02D-355F-44AB-A9BC-6085C530DEEA}" type="pres">
      <dgm:prSet presAssocID="{E9AACE27-826C-4353-825B-59E2378F6A4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47B21D-5716-43A7-B1DA-25AD44836D52}" type="pres">
      <dgm:prSet presAssocID="{01BC8726-AAAF-477E-893E-540A91BA9CEE}" presName="aSpace" presStyleCnt="0"/>
      <dgm:spPr/>
    </dgm:pt>
    <dgm:pt modelId="{F1E96CD3-00C6-4807-8EC6-1316E48F241A}" type="pres">
      <dgm:prSet presAssocID="{E983AB0A-C0E2-4F7D-974E-00813CEAFB04}" presName="compNode" presStyleCnt="0"/>
      <dgm:spPr/>
    </dgm:pt>
    <dgm:pt modelId="{0436ED9C-6F08-4857-82DB-E4CA79180E3F}" type="pres">
      <dgm:prSet presAssocID="{E983AB0A-C0E2-4F7D-974E-00813CEAFB04}" presName="aNode" presStyleLbl="bgShp" presStyleIdx="1" presStyleCnt="3"/>
      <dgm:spPr/>
      <dgm:t>
        <a:bodyPr/>
        <a:lstStyle/>
        <a:p>
          <a:endParaRPr lang="tr-TR"/>
        </a:p>
      </dgm:t>
    </dgm:pt>
    <dgm:pt modelId="{B15F5AFE-6253-4D75-B639-D32852522C8D}" type="pres">
      <dgm:prSet presAssocID="{E983AB0A-C0E2-4F7D-974E-00813CEAFB04}" presName="textNode" presStyleLbl="bgShp" presStyleIdx="1" presStyleCnt="3"/>
      <dgm:spPr/>
      <dgm:t>
        <a:bodyPr/>
        <a:lstStyle/>
        <a:p>
          <a:endParaRPr lang="tr-TR"/>
        </a:p>
      </dgm:t>
    </dgm:pt>
    <dgm:pt modelId="{85C23D46-94E7-4AD1-9D43-631FF8222E75}" type="pres">
      <dgm:prSet presAssocID="{E983AB0A-C0E2-4F7D-974E-00813CEAFB04}" presName="compChildNode" presStyleCnt="0"/>
      <dgm:spPr/>
    </dgm:pt>
    <dgm:pt modelId="{A627ACC3-2256-47DA-9C2A-E4EC93CF25AD}" type="pres">
      <dgm:prSet presAssocID="{E983AB0A-C0E2-4F7D-974E-00813CEAFB04}" presName="theInnerList" presStyleCnt="0"/>
      <dgm:spPr/>
    </dgm:pt>
    <dgm:pt modelId="{991626AA-2A54-4E54-B80C-56E4D96BC5BB}" type="pres">
      <dgm:prSet presAssocID="{FAFC0F5B-20C6-4EC6-AF25-748603F4177C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0928E4-653E-4E45-8E14-C5971B6C0F3F}" type="pres">
      <dgm:prSet presAssocID="{E983AB0A-C0E2-4F7D-974E-00813CEAFB04}" presName="aSpace" presStyleCnt="0"/>
      <dgm:spPr/>
    </dgm:pt>
    <dgm:pt modelId="{5EBF0E5D-ECB6-40F5-85D8-DB66A0CC3BF7}" type="pres">
      <dgm:prSet presAssocID="{3119D04A-E710-41BB-9CC0-6ED2BF22C17B}" presName="compNode" presStyleCnt="0"/>
      <dgm:spPr/>
    </dgm:pt>
    <dgm:pt modelId="{BF00A9F4-04E8-476D-9C2E-146D472CD092}" type="pres">
      <dgm:prSet presAssocID="{3119D04A-E710-41BB-9CC0-6ED2BF22C17B}" presName="aNode" presStyleLbl="bgShp" presStyleIdx="2" presStyleCnt="3"/>
      <dgm:spPr/>
      <dgm:t>
        <a:bodyPr/>
        <a:lstStyle/>
        <a:p>
          <a:endParaRPr lang="tr-TR"/>
        </a:p>
      </dgm:t>
    </dgm:pt>
    <dgm:pt modelId="{A0FABBC3-DEE5-40F6-890F-13003CC58BB4}" type="pres">
      <dgm:prSet presAssocID="{3119D04A-E710-41BB-9CC0-6ED2BF22C17B}" presName="textNode" presStyleLbl="bgShp" presStyleIdx="2" presStyleCnt="3"/>
      <dgm:spPr/>
      <dgm:t>
        <a:bodyPr/>
        <a:lstStyle/>
        <a:p>
          <a:endParaRPr lang="tr-TR"/>
        </a:p>
      </dgm:t>
    </dgm:pt>
    <dgm:pt modelId="{F746FD22-274C-4A6D-8245-E60EB1719100}" type="pres">
      <dgm:prSet presAssocID="{3119D04A-E710-41BB-9CC0-6ED2BF22C17B}" presName="compChildNode" presStyleCnt="0"/>
      <dgm:spPr/>
    </dgm:pt>
    <dgm:pt modelId="{19B7B813-51E4-4EDA-847C-BAC061DFAE35}" type="pres">
      <dgm:prSet presAssocID="{3119D04A-E710-41BB-9CC0-6ED2BF22C17B}" presName="theInnerList" presStyleCnt="0"/>
      <dgm:spPr/>
    </dgm:pt>
    <dgm:pt modelId="{AD8B6B81-2DDC-4E67-8C23-7505A165ED0B}" type="pres">
      <dgm:prSet presAssocID="{D93EB3DC-4FD4-4BD7-88EA-8865A5CC65E2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0104C53-DAB9-4BD7-B390-739E9ACD83CB}" type="presOf" srcId="{E983AB0A-C0E2-4F7D-974E-00813CEAFB04}" destId="{0436ED9C-6F08-4857-82DB-E4CA79180E3F}" srcOrd="0" destOrd="0" presId="urn:microsoft.com/office/officeart/2005/8/layout/lProcess2"/>
    <dgm:cxn modelId="{22F92022-D17A-4DEB-8D58-732B4F7E1262}" type="presOf" srcId="{01BC8726-AAAF-477E-893E-540A91BA9CEE}" destId="{22EABB7E-3CB5-4980-AC08-11C07F14626B}" srcOrd="1" destOrd="0" presId="urn:microsoft.com/office/officeart/2005/8/layout/lProcess2"/>
    <dgm:cxn modelId="{F3095F2B-997C-4391-B830-56B5ED5107F0}" srcId="{7140C931-53FC-4B65-A9B5-43412316B455}" destId="{3119D04A-E710-41BB-9CC0-6ED2BF22C17B}" srcOrd="2" destOrd="0" parTransId="{8F082F3F-1975-49D0-A749-82B80F3BFC0A}" sibTransId="{AAF737D0-E229-48DC-8E16-CE7E6CE9A814}"/>
    <dgm:cxn modelId="{2105B511-6020-4742-9BB6-DACEF0428550}" srcId="{E983AB0A-C0E2-4F7D-974E-00813CEAFB04}" destId="{FAFC0F5B-20C6-4EC6-AF25-748603F4177C}" srcOrd="0" destOrd="0" parTransId="{09C70B2D-A7FF-4B2C-B957-0B4C96AAD757}" sibTransId="{974CE4DC-5E92-4614-B8CF-9E622C14F7A3}"/>
    <dgm:cxn modelId="{F0E559CE-73ED-44BC-8EC7-36EC356CC21C}" type="presOf" srcId="{D93EB3DC-4FD4-4BD7-88EA-8865A5CC65E2}" destId="{AD8B6B81-2DDC-4E67-8C23-7505A165ED0B}" srcOrd="0" destOrd="0" presId="urn:microsoft.com/office/officeart/2005/8/layout/lProcess2"/>
    <dgm:cxn modelId="{A91DFCFF-0758-4E81-9553-AF4B03A9EB27}" srcId="{01BC8726-AAAF-477E-893E-540A91BA9CEE}" destId="{54C8B866-9BEF-432A-A411-43B2B18483ED}" srcOrd="0" destOrd="0" parTransId="{F88982F6-D8E7-4F12-B8FD-0173C1D8BD75}" sibTransId="{C26F039E-6BB5-43A4-AD1C-70E883C43C1D}"/>
    <dgm:cxn modelId="{E6562C90-80C1-4FA3-9EBC-59495E064AAD}" type="presOf" srcId="{01BC8726-AAAF-477E-893E-540A91BA9CEE}" destId="{BC22DDEB-AB86-42CF-8DD7-1302AF76628B}" srcOrd="0" destOrd="0" presId="urn:microsoft.com/office/officeart/2005/8/layout/lProcess2"/>
    <dgm:cxn modelId="{AEDF0089-9356-4A4B-BDEB-9BDFB7BD627D}" type="presOf" srcId="{54C8B866-9BEF-432A-A411-43B2B18483ED}" destId="{F768F794-4337-4CF6-B046-9FC82F727C57}" srcOrd="0" destOrd="0" presId="urn:microsoft.com/office/officeart/2005/8/layout/lProcess2"/>
    <dgm:cxn modelId="{2FB1C455-5FDA-40D4-A080-F087E5FA01B1}" srcId="{7140C931-53FC-4B65-A9B5-43412316B455}" destId="{01BC8726-AAAF-477E-893E-540A91BA9CEE}" srcOrd="0" destOrd="0" parTransId="{A523898E-F618-46B5-AF87-306A3E1A7A0C}" sibTransId="{21F6A2BD-1EF3-44BA-91D6-E6A5D9BE8BCD}"/>
    <dgm:cxn modelId="{91CA21B9-4C85-4095-A217-189C9375EF9C}" type="presOf" srcId="{7140C931-53FC-4B65-A9B5-43412316B455}" destId="{DEB7B303-4640-486E-90C1-4A9E67674839}" srcOrd="0" destOrd="0" presId="urn:microsoft.com/office/officeart/2005/8/layout/lProcess2"/>
    <dgm:cxn modelId="{50983173-9086-4048-A56A-D0B99A00D01E}" srcId="{01BC8726-AAAF-477E-893E-540A91BA9CEE}" destId="{E9AACE27-826C-4353-825B-59E2378F6A4B}" srcOrd="1" destOrd="0" parTransId="{9A3C321C-983E-40D9-889B-B665C9E782F5}" sibTransId="{279F3520-7F5D-419F-A8C3-B32970F9E827}"/>
    <dgm:cxn modelId="{D0E10B2A-EB47-4005-8FC0-E2F78AC36A61}" type="presOf" srcId="{FAFC0F5B-20C6-4EC6-AF25-748603F4177C}" destId="{991626AA-2A54-4E54-B80C-56E4D96BC5BB}" srcOrd="0" destOrd="0" presId="urn:microsoft.com/office/officeart/2005/8/layout/lProcess2"/>
    <dgm:cxn modelId="{372FB1A7-DA3A-4387-AC1D-768F5DBEAF5B}" srcId="{3119D04A-E710-41BB-9CC0-6ED2BF22C17B}" destId="{D93EB3DC-4FD4-4BD7-88EA-8865A5CC65E2}" srcOrd="0" destOrd="0" parTransId="{3656B944-2C19-48D6-8271-2444B8DF378D}" sibTransId="{8F08505E-7859-4F17-9273-086A8CF3EA0E}"/>
    <dgm:cxn modelId="{40BD77F4-C59D-4A6B-A30C-833F35C0CE68}" type="presOf" srcId="{E9AACE27-826C-4353-825B-59E2378F6A4B}" destId="{941BA02D-355F-44AB-A9BC-6085C530DEEA}" srcOrd="0" destOrd="0" presId="urn:microsoft.com/office/officeart/2005/8/layout/lProcess2"/>
    <dgm:cxn modelId="{58AA73F7-B82F-4266-8FDA-D2319E02819C}" type="presOf" srcId="{3119D04A-E710-41BB-9CC0-6ED2BF22C17B}" destId="{A0FABBC3-DEE5-40F6-890F-13003CC58BB4}" srcOrd="1" destOrd="0" presId="urn:microsoft.com/office/officeart/2005/8/layout/lProcess2"/>
    <dgm:cxn modelId="{4B820C0C-9D8A-4AEF-ADD5-4FBCAC0BE939}" type="presOf" srcId="{3119D04A-E710-41BB-9CC0-6ED2BF22C17B}" destId="{BF00A9F4-04E8-476D-9C2E-146D472CD092}" srcOrd="0" destOrd="0" presId="urn:microsoft.com/office/officeart/2005/8/layout/lProcess2"/>
    <dgm:cxn modelId="{5950C964-7526-482C-9950-FAAF66D488EC}" type="presOf" srcId="{E983AB0A-C0E2-4F7D-974E-00813CEAFB04}" destId="{B15F5AFE-6253-4D75-B639-D32852522C8D}" srcOrd="1" destOrd="0" presId="urn:microsoft.com/office/officeart/2005/8/layout/lProcess2"/>
    <dgm:cxn modelId="{7403F26A-EE2F-4618-B54F-9EEF1E41B3D6}" srcId="{7140C931-53FC-4B65-A9B5-43412316B455}" destId="{E983AB0A-C0E2-4F7D-974E-00813CEAFB04}" srcOrd="1" destOrd="0" parTransId="{E07990C6-E694-49B8-9B68-204508643811}" sibTransId="{D070D605-A32C-476C-B930-D996C56A8C0A}"/>
    <dgm:cxn modelId="{1312951E-1C30-4A25-B09A-B7448C25FF3A}" type="presParOf" srcId="{DEB7B303-4640-486E-90C1-4A9E67674839}" destId="{52240007-D07E-4C17-95CC-25C2337FE702}" srcOrd="0" destOrd="0" presId="urn:microsoft.com/office/officeart/2005/8/layout/lProcess2"/>
    <dgm:cxn modelId="{6CE37B72-8982-49D8-BDFD-A2663EFB59B5}" type="presParOf" srcId="{52240007-D07E-4C17-95CC-25C2337FE702}" destId="{BC22DDEB-AB86-42CF-8DD7-1302AF76628B}" srcOrd="0" destOrd="0" presId="urn:microsoft.com/office/officeart/2005/8/layout/lProcess2"/>
    <dgm:cxn modelId="{6A321F1B-7570-46E0-B54F-0D277E97447D}" type="presParOf" srcId="{52240007-D07E-4C17-95CC-25C2337FE702}" destId="{22EABB7E-3CB5-4980-AC08-11C07F14626B}" srcOrd="1" destOrd="0" presId="urn:microsoft.com/office/officeart/2005/8/layout/lProcess2"/>
    <dgm:cxn modelId="{9D70BAC9-BBDA-44ED-ADD5-95444F47EC43}" type="presParOf" srcId="{52240007-D07E-4C17-95CC-25C2337FE702}" destId="{5B8DB693-7B04-4B0E-933B-D900F7ACAD9C}" srcOrd="2" destOrd="0" presId="urn:microsoft.com/office/officeart/2005/8/layout/lProcess2"/>
    <dgm:cxn modelId="{97251B1A-1B0F-4574-95CE-F8B542A4D3ED}" type="presParOf" srcId="{5B8DB693-7B04-4B0E-933B-D900F7ACAD9C}" destId="{92E08C15-20DE-4BDE-8B12-AA0B0976248D}" srcOrd="0" destOrd="0" presId="urn:microsoft.com/office/officeart/2005/8/layout/lProcess2"/>
    <dgm:cxn modelId="{09D18A09-4CC3-43C4-924D-6AF0CC19ED82}" type="presParOf" srcId="{92E08C15-20DE-4BDE-8B12-AA0B0976248D}" destId="{F768F794-4337-4CF6-B046-9FC82F727C57}" srcOrd="0" destOrd="0" presId="urn:microsoft.com/office/officeart/2005/8/layout/lProcess2"/>
    <dgm:cxn modelId="{57736232-3CA1-4F1B-893D-FA928857393F}" type="presParOf" srcId="{92E08C15-20DE-4BDE-8B12-AA0B0976248D}" destId="{8F2E5C2E-AB53-452C-AB59-FD42D78C74EB}" srcOrd="1" destOrd="0" presId="urn:microsoft.com/office/officeart/2005/8/layout/lProcess2"/>
    <dgm:cxn modelId="{CC099DD2-9C8A-4DC5-980D-EF363B329FF2}" type="presParOf" srcId="{92E08C15-20DE-4BDE-8B12-AA0B0976248D}" destId="{941BA02D-355F-44AB-A9BC-6085C530DEEA}" srcOrd="2" destOrd="0" presId="urn:microsoft.com/office/officeart/2005/8/layout/lProcess2"/>
    <dgm:cxn modelId="{8E462952-F518-4C02-AA7E-124D266D2969}" type="presParOf" srcId="{DEB7B303-4640-486E-90C1-4A9E67674839}" destId="{0A47B21D-5716-43A7-B1DA-25AD44836D52}" srcOrd="1" destOrd="0" presId="urn:microsoft.com/office/officeart/2005/8/layout/lProcess2"/>
    <dgm:cxn modelId="{9F152607-4179-4DD6-BC95-6C4BA0CC204A}" type="presParOf" srcId="{DEB7B303-4640-486E-90C1-4A9E67674839}" destId="{F1E96CD3-00C6-4807-8EC6-1316E48F241A}" srcOrd="2" destOrd="0" presId="urn:microsoft.com/office/officeart/2005/8/layout/lProcess2"/>
    <dgm:cxn modelId="{2198BFEE-69C5-465E-BBF1-D490DCD28C6D}" type="presParOf" srcId="{F1E96CD3-00C6-4807-8EC6-1316E48F241A}" destId="{0436ED9C-6F08-4857-82DB-E4CA79180E3F}" srcOrd="0" destOrd="0" presId="urn:microsoft.com/office/officeart/2005/8/layout/lProcess2"/>
    <dgm:cxn modelId="{F4129347-E99B-48F2-BC13-8E6E4BED3857}" type="presParOf" srcId="{F1E96CD3-00C6-4807-8EC6-1316E48F241A}" destId="{B15F5AFE-6253-4D75-B639-D32852522C8D}" srcOrd="1" destOrd="0" presId="urn:microsoft.com/office/officeart/2005/8/layout/lProcess2"/>
    <dgm:cxn modelId="{B79ABA45-5546-4746-934A-EAC93658D87A}" type="presParOf" srcId="{F1E96CD3-00C6-4807-8EC6-1316E48F241A}" destId="{85C23D46-94E7-4AD1-9D43-631FF8222E75}" srcOrd="2" destOrd="0" presId="urn:microsoft.com/office/officeart/2005/8/layout/lProcess2"/>
    <dgm:cxn modelId="{C4A2E18A-20D2-4845-AD16-45FFDEB0FDF7}" type="presParOf" srcId="{85C23D46-94E7-4AD1-9D43-631FF8222E75}" destId="{A627ACC3-2256-47DA-9C2A-E4EC93CF25AD}" srcOrd="0" destOrd="0" presId="urn:microsoft.com/office/officeart/2005/8/layout/lProcess2"/>
    <dgm:cxn modelId="{041C1CB2-B9C4-4561-BDF9-3724C7B4BA82}" type="presParOf" srcId="{A627ACC3-2256-47DA-9C2A-E4EC93CF25AD}" destId="{991626AA-2A54-4E54-B80C-56E4D96BC5BB}" srcOrd="0" destOrd="0" presId="urn:microsoft.com/office/officeart/2005/8/layout/lProcess2"/>
    <dgm:cxn modelId="{A5911C30-F7CA-4382-917C-FC046B371ED1}" type="presParOf" srcId="{DEB7B303-4640-486E-90C1-4A9E67674839}" destId="{800928E4-653E-4E45-8E14-C5971B6C0F3F}" srcOrd="3" destOrd="0" presId="urn:microsoft.com/office/officeart/2005/8/layout/lProcess2"/>
    <dgm:cxn modelId="{CBDEBBD8-4E04-4B8B-8D3F-3FD61FF17183}" type="presParOf" srcId="{DEB7B303-4640-486E-90C1-4A9E67674839}" destId="{5EBF0E5D-ECB6-40F5-85D8-DB66A0CC3BF7}" srcOrd="4" destOrd="0" presId="urn:microsoft.com/office/officeart/2005/8/layout/lProcess2"/>
    <dgm:cxn modelId="{03FBA5CD-8D78-41C3-900B-2A4A173FAD17}" type="presParOf" srcId="{5EBF0E5D-ECB6-40F5-85D8-DB66A0CC3BF7}" destId="{BF00A9F4-04E8-476D-9C2E-146D472CD092}" srcOrd="0" destOrd="0" presId="urn:microsoft.com/office/officeart/2005/8/layout/lProcess2"/>
    <dgm:cxn modelId="{C6C85923-1581-418E-BFDB-D72F9F24FC3C}" type="presParOf" srcId="{5EBF0E5D-ECB6-40F5-85D8-DB66A0CC3BF7}" destId="{A0FABBC3-DEE5-40F6-890F-13003CC58BB4}" srcOrd="1" destOrd="0" presId="urn:microsoft.com/office/officeart/2005/8/layout/lProcess2"/>
    <dgm:cxn modelId="{83319AE4-C120-4A25-87F8-37984B3EE8F7}" type="presParOf" srcId="{5EBF0E5D-ECB6-40F5-85D8-DB66A0CC3BF7}" destId="{F746FD22-274C-4A6D-8245-E60EB1719100}" srcOrd="2" destOrd="0" presId="urn:microsoft.com/office/officeart/2005/8/layout/lProcess2"/>
    <dgm:cxn modelId="{B64BA065-DE86-465A-BD5F-960DA0D82296}" type="presParOf" srcId="{F746FD22-274C-4A6D-8245-E60EB1719100}" destId="{19B7B813-51E4-4EDA-847C-BAC061DFAE35}" srcOrd="0" destOrd="0" presId="urn:microsoft.com/office/officeart/2005/8/layout/lProcess2"/>
    <dgm:cxn modelId="{16013D04-72B5-4C3C-8923-BB80F01B7DB6}" type="presParOf" srcId="{19B7B813-51E4-4EDA-847C-BAC061DFAE35}" destId="{AD8B6B81-2DDC-4E67-8C23-7505A165ED0B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0A7378-72E3-4C0C-B63E-6F737316B659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59260DCE-8236-4FAF-A61F-41704C4086A1}">
      <dgm:prSet phldrT="[Metin]"/>
      <dgm:spPr/>
      <dgm:t>
        <a:bodyPr/>
        <a:lstStyle/>
        <a:p>
          <a:r>
            <a:rPr lang="tr-TR" dirty="0" smtClean="0"/>
            <a:t>Fikir birliği (benzerlik) bilgisi</a:t>
          </a:r>
          <a:endParaRPr lang="tr-TR" dirty="0"/>
        </a:p>
      </dgm:t>
    </dgm:pt>
    <dgm:pt modelId="{CA502FD9-5C90-44BA-AAE1-696B6E4F90FE}" type="parTrans" cxnId="{39A6A720-2D6F-47F1-A343-2B46A9DB2C36}">
      <dgm:prSet/>
      <dgm:spPr/>
      <dgm:t>
        <a:bodyPr/>
        <a:lstStyle/>
        <a:p>
          <a:endParaRPr lang="tr-TR"/>
        </a:p>
      </dgm:t>
    </dgm:pt>
    <dgm:pt modelId="{5207E437-6651-4539-91B8-6C2C1B2367F8}" type="sibTrans" cxnId="{39A6A720-2D6F-47F1-A343-2B46A9DB2C36}">
      <dgm:prSet/>
      <dgm:spPr/>
      <dgm:t>
        <a:bodyPr/>
        <a:lstStyle/>
        <a:p>
          <a:endParaRPr lang="tr-TR"/>
        </a:p>
      </dgm:t>
    </dgm:pt>
    <dgm:pt modelId="{C4EEAD93-725C-4C4D-B91C-2D1E948946A0}">
      <dgm:prSet phldrT="[Metin]"/>
      <dgm:spPr/>
      <dgm:t>
        <a:bodyPr/>
        <a:lstStyle/>
        <a:p>
          <a:r>
            <a:rPr lang="tr-TR" dirty="0" smtClean="0"/>
            <a:t>Herkes aynı şekilde mi davranıyor?</a:t>
          </a:r>
          <a:endParaRPr lang="tr-TR" dirty="0"/>
        </a:p>
      </dgm:t>
    </dgm:pt>
    <dgm:pt modelId="{A4A074E0-F6E0-4E9B-86F5-BF26931B80E4}" type="parTrans" cxnId="{F5016FED-1C17-4297-9FA0-D3821489BEB6}">
      <dgm:prSet/>
      <dgm:spPr/>
      <dgm:t>
        <a:bodyPr/>
        <a:lstStyle/>
        <a:p>
          <a:endParaRPr lang="tr-TR"/>
        </a:p>
      </dgm:t>
    </dgm:pt>
    <dgm:pt modelId="{6574100E-BF04-45C3-B2B2-55C41BEC15A5}" type="sibTrans" cxnId="{F5016FED-1C17-4297-9FA0-D3821489BEB6}">
      <dgm:prSet/>
      <dgm:spPr/>
      <dgm:t>
        <a:bodyPr/>
        <a:lstStyle/>
        <a:p>
          <a:endParaRPr lang="tr-TR"/>
        </a:p>
      </dgm:t>
    </dgm:pt>
    <dgm:pt modelId="{9AD4204B-6D0F-433E-BC14-2BB40CDE060D}">
      <dgm:prSet phldrT="[Metin]"/>
      <dgm:spPr/>
      <dgm:t>
        <a:bodyPr/>
        <a:lstStyle/>
        <a:p>
          <a:r>
            <a:rPr lang="tr-TR" dirty="0" smtClean="0"/>
            <a:t>Tutarlılık bilgisi</a:t>
          </a:r>
          <a:endParaRPr lang="tr-TR" dirty="0"/>
        </a:p>
      </dgm:t>
    </dgm:pt>
    <dgm:pt modelId="{4AAB644A-48CE-45E7-96D3-49A9A789CA35}" type="parTrans" cxnId="{E19D6524-10E0-4044-91D5-3A8068C519C9}">
      <dgm:prSet/>
      <dgm:spPr/>
      <dgm:t>
        <a:bodyPr/>
        <a:lstStyle/>
        <a:p>
          <a:endParaRPr lang="tr-TR"/>
        </a:p>
      </dgm:t>
    </dgm:pt>
    <dgm:pt modelId="{46B92442-29EB-4103-9FA7-24B398E80528}" type="sibTrans" cxnId="{E19D6524-10E0-4044-91D5-3A8068C519C9}">
      <dgm:prSet/>
      <dgm:spPr/>
      <dgm:t>
        <a:bodyPr/>
        <a:lstStyle/>
        <a:p>
          <a:endParaRPr lang="tr-TR"/>
        </a:p>
      </dgm:t>
    </dgm:pt>
    <dgm:pt modelId="{F96FEF8E-AB9A-4CA5-8CA9-7A164389CF99}">
      <dgm:prSet phldrT="[Metin]"/>
      <dgm:spPr/>
      <dgm:t>
        <a:bodyPr/>
        <a:lstStyle/>
        <a:p>
          <a:r>
            <a:rPr lang="tr-TR" dirty="0" smtClean="0"/>
            <a:t>Kişi, her zaman ve her durumda aynı uyarıcıya aynı tepkiyi mi veriyor? </a:t>
          </a:r>
          <a:endParaRPr lang="tr-TR" dirty="0"/>
        </a:p>
      </dgm:t>
    </dgm:pt>
    <dgm:pt modelId="{9FADE6DF-7042-4E7F-8A0A-317FC3E5D8FB}" type="parTrans" cxnId="{4E6FF6D2-39C3-4D55-B69B-B4404624E88D}">
      <dgm:prSet/>
      <dgm:spPr/>
      <dgm:t>
        <a:bodyPr/>
        <a:lstStyle/>
        <a:p>
          <a:endParaRPr lang="tr-TR"/>
        </a:p>
      </dgm:t>
    </dgm:pt>
    <dgm:pt modelId="{494E8513-F0B5-4E16-AC22-EAD0DC5AC28E}" type="sibTrans" cxnId="{4E6FF6D2-39C3-4D55-B69B-B4404624E88D}">
      <dgm:prSet/>
      <dgm:spPr/>
      <dgm:t>
        <a:bodyPr/>
        <a:lstStyle/>
        <a:p>
          <a:endParaRPr lang="tr-TR"/>
        </a:p>
      </dgm:t>
    </dgm:pt>
    <dgm:pt modelId="{7F2DC23E-E66C-4A6D-84B2-F3DF56A260D9}">
      <dgm:prSet phldrT="[Metin]"/>
      <dgm:spPr/>
      <dgm:t>
        <a:bodyPr/>
        <a:lstStyle/>
        <a:p>
          <a:r>
            <a:rPr lang="tr-TR" dirty="0" smtClean="0"/>
            <a:t>Belirginlik bilgisi</a:t>
          </a:r>
          <a:endParaRPr lang="tr-TR" dirty="0"/>
        </a:p>
      </dgm:t>
    </dgm:pt>
    <dgm:pt modelId="{3BC30524-C0C1-4808-945A-745D451638B7}" type="parTrans" cxnId="{21712A27-75B1-4594-8B47-879AA50C06BD}">
      <dgm:prSet/>
      <dgm:spPr/>
      <dgm:t>
        <a:bodyPr/>
        <a:lstStyle/>
        <a:p>
          <a:endParaRPr lang="tr-TR"/>
        </a:p>
      </dgm:t>
    </dgm:pt>
    <dgm:pt modelId="{BEA72887-3B8B-43F2-A082-CEBD8AFE0573}" type="sibTrans" cxnId="{21712A27-75B1-4594-8B47-879AA50C06BD}">
      <dgm:prSet/>
      <dgm:spPr/>
      <dgm:t>
        <a:bodyPr/>
        <a:lstStyle/>
        <a:p>
          <a:endParaRPr lang="tr-TR"/>
        </a:p>
      </dgm:t>
    </dgm:pt>
    <dgm:pt modelId="{5EFB2887-396A-463D-8905-AD0A024A9602}">
      <dgm:prSet phldrT="[Metin]"/>
      <dgm:spPr/>
      <dgm:t>
        <a:bodyPr/>
        <a:lstStyle/>
        <a:p>
          <a:r>
            <a:rPr lang="tr-TR" dirty="0" smtClean="0"/>
            <a:t>Kişi farklı uyarıcı ya da olaylara da aynı reaksiyonu mu veriyor?</a:t>
          </a:r>
          <a:endParaRPr lang="tr-TR" dirty="0"/>
        </a:p>
      </dgm:t>
    </dgm:pt>
    <dgm:pt modelId="{FEC10B82-556F-4583-80BD-BEB9DEE2E1E2}" type="parTrans" cxnId="{CEB128F1-3130-4A6B-9E37-EA6B91A77732}">
      <dgm:prSet/>
      <dgm:spPr/>
      <dgm:t>
        <a:bodyPr/>
        <a:lstStyle/>
        <a:p>
          <a:endParaRPr lang="tr-TR"/>
        </a:p>
      </dgm:t>
    </dgm:pt>
    <dgm:pt modelId="{EC29304D-2877-454A-9C14-4C3356255429}" type="sibTrans" cxnId="{CEB128F1-3130-4A6B-9E37-EA6B91A77732}">
      <dgm:prSet/>
      <dgm:spPr/>
      <dgm:t>
        <a:bodyPr/>
        <a:lstStyle/>
        <a:p>
          <a:endParaRPr lang="tr-TR"/>
        </a:p>
      </dgm:t>
    </dgm:pt>
    <dgm:pt modelId="{9702BCEC-5149-40F3-89CD-274A0E4FACE1}" type="pres">
      <dgm:prSet presAssocID="{560A7378-72E3-4C0C-B63E-6F737316B65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11A3806-956E-49CA-B715-05985893A7D0}" type="pres">
      <dgm:prSet presAssocID="{59260DCE-8236-4FAF-A61F-41704C4086A1}" presName="compNode" presStyleCnt="0"/>
      <dgm:spPr/>
    </dgm:pt>
    <dgm:pt modelId="{AFFB1874-0FDC-4008-800C-F428DB0593C2}" type="pres">
      <dgm:prSet presAssocID="{59260DCE-8236-4FAF-A61F-41704C4086A1}" presName="aNode" presStyleLbl="bgShp" presStyleIdx="0" presStyleCnt="3"/>
      <dgm:spPr/>
      <dgm:t>
        <a:bodyPr/>
        <a:lstStyle/>
        <a:p>
          <a:endParaRPr lang="tr-TR"/>
        </a:p>
      </dgm:t>
    </dgm:pt>
    <dgm:pt modelId="{606C0CE9-B3D3-4518-BFB4-D577168E2368}" type="pres">
      <dgm:prSet presAssocID="{59260DCE-8236-4FAF-A61F-41704C4086A1}" presName="textNode" presStyleLbl="bgShp" presStyleIdx="0" presStyleCnt="3"/>
      <dgm:spPr/>
      <dgm:t>
        <a:bodyPr/>
        <a:lstStyle/>
        <a:p>
          <a:endParaRPr lang="tr-TR"/>
        </a:p>
      </dgm:t>
    </dgm:pt>
    <dgm:pt modelId="{B75A3C27-CBC4-48B1-B85E-98AAC89CF2BC}" type="pres">
      <dgm:prSet presAssocID="{59260DCE-8236-4FAF-A61F-41704C4086A1}" presName="compChildNode" presStyleCnt="0"/>
      <dgm:spPr/>
    </dgm:pt>
    <dgm:pt modelId="{D55702FE-14D3-4FF0-BCFF-EB9F4DDAD0FB}" type="pres">
      <dgm:prSet presAssocID="{59260DCE-8236-4FAF-A61F-41704C4086A1}" presName="theInnerList" presStyleCnt="0"/>
      <dgm:spPr/>
    </dgm:pt>
    <dgm:pt modelId="{F160CD58-ACCD-4981-9553-5DB32229495F}" type="pres">
      <dgm:prSet presAssocID="{C4EEAD93-725C-4C4D-B91C-2D1E948946A0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218DDD9-9079-4F8A-86D2-DBF1EA0CF95F}" type="pres">
      <dgm:prSet presAssocID="{59260DCE-8236-4FAF-A61F-41704C4086A1}" presName="aSpace" presStyleCnt="0"/>
      <dgm:spPr/>
    </dgm:pt>
    <dgm:pt modelId="{0ADBF20C-8924-4F34-BA1A-E903DFF30D14}" type="pres">
      <dgm:prSet presAssocID="{9AD4204B-6D0F-433E-BC14-2BB40CDE060D}" presName="compNode" presStyleCnt="0"/>
      <dgm:spPr/>
    </dgm:pt>
    <dgm:pt modelId="{B9FE981C-0983-4800-B43A-0858CC561F3A}" type="pres">
      <dgm:prSet presAssocID="{9AD4204B-6D0F-433E-BC14-2BB40CDE060D}" presName="aNode" presStyleLbl="bgShp" presStyleIdx="1" presStyleCnt="3"/>
      <dgm:spPr/>
      <dgm:t>
        <a:bodyPr/>
        <a:lstStyle/>
        <a:p>
          <a:endParaRPr lang="tr-TR"/>
        </a:p>
      </dgm:t>
    </dgm:pt>
    <dgm:pt modelId="{C3234126-15F5-49DC-A7C2-0B17DFB05D7E}" type="pres">
      <dgm:prSet presAssocID="{9AD4204B-6D0F-433E-BC14-2BB40CDE060D}" presName="textNode" presStyleLbl="bgShp" presStyleIdx="1" presStyleCnt="3"/>
      <dgm:spPr/>
      <dgm:t>
        <a:bodyPr/>
        <a:lstStyle/>
        <a:p>
          <a:endParaRPr lang="tr-TR"/>
        </a:p>
      </dgm:t>
    </dgm:pt>
    <dgm:pt modelId="{1D9933BE-50FD-43FA-A225-44C2D2584210}" type="pres">
      <dgm:prSet presAssocID="{9AD4204B-6D0F-433E-BC14-2BB40CDE060D}" presName="compChildNode" presStyleCnt="0"/>
      <dgm:spPr/>
    </dgm:pt>
    <dgm:pt modelId="{63C65835-78D8-475E-B3C2-B0EEA230A10E}" type="pres">
      <dgm:prSet presAssocID="{9AD4204B-6D0F-433E-BC14-2BB40CDE060D}" presName="theInnerList" presStyleCnt="0"/>
      <dgm:spPr/>
    </dgm:pt>
    <dgm:pt modelId="{7B576632-F473-49C6-89A8-B2847416C36F}" type="pres">
      <dgm:prSet presAssocID="{F96FEF8E-AB9A-4CA5-8CA9-7A164389CF99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0077B9-5913-440A-B0CB-B6704BCF2AA4}" type="pres">
      <dgm:prSet presAssocID="{9AD4204B-6D0F-433E-BC14-2BB40CDE060D}" presName="aSpace" presStyleCnt="0"/>
      <dgm:spPr/>
    </dgm:pt>
    <dgm:pt modelId="{23121F9A-8F1F-491D-92E8-757046BC6E7B}" type="pres">
      <dgm:prSet presAssocID="{7F2DC23E-E66C-4A6D-84B2-F3DF56A260D9}" presName="compNode" presStyleCnt="0"/>
      <dgm:spPr/>
    </dgm:pt>
    <dgm:pt modelId="{F09E9539-E2B6-44D4-A4EC-EB1A91A2ECD5}" type="pres">
      <dgm:prSet presAssocID="{7F2DC23E-E66C-4A6D-84B2-F3DF56A260D9}" presName="aNode" presStyleLbl="bgShp" presStyleIdx="2" presStyleCnt="3"/>
      <dgm:spPr/>
      <dgm:t>
        <a:bodyPr/>
        <a:lstStyle/>
        <a:p>
          <a:endParaRPr lang="tr-TR"/>
        </a:p>
      </dgm:t>
    </dgm:pt>
    <dgm:pt modelId="{2D5EFD74-FF95-4D93-8485-DD609047E0AA}" type="pres">
      <dgm:prSet presAssocID="{7F2DC23E-E66C-4A6D-84B2-F3DF56A260D9}" presName="textNode" presStyleLbl="bgShp" presStyleIdx="2" presStyleCnt="3"/>
      <dgm:spPr/>
      <dgm:t>
        <a:bodyPr/>
        <a:lstStyle/>
        <a:p>
          <a:endParaRPr lang="tr-TR"/>
        </a:p>
      </dgm:t>
    </dgm:pt>
    <dgm:pt modelId="{B16B941E-987F-4B9C-B4BF-3AA01746622B}" type="pres">
      <dgm:prSet presAssocID="{7F2DC23E-E66C-4A6D-84B2-F3DF56A260D9}" presName="compChildNode" presStyleCnt="0"/>
      <dgm:spPr/>
    </dgm:pt>
    <dgm:pt modelId="{41B88377-1CA1-414D-9051-99805D8A190A}" type="pres">
      <dgm:prSet presAssocID="{7F2DC23E-E66C-4A6D-84B2-F3DF56A260D9}" presName="theInnerList" presStyleCnt="0"/>
      <dgm:spPr/>
    </dgm:pt>
    <dgm:pt modelId="{57B49370-E186-426B-AEEC-971560C3E8B5}" type="pres">
      <dgm:prSet presAssocID="{5EFB2887-396A-463D-8905-AD0A024A9602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6FBC6F7-2BB6-497F-9613-78C47F3BA3E0}" type="presOf" srcId="{59260DCE-8236-4FAF-A61F-41704C4086A1}" destId="{AFFB1874-0FDC-4008-800C-F428DB0593C2}" srcOrd="0" destOrd="0" presId="urn:microsoft.com/office/officeart/2005/8/layout/lProcess2"/>
    <dgm:cxn modelId="{4E6FF6D2-39C3-4D55-B69B-B4404624E88D}" srcId="{9AD4204B-6D0F-433E-BC14-2BB40CDE060D}" destId="{F96FEF8E-AB9A-4CA5-8CA9-7A164389CF99}" srcOrd="0" destOrd="0" parTransId="{9FADE6DF-7042-4E7F-8A0A-317FC3E5D8FB}" sibTransId="{494E8513-F0B5-4E16-AC22-EAD0DC5AC28E}"/>
    <dgm:cxn modelId="{21712A27-75B1-4594-8B47-879AA50C06BD}" srcId="{560A7378-72E3-4C0C-B63E-6F737316B659}" destId="{7F2DC23E-E66C-4A6D-84B2-F3DF56A260D9}" srcOrd="2" destOrd="0" parTransId="{3BC30524-C0C1-4808-945A-745D451638B7}" sibTransId="{BEA72887-3B8B-43F2-A082-CEBD8AFE0573}"/>
    <dgm:cxn modelId="{BFBAD1B8-1154-45FB-A1DC-2D742FE54E08}" type="presOf" srcId="{9AD4204B-6D0F-433E-BC14-2BB40CDE060D}" destId="{B9FE981C-0983-4800-B43A-0858CC561F3A}" srcOrd="0" destOrd="0" presId="urn:microsoft.com/office/officeart/2005/8/layout/lProcess2"/>
    <dgm:cxn modelId="{B6C4B613-5A84-4289-8DCD-705B9B1D8404}" type="presOf" srcId="{9AD4204B-6D0F-433E-BC14-2BB40CDE060D}" destId="{C3234126-15F5-49DC-A7C2-0B17DFB05D7E}" srcOrd="1" destOrd="0" presId="urn:microsoft.com/office/officeart/2005/8/layout/lProcess2"/>
    <dgm:cxn modelId="{382459F2-04F9-4B63-AC4B-7E88DBA473CC}" type="presOf" srcId="{7F2DC23E-E66C-4A6D-84B2-F3DF56A260D9}" destId="{2D5EFD74-FF95-4D93-8485-DD609047E0AA}" srcOrd="1" destOrd="0" presId="urn:microsoft.com/office/officeart/2005/8/layout/lProcess2"/>
    <dgm:cxn modelId="{0B632BE8-84B9-4460-8926-3368CE9E1757}" type="presOf" srcId="{7F2DC23E-E66C-4A6D-84B2-F3DF56A260D9}" destId="{F09E9539-E2B6-44D4-A4EC-EB1A91A2ECD5}" srcOrd="0" destOrd="0" presId="urn:microsoft.com/office/officeart/2005/8/layout/lProcess2"/>
    <dgm:cxn modelId="{CAFF05F4-0781-4B3A-8117-8847CDADD3B8}" type="presOf" srcId="{F96FEF8E-AB9A-4CA5-8CA9-7A164389CF99}" destId="{7B576632-F473-49C6-89A8-B2847416C36F}" srcOrd="0" destOrd="0" presId="urn:microsoft.com/office/officeart/2005/8/layout/lProcess2"/>
    <dgm:cxn modelId="{C66C6FF2-1CDD-4347-9B57-10EE5A838844}" type="presOf" srcId="{C4EEAD93-725C-4C4D-B91C-2D1E948946A0}" destId="{F160CD58-ACCD-4981-9553-5DB32229495F}" srcOrd="0" destOrd="0" presId="urn:microsoft.com/office/officeart/2005/8/layout/lProcess2"/>
    <dgm:cxn modelId="{39A6A720-2D6F-47F1-A343-2B46A9DB2C36}" srcId="{560A7378-72E3-4C0C-B63E-6F737316B659}" destId="{59260DCE-8236-4FAF-A61F-41704C4086A1}" srcOrd="0" destOrd="0" parTransId="{CA502FD9-5C90-44BA-AAE1-696B6E4F90FE}" sibTransId="{5207E437-6651-4539-91B8-6C2C1B2367F8}"/>
    <dgm:cxn modelId="{10955E8F-DB00-41F4-987C-28A274070B1C}" type="presOf" srcId="{560A7378-72E3-4C0C-B63E-6F737316B659}" destId="{9702BCEC-5149-40F3-89CD-274A0E4FACE1}" srcOrd="0" destOrd="0" presId="urn:microsoft.com/office/officeart/2005/8/layout/lProcess2"/>
    <dgm:cxn modelId="{F5016FED-1C17-4297-9FA0-D3821489BEB6}" srcId="{59260DCE-8236-4FAF-A61F-41704C4086A1}" destId="{C4EEAD93-725C-4C4D-B91C-2D1E948946A0}" srcOrd="0" destOrd="0" parTransId="{A4A074E0-F6E0-4E9B-86F5-BF26931B80E4}" sibTransId="{6574100E-BF04-45C3-B2B2-55C41BEC15A5}"/>
    <dgm:cxn modelId="{CEB128F1-3130-4A6B-9E37-EA6B91A77732}" srcId="{7F2DC23E-E66C-4A6D-84B2-F3DF56A260D9}" destId="{5EFB2887-396A-463D-8905-AD0A024A9602}" srcOrd="0" destOrd="0" parTransId="{FEC10B82-556F-4583-80BD-BEB9DEE2E1E2}" sibTransId="{EC29304D-2877-454A-9C14-4C3356255429}"/>
    <dgm:cxn modelId="{93F4245F-DB14-4D91-BC56-0632BB34357E}" type="presOf" srcId="{59260DCE-8236-4FAF-A61F-41704C4086A1}" destId="{606C0CE9-B3D3-4518-BFB4-D577168E2368}" srcOrd="1" destOrd="0" presId="urn:microsoft.com/office/officeart/2005/8/layout/lProcess2"/>
    <dgm:cxn modelId="{E19D6524-10E0-4044-91D5-3A8068C519C9}" srcId="{560A7378-72E3-4C0C-B63E-6F737316B659}" destId="{9AD4204B-6D0F-433E-BC14-2BB40CDE060D}" srcOrd="1" destOrd="0" parTransId="{4AAB644A-48CE-45E7-96D3-49A9A789CA35}" sibTransId="{46B92442-29EB-4103-9FA7-24B398E80528}"/>
    <dgm:cxn modelId="{66AB60EB-B18F-414A-BE7F-EBCDAE05FD8C}" type="presOf" srcId="{5EFB2887-396A-463D-8905-AD0A024A9602}" destId="{57B49370-E186-426B-AEEC-971560C3E8B5}" srcOrd="0" destOrd="0" presId="urn:microsoft.com/office/officeart/2005/8/layout/lProcess2"/>
    <dgm:cxn modelId="{34430144-31B9-4100-8017-8127C24707A6}" type="presParOf" srcId="{9702BCEC-5149-40F3-89CD-274A0E4FACE1}" destId="{111A3806-956E-49CA-B715-05985893A7D0}" srcOrd="0" destOrd="0" presId="urn:microsoft.com/office/officeart/2005/8/layout/lProcess2"/>
    <dgm:cxn modelId="{F7DF6CD4-9FE0-47EB-9533-BE7AD321F09E}" type="presParOf" srcId="{111A3806-956E-49CA-B715-05985893A7D0}" destId="{AFFB1874-0FDC-4008-800C-F428DB0593C2}" srcOrd="0" destOrd="0" presId="urn:microsoft.com/office/officeart/2005/8/layout/lProcess2"/>
    <dgm:cxn modelId="{824B90E6-A38E-42C7-BAAC-BF3458CE1A24}" type="presParOf" srcId="{111A3806-956E-49CA-B715-05985893A7D0}" destId="{606C0CE9-B3D3-4518-BFB4-D577168E2368}" srcOrd="1" destOrd="0" presId="urn:microsoft.com/office/officeart/2005/8/layout/lProcess2"/>
    <dgm:cxn modelId="{5BF8D190-5BDA-4D45-A746-413E1C1A4B9D}" type="presParOf" srcId="{111A3806-956E-49CA-B715-05985893A7D0}" destId="{B75A3C27-CBC4-48B1-B85E-98AAC89CF2BC}" srcOrd="2" destOrd="0" presId="urn:microsoft.com/office/officeart/2005/8/layout/lProcess2"/>
    <dgm:cxn modelId="{EF7A0D78-E30B-4538-B7F3-04B1D24AE42C}" type="presParOf" srcId="{B75A3C27-CBC4-48B1-B85E-98AAC89CF2BC}" destId="{D55702FE-14D3-4FF0-BCFF-EB9F4DDAD0FB}" srcOrd="0" destOrd="0" presId="urn:microsoft.com/office/officeart/2005/8/layout/lProcess2"/>
    <dgm:cxn modelId="{1C7DA22B-557F-4D99-AC2D-DBB2C8AEC0C9}" type="presParOf" srcId="{D55702FE-14D3-4FF0-BCFF-EB9F4DDAD0FB}" destId="{F160CD58-ACCD-4981-9553-5DB32229495F}" srcOrd="0" destOrd="0" presId="urn:microsoft.com/office/officeart/2005/8/layout/lProcess2"/>
    <dgm:cxn modelId="{BED472BC-DE0F-43BB-A3A3-52A3A835D08A}" type="presParOf" srcId="{9702BCEC-5149-40F3-89CD-274A0E4FACE1}" destId="{B218DDD9-9079-4F8A-86D2-DBF1EA0CF95F}" srcOrd="1" destOrd="0" presId="urn:microsoft.com/office/officeart/2005/8/layout/lProcess2"/>
    <dgm:cxn modelId="{8C89A6D9-F75D-42D8-8C6B-5F738EFFC9F5}" type="presParOf" srcId="{9702BCEC-5149-40F3-89CD-274A0E4FACE1}" destId="{0ADBF20C-8924-4F34-BA1A-E903DFF30D14}" srcOrd="2" destOrd="0" presId="urn:microsoft.com/office/officeart/2005/8/layout/lProcess2"/>
    <dgm:cxn modelId="{03E56222-3049-4023-AE97-14FBAB77330D}" type="presParOf" srcId="{0ADBF20C-8924-4F34-BA1A-E903DFF30D14}" destId="{B9FE981C-0983-4800-B43A-0858CC561F3A}" srcOrd="0" destOrd="0" presId="urn:microsoft.com/office/officeart/2005/8/layout/lProcess2"/>
    <dgm:cxn modelId="{E0DAEA15-7B84-4AA7-A49C-43FE87CD7263}" type="presParOf" srcId="{0ADBF20C-8924-4F34-BA1A-E903DFF30D14}" destId="{C3234126-15F5-49DC-A7C2-0B17DFB05D7E}" srcOrd="1" destOrd="0" presId="urn:microsoft.com/office/officeart/2005/8/layout/lProcess2"/>
    <dgm:cxn modelId="{A0B448F7-E382-4765-A0BA-4927DFD47023}" type="presParOf" srcId="{0ADBF20C-8924-4F34-BA1A-E903DFF30D14}" destId="{1D9933BE-50FD-43FA-A225-44C2D2584210}" srcOrd="2" destOrd="0" presId="urn:microsoft.com/office/officeart/2005/8/layout/lProcess2"/>
    <dgm:cxn modelId="{57DE35C9-7237-4286-9EBD-5F7B34E0E2F1}" type="presParOf" srcId="{1D9933BE-50FD-43FA-A225-44C2D2584210}" destId="{63C65835-78D8-475E-B3C2-B0EEA230A10E}" srcOrd="0" destOrd="0" presId="urn:microsoft.com/office/officeart/2005/8/layout/lProcess2"/>
    <dgm:cxn modelId="{58386EB5-0462-4D5E-90DE-B88B4AC71FE4}" type="presParOf" srcId="{63C65835-78D8-475E-B3C2-B0EEA230A10E}" destId="{7B576632-F473-49C6-89A8-B2847416C36F}" srcOrd="0" destOrd="0" presId="urn:microsoft.com/office/officeart/2005/8/layout/lProcess2"/>
    <dgm:cxn modelId="{AF2D2D04-9E34-4244-A3E0-DE6D99C3DA6D}" type="presParOf" srcId="{9702BCEC-5149-40F3-89CD-274A0E4FACE1}" destId="{280077B9-5913-440A-B0CB-B6704BCF2AA4}" srcOrd="3" destOrd="0" presId="urn:microsoft.com/office/officeart/2005/8/layout/lProcess2"/>
    <dgm:cxn modelId="{7ADFC780-3C4A-43AA-B962-00402C5236E9}" type="presParOf" srcId="{9702BCEC-5149-40F3-89CD-274A0E4FACE1}" destId="{23121F9A-8F1F-491D-92E8-757046BC6E7B}" srcOrd="4" destOrd="0" presId="urn:microsoft.com/office/officeart/2005/8/layout/lProcess2"/>
    <dgm:cxn modelId="{0095CD8A-B2EB-42E3-921A-1628EFD5E0EF}" type="presParOf" srcId="{23121F9A-8F1F-491D-92E8-757046BC6E7B}" destId="{F09E9539-E2B6-44D4-A4EC-EB1A91A2ECD5}" srcOrd="0" destOrd="0" presId="urn:microsoft.com/office/officeart/2005/8/layout/lProcess2"/>
    <dgm:cxn modelId="{4E12C0C4-4A49-4F13-A7F3-6F11D1D6A20A}" type="presParOf" srcId="{23121F9A-8F1F-491D-92E8-757046BC6E7B}" destId="{2D5EFD74-FF95-4D93-8485-DD609047E0AA}" srcOrd="1" destOrd="0" presId="urn:microsoft.com/office/officeart/2005/8/layout/lProcess2"/>
    <dgm:cxn modelId="{1974E344-B795-4A4A-B959-293D0C931F01}" type="presParOf" srcId="{23121F9A-8F1F-491D-92E8-757046BC6E7B}" destId="{B16B941E-987F-4B9C-B4BF-3AA01746622B}" srcOrd="2" destOrd="0" presId="urn:microsoft.com/office/officeart/2005/8/layout/lProcess2"/>
    <dgm:cxn modelId="{92533356-B5E8-4AF6-87A2-2E41920A1928}" type="presParOf" srcId="{B16B941E-987F-4B9C-B4BF-3AA01746622B}" destId="{41B88377-1CA1-414D-9051-99805D8A190A}" srcOrd="0" destOrd="0" presId="urn:microsoft.com/office/officeart/2005/8/layout/lProcess2"/>
    <dgm:cxn modelId="{D1A2C770-34D4-43B9-A1BA-7D8C5FA1CCB8}" type="presParOf" srcId="{41B88377-1CA1-414D-9051-99805D8A190A}" destId="{57B49370-E186-426B-AEEC-971560C3E8B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8116E-CBED-425A-A902-C747FD804316}">
      <dsp:nvSpPr>
        <dsp:cNvPr id="0" name=""/>
        <dsp:cNvSpPr/>
      </dsp:nvSpPr>
      <dsp:spPr>
        <a:xfrm>
          <a:off x="1445489" y="44"/>
          <a:ext cx="2640143" cy="158408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İÇSEL YÜKLEME</a:t>
          </a:r>
          <a:endParaRPr lang="tr-TR" sz="4400" kern="1200" dirty="0"/>
        </a:p>
      </dsp:txBody>
      <dsp:txXfrm>
        <a:off x="1445489" y="44"/>
        <a:ext cx="2640143" cy="1584086"/>
      </dsp:txXfrm>
    </dsp:sp>
    <dsp:sp modelId="{72C2A7F9-FB6B-481B-8B68-82AECA0AC49C}">
      <dsp:nvSpPr>
        <dsp:cNvPr id="0" name=""/>
        <dsp:cNvSpPr/>
      </dsp:nvSpPr>
      <dsp:spPr>
        <a:xfrm>
          <a:off x="4349647" y="44"/>
          <a:ext cx="2640143" cy="1584086"/>
        </a:xfrm>
        <a:prstGeom prst="rect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DIŞSAL YÜKLEME</a:t>
          </a:r>
          <a:endParaRPr lang="tr-TR" sz="4400" kern="1200" dirty="0"/>
        </a:p>
      </dsp:txBody>
      <dsp:txXfrm>
        <a:off x="4349647" y="44"/>
        <a:ext cx="2640143" cy="15840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2DDEB-AB86-42CF-8DD7-1302AF76628B}">
      <dsp:nvSpPr>
        <dsp:cNvPr id="0" name=""/>
        <dsp:cNvSpPr/>
      </dsp:nvSpPr>
      <dsp:spPr>
        <a:xfrm>
          <a:off x="1089" y="0"/>
          <a:ext cx="2833908" cy="498432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Alışılmadık sonuçlar getiren karar ve eylemler</a:t>
          </a:r>
          <a:endParaRPr lang="tr-TR" sz="2900" kern="1200" dirty="0"/>
        </a:p>
      </dsp:txBody>
      <dsp:txXfrm>
        <a:off x="1089" y="0"/>
        <a:ext cx="2833908" cy="1495298"/>
      </dsp:txXfrm>
    </dsp:sp>
    <dsp:sp modelId="{F768F794-4337-4CF6-B046-9FC82F727C57}">
      <dsp:nvSpPr>
        <dsp:cNvPr id="0" name=""/>
        <dsp:cNvSpPr/>
      </dsp:nvSpPr>
      <dsp:spPr>
        <a:xfrm>
          <a:off x="284480" y="1496758"/>
          <a:ext cx="2267126" cy="150284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Satıcının ürünü paketlemesi sıradandır. </a:t>
          </a:r>
          <a:endParaRPr lang="tr-TR" sz="1900" kern="1200" dirty="0"/>
        </a:p>
      </dsp:txBody>
      <dsp:txXfrm>
        <a:off x="328497" y="1540775"/>
        <a:ext cx="2179092" cy="1414809"/>
      </dsp:txXfrm>
    </dsp:sp>
    <dsp:sp modelId="{941BA02D-355F-44AB-A9BC-6085C530DEEA}">
      <dsp:nvSpPr>
        <dsp:cNvPr id="0" name=""/>
        <dsp:cNvSpPr/>
      </dsp:nvSpPr>
      <dsp:spPr>
        <a:xfrm>
          <a:off x="284480" y="3230808"/>
          <a:ext cx="2267126" cy="150284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160472"/>
            <a:satOff val="3389"/>
            <a:lumOff val="9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Ama aynı ürün yan dükkanda daha ucuz demesi alışılagelmedik bir şeydir. </a:t>
          </a:r>
          <a:endParaRPr lang="tr-TR" sz="1900" kern="1200" dirty="0"/>
        </a:p>
      </dsp:txBody>
      <dsp:txXfrm>
        <a:off x="328497" y="3274825"/>
        <a:ext cx="2179092" cy="1414809"/>
      </dsp:txXfrm>
    </dsp:sp>
    <dsp:sp modelId="{0436ED9C-6F08-4857-82DB-E4CA79180E3F}">
      <dsp:nvSpPr>
        <dsp:cNvPr id="0" name=""/>
        <dsp:cNvSpPr/>
      </dsp:nvSpPr>
      <dsp:spPr>
        <a:xfrm>
          <a:off x="3047541" y="0"/>
          <a:ext cx="2833908" cy="498432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Özgürce seçilmiş davranışlar</a:t>
          </a:r>
          <a:endParaRPr lang="tr-TR" sz="2900" kern="1200" dirty="0"/>
        </a:p>
      </dsp:txBody>
      <dsp:txXfrm>
        <a:off x="3047541" y="0"/>
        <a:ext cx="2833908" cy="1495298"/>
      </dsp:txXfrm>
    </dsp:sp>
    <dsp:sp modelId="{991626AA-2A54-4E54-B80C-56E4D96BC5BB}">
      <dsp:nvSpPr>
        <dsp:cNvPr id="0" name=""/>
        <dsp:cNvSpPr/>
      </dsp:nvSpPr>
      <dsp:spPr>
        <a:xfrm>
          <a:off x="3330932" y="1495298"/>
          <a:ext cx="2267126" cy="323981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320943"/>
            <a:satOff val="6777"/>
            <a:lumOff val="180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Teklif edilen kazancı yüksek ama çok sıkıcı ve kötü bir coğrafyadaki işi kabul eden biri «paraya» çok değer veriyor diye algılanacaktır. </a:t>
          </a:r>
          <a:endParaRPr lang="tr-TR" sz="1900" kern="1200" dirty="0"/>
        </a:p>
      </dsp:txBody>
      <dsp:txXfrm>
        <a:off x="3397334" y="1561700"/>
        <a:ext cx="2134322" cy="3107009"/>
      </dsp:txXfrm>
    </dsp:sp>
    <dsp:sp modelId="{BF00A9F4-04E8-476D-9C2E-146D472CD092}">
      <dsp:nvSpPr>
        <dsp:cNvPr id="0" name=""/>
        <dsp:cNvSpPr/>
      </dsp:nvSpPr>
      <dsp:spPr>
        <a:xfrm>
          <a:off x="6093993" y="0"/>
          <a:ext cx="2833908" cy="498432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Davranışın sosyal </a:t>
          </a:r>
          <a:r>
            <a:rPr lang="tr-TR" sz="2900" kern="1200" dirty="0" err="1" smtClean="0"/>
            <a:t>istenirliği</a:t>
          </a:r>
          <a:endParaRPr lang="tr-TR" sz="2900" kern="1200" dirty="0"/>
        </a:p>
      </dsp:txBody>
      <dsp:txXfrm>
        <a:off x="6093993" y="0"/>
        <a:ext cx="2833908" cy="1495298"/>
      </dsp:txXfrm>
    </dsp:sp>
    <dsp:sp modelId="{AD8B6B81-2DDC-4E67-8C23-7505A165ED0B}">
      <dsp:nvSpPr>
        <dsp:cNvPr id="0" name=""/>
        <dsp:cNvSpPr/>
      </dsp:nvSpPr>
      <dsp:spPr>
        <a:xfrm>
          <a:off x="6377384" y="1495298"/>
          <a:ext cx="2267126" cy="323981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Sosyal </a:t>
          </a:r>
          <a:r>
            <a:rPr lang="tr-TR" sz="1900" kern="1200" dirty="0" err="1" smtClean="0"/>
            <a:t>istenirliği</a:t>
          </a:r>
          <a:r>
            <a:rPr lang="tr-TR" sz="1900" kern="1200" dirty="0" smtClean="0"/>
            <a:t> düşük davranışlar kişilik hakkında daha çok bilgi verir. </a:t>
          </a:r>
          <a:endParaRPr lang="tr-TR" sz="1900" kern="1200" dirty="0"/>
        </a:p>
      </dsp:txBody>
      <dsp:txXfrm>
        <a:off x="6443786" y="1561700"/>
        <a:ext cx="2134322" cy="3107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B1874-0FDC-4008-800C-F428DB0593C2}">
      <dsp:nvSpPr>
        <dsp:cNvPr id="0" name=""/>
        <dsp:cNvSpPr/>
      </dsp:nvSpPr>
      <dsp:spPr>
        <a:xfrm>
          <a:off x="1046" y="0"/>
          <a:ext cx="2719638" cy="216024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Fikir birliği (benzerlik) bilgisi</a:t>
          </a:r>
          <a:endParaRPr lang="tr-TR" sz="1800" kern="1200" dirty="0"/>
        </a:p>
      </dsp:txBody>
      <dsp:txXfrm>
        <a:off x="1046" y="0"/>
        <a:ext cx="2719638" cy="648072"/>
      </dsp:txXfrm>
    </dsp:sp>
    <dsp:sp modelId="{F160CD58-ACCD-4981-9553-5DB32229495F}">
      <dsp:nvSpPr>
        <dsp:cNvPr id="0" name=""/>
        <dsp:cNvSpPr/>
      </dsp:nvSpPr>
      <dsp:spPr>
        <a:xfrm>
          <a:off x="273009" y="648072"/>
          <a:ext cx="2175710" cy="14041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Herkes aynı şekilde mi davranıyor?</a:t>
          </a:r>
          <a:endParaRPr lang="tr-TR" sz="2000" kern="1200" dirty="0"/>
        </a:p>
      </dsp:txBody>
      <dsp:txXfrm>
        <a:off x="314135" y="689198"/>
        <a:ext cx="2093458" cy="1321904"/>
      </dsp:txXfrm>
    </dsp:sp>
    <dsp:sp modelId="{B9FE981C-0983-4800-B43A-0858CC561F3A}">
      <dsp:nvSpPr>
        <dsp:cNvPr id="0" name=""/>
        <dsp:cNvSpPr/>
      </dsp:nvSpPr>
      <dsp:spPr>
        <a:xfrm>
          <a:off x="2924656" y="0"/>
          <a:ext cx="2719638" cy="216024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Tutarlılık bilgisi</a:t>
          </a:r>
          <a:endParaRPr lang="tr-TR" sz="1800" kern="1200" dirty="0"/>
        </a:p>
      </dsp:txBody>
      <dsp:txXfrm>
        <a:off x="2924656" y="0"/>
        <a:ext cx="2719638" cy="648072"/>
      </dsp:txXfrm>
    </dsp:sp>
    <dsp:sp modelId="{7B576632-F473-49C6-89A8-B2847416C36F}">
      <dsp:nvSpPr>
        <dsp:cNvPr id="0" name=""/>
        <dsp:cNvSpPr/>
      </dsp:nvSpPr>
      <dsp:spPr>
        <a:xfrm>
          <a:off x="3196620" y="648072"/>
          <a:ext cx="2175710" cy="14041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Kişi, her zaman ve her durumda aynı uyarıcıya aynı tepkiyi mi veriyor? </a:t>
          </a:r>
          <a:endParaRPr lang="tr-TR" sz="2000" kern="1200" dirty="0"/>
        </a:p>
      </dsp:txBody>
      <dsp:txXfrm>
        <a:off x="3237746" y="689198"/>
        <a:ext cx="2093458" cy="1321904"/>
      </dsp:txXfrm>
    </dsp:sp>
    <dsp:sp modelId="{F09E9539-E2B6-44D4-A4EC-EB1A91A2ECD5}">
      <dsp:nvSpPr>
        <dsp:cNvPr id="0" name=""/>
        <dsp:cNvSpPr/>
      </dsp:nvSpPr>
      <dsp:spPr>
        <a:xfrm>
          <a:off x="5848267" y="0"/>
          <a:ext cx="2719638" cy="216024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Belirginlik bilgisi</a:t>
          </a:r>
          <a:endParaRPr lang="tr-TR" sz="1800" kern="1200" dirty="0"/>
        </a:p>
      </dsp:txBody>
      <dsp:txXfrm>
        <a:off x="5848267" y="0"/>
        <a:ext cx="2719638" cy="648072"/>
      </dsp:txXfrm>
    </dsp:sp>
    <dsp:sp modelId="{57B49370-E186-426B-AEEC-971560C3E8B5}">
      <dsp:nvSpPr>
        <dsp:cNvPr id="0" name=""/>
        <dsp:cNvSpPr/>
      </dsp:nvSpPr>
      <dsp:spPr>
        <a:xfrm>
          <a:off x="6120231" y="648072"/>
          <a:ext cx="2175710" cy="140415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Kişi farklı uyarıcı ya da olaylara da aynı reaksiyonu mu veriyor?</a:t>
          </a:r>
          <a:endParaRPr lang="tr-TR" sz="2000" kern="1200" dirty="0"/>
        </a:p>
      </dsp:txBody>
      <dsp:txXfrm>
        <a:off x="6161357" y="689198"/>
        <a:ext cx="2093458" cy="1321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15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60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792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00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8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41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67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06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61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87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933A-DE55-4EA0-9067-3CCB174FD9B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8C688-C864-4C4B-878D-123FDE9E0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26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Unvan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b="1" smtClean="0"/>
              <a:t>ATIF (YÜKLEME) KURAMI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4114" y="1557338"/>
            <a:ext cx="7642225" cy="273526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Başkalarının o anki duygu durumları ve heyecanları hakkında doğru bilgiler elde edebilmeye ve niçin öyle davrandıklarını anlamaya çalıştığımız sürece «yükleme süreci» denir. </a:t>
            </a:r>
          </a:p>
        </p:txBody>
      </p:sp>
    </p:spTree>
    <p:extLst>
      <p:ext uri="{BB962C8B-B14F-4D97-AF65-F5344CB8AC3E}">
        <p14:creationId xmlns:p14="http://schemas.microsoft.com/office/powerpoint/2010/main" val="96801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Unvan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pPr eaLnBrk="1" hangingPunct="1"/>
            <a:r>
              <a:rPr lang="tr-TR" altLang="tr-TR" sz="3600" b="1"/>
              <a:t>NEDENSEL AÇIKLAMALAR</a:t>
            </a:r>
          </a:p>
        </p:txBody>
      </p:sp>
      <p:sp>
        <p:nvSpPr>
          <p:cNvPr id="19459" name="İçerik Yer Tutucusu 2"/>
          <p:cNvSpPr>
            <a:spLocks noGrp="1"/>
          </p:cNvSpPr>
          <p:nvPr>
            <p:ph idx="1"/>
          </p:nvPr>
        </p:nvSpPr>
        <p:spPr>
          <a:xfrm>
            <a:off x="1981200" y="1196976"/>
            <a:ext cx="8229600" cy="5414963"/>
          </a:xfrm>
        </p:spPr>
        <p:txBody>
          <a:bodyPr/>
          <a:lstStyle/>
          <a:p>
            <a:pPr eaLnBrk="1" hangingPunct="1"/>
            <a:r>
              <a:rPr lang="tr-TR" altLang="tr-TR" smtClean="0"/>
              <a:t>Heider’e göre 2 tür yükleme yapılabilir: </a:t>
            </a:r>
          </a:p>
        </p:txBody>
      </p:sp>
      <p:graphicFrame>
        <p:nvGraphicFramePr>
          <p:cNvPr id="4" name="Diyagram 3"/>
          <p:cNvGraphicFramePr/>
          <p:nvPr/>
        </p:nvGraphicFramePr>
        <p:xfrm>
          <a:off x="1981200" y="1916832"/>
          <a:ext cx="8435280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şağı Ok 4"/>
          <p:cNvSpPr/>
          <p:nvPr/>
        </p:nvSpPr>
        <p:spPr>
          <a:xfrm>
            <a:off x="4583114" y="3284539"/>
            <a:ext cx="433387" cy="720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7450138" y="3302000"/>
            <a:ext cx="431800" cy="719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2279651" y="4027488"/>
            <a:ext cx="3960813" cy="25844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tr-TR" dirty="0"/>
              <a:t>Kişinin davranışlarının nedeninin o kişinin içsel özelliklerinden kaynaklandığı varsayılır. </a:t>
            </a:r>
          </a:p>
          <a:p>
            <a:pPr eaLnBrk="1" hangingPunct="1">
              <a:defRPr/>
            </a:pPr>
            <a:endParaRPr lang="tr-TR" dirty="0"/>
          </a:p>
          <a:p>
            <a:pPr algn="ctr" eaLnBrk="1" hangingPunct="1">
              <a:defRPr/>
            </a:pPr>
            <a:r>
              <a:rPr lang="tr-TR" dirty="0"/>
              <a:t>Tutumları</a:t>
            </a:r>
          </a:p>
          <a:p>
            <a:pPr algn="ctr" eaLnBrk="1" hangingPunct="1">
              <a:defRPr/>
            </a:pPr>
            <a:r>
              <a:rPr lang="tr-TR" dirty="0"/>
              <a:t>Becerileri</a:t>
            </a:r>
          </a:p>
          <a:p>
            <a:pPr algn="ctr" eaLnBrk="1" hangingPunct="1">
              <a:defRPr/>
            </a:pPr>
            <a:r>
              <a:rPr lang="tr-TR" dirty="0"/>
              <a:t>Çabası</a:t>
            </a:r>
          </a:p>
          <a:p>
            <a:pPr algn="ctr" eaLnBrk="1" hangingPunct="1">
              <a:defRPr/>
            </a:pPr>
            <a:r>
              <a:rPr lang="tr-TR" dirty="0"/>
              <a:t>Ruh hali</a:t>
            </a:r>
          </a:p>
          <a:p>
            <a:pPr algn="ctr" eaLnBrk="1" hangingPunct="1">
              <a:defRPr/>
            </a:pPr>
            <a:r>
              <a:rPr lang="tr-TR" dirty="0"/>
              <a:t>Kişiliği 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538914" y="4027489"/>
            <a:ext cx="3959225" cy="23082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tr-TR" dirty="0"/>
              <a:t>Kişinin davranışlarının nedeninin o kişinin dışında gerçekleşen olay, durum ya da davranışla açıklanması söz konusudur. </a:t>
            </a:r>
          </a:p>
          <a:p>
            <a:pPr eaLnBrk="1" hangingPunct="1">
              <a:defRPr/>
            </a:pPr>
            <a:endParaRPr lang="tr-TR" dirty="0"/>
          </a:p>
          <a:p>
            <a:pPr algn="ctr" eaLnBrk="1" hangingPunct="1">
              <a:defRPr/>
            </a:pPr>
            <a:r>
              <a:rPr lang="tr-TR" dirty="0"/>
              <a:t>Şans</a:t>
            </a:r>
          </a:p>
          <a:p>
            <a:pPr algn="ctr" eaLnBrk="1" hangingPunct="1">
              <a:defRPr/>
            </a:pPr>
            <a:r>
              <a:rPr lang="tr-TR" dirty="0"/>
              <a:t>Kader</a:t>
            </a:r>
          </a:p>
          <a:p>
            <a:pPr algn="ctr" eaLnBrk="1" hangingPunct="1">
              <a:defRPr/>
            </a:pPr>
            <a:r>
              <a:rPr lang="tr-TR" dirty="0"/>
              <a:t>Güçlü Başkaları</a:t>
            </a:r>
          </a:p>
        </p:txBody>
      </p:sp>
    </p:spTree>
    <p:extLst>
      <p:ext uri="{BB962C8B-B14F-4D97-AF65-F5344CB8AC3E}">
        <p14:creationId xmlns:p14="http://schemas.microsoft.com/office/powerpoint/2010/main" val="4162040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/>
              <a:t>KALICI YA DA KARARSIZ NEDENLER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14827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4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İçsel – Kalıcı</a:t>
                      </a:r>
                      <a:endParaRPr lang="tr-T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87630" marR="87630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Bana iyi davranıyor çünkü iyi bir insan. </a:t>
                      </a:r>
                      <a:endParaRPr lang="tr-T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87630" marR="87630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İçsel – Kararsız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Bana iyi davranıyor çünkü keyfi yerinde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Dışsal</a:t>
                      </a:r>
                      <a:r>
                        <a:rPr lang="tr-TR" sz="1800" baseline="0" dirty="0" smtClean="0"/>
                        <a:t> kalıcı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Beni seviyor çünkü ben iyi bir insanım. 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Dışsal kararsız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Benimle ilgilenmiyor çünkü çok işi var. </a:t>
                      </a:r>
                      <a:endParaRPr lang="tr-TR" sz="1800" dirty="0"/>
                    </a:p>
                  </a:txBody>
                  <a:tcPr marL="87630" marR="87630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1981200" y="3284538"/>
            <a:ext cx="8280400" cy="6461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/>
              <a:t>NOT</a:t>
            </a:r>
            <a:r>
              <a:rPr lang="tr-TR" dirty="0"/>
              <a:t>: </a:t>
            </a:r>
            <a:r>
              <a:rPr lang="tr-TR" dirty="0" err="1"/>
              <a:t>Weiner’e</a:t>
            </a:r>
            <a:r>
              <a:rPr lang="tr-TR" dirty="0"/>
              <a:t> göre, davranışların nedenlerinin bazıları insanların kontrol edebildiği,  bazıları da kontrol edemediği türdendir. </a:t>
            </a:r>
          </a:p>
        </p:txBody>
      </p:sp>
      <p:sp>
        <p:nvSpPr>
          <p:cNvPr id="20501" name="Metin kutusu 5"/>
          <p:cNvSpPr txBox="1">
            <a:spLocks noChangeArrowheads="1"/>
          </p:cNvSpPr>
          <p:nvPr/>
        </p:nvSpPr>
        <p:spPr bwMode="auto">
          <a:xfrm>
            <a:off x="1631950" y="4724400"/>
            <a:ext cx="8928100" cy="83185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400"/>
              <a:t>Örneğin, yeteneği kontrol edemeyiz ama çabayı kontrol edebiliriz. </a:t>
            </a:r>
          </a:p>
        </p:txBody>
      </p:sp>
    </p:spTree>
    <p:extLst>
      <p:ext uri="{BB962C8B-B14F-4D97-AF65-F5344CB8AC3E}">
        <p14:creationId xmlns:p14="http://schemas.microsoft.com/office/powerpoint/2010/main" val="332800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İçerik Yer Tutucusu 2"/>
          <p:cNvSpPr>
            <a:spLocks noGrp="1"/>
          </p:cNvSpPr>
          <p:nvPr>
            <p:ph idx="1"/>
          </p:nvPr>
        </p:nvSpPr>
        <p:spPr>
          <a:xfrm>
            <a:off x="1847850" y="476251"/>
            <a:ext cx="8229600" cy="1008063"/>
          </a:xfrm>
        </p:spPr>
        <p:txBody>
          <a:bodyPr/>
          <a:lstStyle/>
          <a:p>
            <a:pPr marL="0" indent="0" algn="ctr">
              <a:buNone/>
            </a:pPr>
            <a:r>
              <a:rPr lang="tr-TR" altLang="tr-TR" smtClean="0"/>
              <a:t>Sınav başarısı  hangi nedenlere bağlanabilir?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847851" y="1700213"/>
          <a:ext cx="8569325" cy="2844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44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8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2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1444" marR="91444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İÇSEL</a:t>
                      </a:r>
                      <a:endParaRPr lang="tr-TR" dirty="0"/>
                    </a:p>
                  </a:txBody>
                  <a:tcPr marL="91444" marR="91444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DIŞSAL</a:t>
                      </a:r>
                      <a:endParaRPr lang="tr-TR" dirty="0"/>
                    </a:p>
                  </a:txBody>
                  <a:tcPr marL="91444" marR="91444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Kalıcı </a:t>
                      </a:r>
                      <a:endParaRPr lang="tr-TR" dirty="0"/>
                    </a:p>
                  </a:txBody>
                  <a:tcPr marL="91444" marR="9144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Kararsız </a:t>
                      </a:r>
                      <a:endParaRPr lang="tr-TR" dirty="0"/>
                    </a:p>
                  </a:txBody>
                  <a:tcPr marL="91444" marR="9144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Kalıcı </a:t>
                      </a:r>
                      <a:endParaRPr lang="tr-TR" dirty="0"/>
                    </a:p>
                  </a:txBody>
                  <a:tcPr marL="91444" marR="9144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Kararsız </a:t>
                      </a:r>
                      <a:endParaRPr lang="tr-TR" dirty="0"/>
                    </a:p>
                  </a:txBody>
                  <a:tcPr marL="91444" marR="91444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Kontrol edilebilir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b="1" dirty="0" smtClean="0"/>
                        <a:t>ÇABA</a:t>
                      </a:r>
                      <a:endParaRPr lang="tr-TR" b="1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Sadece o sınav için gösterilen çaba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GÜÇLÜ BAŞKALARI </a:t>
                      </a:r>
                      <a:r>
                        <a:rPr lang="tr-TR" dirty="0" smtClean="0"/>
                        <a:t>(Öğretmenin yanlılığı)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Başkalarından bir defalık görülen yardım (Kopya</a:t>
                      </a:r>
                      <a:r>
                        <a:rPr lang="tr-TR" dirty="0" smtClean="0">
                          <a:sym typeface="Wingdings" panose="05000000000000000000" pitchFamily="2" charset="2"/>
                        </a:rPr>
                        <a:t> )</a:t>
                      </a:r>
                      <a:endParaRPr lang="tr-T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Kontrol edilemez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YETENEK</a:t>
                      </a:r>
                      <a:endParaRPr lang="tr-T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 esnasındaki ruh hali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sınavın zor olması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ŞANS </a:t>
                      </a:r>
                    </a:p>
                    <a:p>
                      <a:endParaRPr lang="tr-T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2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/>
              <a:t>UYUŞAN VARDAMALAR KURAMI</a:t>
            </a:r>
            <a:br>
              <a:rPr lang="tr-TR" altLang="tr-TR" sz="3600" b="1"/>
            </a:br>
            <a:r>
              <a:rPr lang="tr-TR" altLang="tr-TR" sz="3600" b="1"/>
              <a:t>(Jones &amp; Davis, 1965)</a:t>
            </a:r>
          </a:p>
        </p:txBody>
      </p:sp>
      <p:sp>
        <p:nvSpPr>
          <p:cNvPr id="22531" name="İçerik Yer Tutucusu 2"/>
          <p:cNvSpPr>
            <a:spLocks noGrp="1"/>
          </p:cNvSpPr>
          <p:nvPr>
            <p:ph idx="1"/>
          </p:nvPr>
        </p:nvSpPr>
        <p:spPr>
          <a:xfrm>
            <a:off x="1981200" y="1417638"/>
            <a:ext cx="8229600" cy="1435100"/>
          </a:xfrm>
          <a:solidFill>
            <a:srgbClr val="CCFF99"/>
          </a:solidFill>
        </p:spPr>
        <p:txBody>
          <a:bodyPr/>
          <a:lstStyle/>
          <a:p>
            <a:pPr marL="0" indent="0">
              <a:buNone/>
            </a:pPr>
            <a:r>
              <a:rPr lang="tr-TR" altLang="tr-TR" smtClean="0"/>
              <a:t>«</a:t>
            </a:r>
            <a:r>
              <a:rPr lang="tr-TR" altLang="tr-TR" i="1"/>
              <a:t>Başkalarının davranışları hakkındaki bilgiyi sahip olduğu özellikler ya da karakteristikleri tahmin etmek için NASIL kullanıyoruz?»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2351088" y="3068639"/>
            <a:ext cx="661719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b="1" dirty="0"/>
              <a:t>Kurama göre =&gt; </a:t>
            </a:r>
            <a:r>
              <a:rPr lang="tr-TR" dirty="0"/>
              <a:t>insanların davranışlarının </a:t>
            </a:r>
            <a:r>
              <a:rPr lang="tr-TR" b="1" dirty="0"/>
              <a:t>kişilik</a:t>
            </a:r>
            <a:r>
              <a:rPr lang="tr-TR" dirty="0"/>
              <a:t> özellikleriyle uyuşup</a:t>
            </a:r>
          </a:p>
          <a:p>
            <a:pPr eaLnBrk="1" hangingPunct="1">
              <a:defRPr/>
            </a:pPr>
            <a:r>
              <a:rPr lang="tr-TR" dirty="0"/>
              <a:t> uyuşmadığını çıkarsamaya çalışırız. </a:t>
            </a:r>
          </a:p>
        </p:txBody>
      </p:sp>
      <p:sp>
        <p:nvSpPr>
          <p:cNvPr id="22533" name="Metin kutusu 4"/>
          <p:cNvSpPr txBox="1">
            <a:spLocks noChangeArrowheads="1"/>
          </p:cNvSpPr>
          <p:nvPr/>
        </p:nvSpPr>
        <p:spPr bwMode="auto">
          <a:xfrm>
            <a:off x="1703388" y="3954463"/>
            <a:ext cx="8640762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b="1"/>
              <a:t>AMA</a:t>
            </a:r>
          </a:p>
          <a:p>
            <a:pPr algn="ctr" eaLnBrk="1" hangingPunct="1"/>
            <a:r>
              <a:rPr lang="tr-TR" altLang="tr-TR" b="1"/>
              <a:t>İnsanlar sadece kendi özellikleri ya da tercihlerine göre davranmazlar.</a:t>
            </a:r>
          </a:p>
          <a:p>
            <a:pPr algn="ctr" eaLnBrk="1" hangingPunct="1"/>
            <a:r>
              <a:rPr lang="tr-TR" altLang="tr-TR" b="1"/>
              <a:t>Dışsal bazı faktörler onlara pek az tercih hakkı bıraktığı için belli bir şekilde davranıyor olabilirler.  </a:t>
            </a:r>
          </a:p>
        </p:txBody>
      </p:sp>
      <p:sp>
        <p:nvSpPr>
          <p:cNvPr id="22534" name="Metin kutusu 5"/>
          <p:cNvSpPr txBox="1">
            <a:spLocks noChangeArrowheads="1"/>
          </p:cNvSpPr>
          <p:nvPr/>
        </p:nvSpPr>
        <p:spPr bwMode="auto">
          <a:xfrm>
            <a:off x="2262189" y="5487988"/>
            <a:ext cx="7921625" cy="1200150"/>
          </a:xfrm>
          <a:prstGeom prst="rect">
            <a:avLst/>
          </a:prstGeom>
          <a:solidFill>
            <a:srgbClr val="CC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Örn. Bir tezgahtar, çekle ödemeyi kabul etmiyorsa bunun sebebi insanlara güvenmemesi olmayabilir. </a:t>
            </a:r>
          </a:p>
          <a:p>
            <a:pPr eaLnBrk="1" hangingPunct="1"/>
            <a:endParaRPr lang="tr-TR" altLang="tr-TR"/>
          </a:p>
          <a:p>
            <a:pPr eaLnBrk="1" hangingPunct="1"/>
            <a:r>
              <a:rPr lang="tr-TR" altLang="tr-TR"/>
              <a:t>Firmanın «ödeme kabul kuralları» na itaat ediyor olabilir. </a:t>
            </a:r>
          </a:p>
        </p:txBody>
      </p:sp>
    </p:spTree>
    <p:extLst>
      <p:ext uri="{BB962C8B-B14F-4D97-AF65-F5344CB8AC3E}">
        <p14:creationId xmlns:p14="http://schemas.microsoft.com/office/powerpoint/2010/main" val="265608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İçerik Yer Tutucusu 2"/>
          <p:cNvSpPr>
            <a:spLocks noGrp="1"/>
          </p:cNvSpPr>
          <p:nvPr>
            <p:ph idx="1"/>
          </p:nvPr>
        </p:nvSpPr>
        <p:spPr>
          <a:xfrm>
            <a:off x="1981200" y="404814"/>
            <a:ext cx="8229600" cy="503237"/>
          </a:xfrm>
          <a:solidFill>
            <a:srgbClr val="CCFF99"/>
          </a:solidFill>
        </p:spPr>
        <p:txBody>
          <a:bodyPr/>
          <a:lstStyle/>
          <a:p>
            <a:pPr marL="0" indent="0">
              <a:buNone/>
            </a:pPr>
            <a:r>
              <a:rPr lang="tr-TR" altLang="tr-TR" sz="2400" b="1"/>
              <a:t>O zaman belli eylemlere odaklanmamız lazım: </a:t>
            </a:r>
          </a:p>
        </p:txBody>
      </p:sp>
      <p:graphicFrame>
        <p:nvGraphicFramePr>
          <p:cNvPr id="4" name="Diyagram 3"/>
          <p:cNvGraphicFramePr/>
          <p:nvPr/>
        </p:nvGraphicFramePr>
        <p:xfrm>
          <a:off x="1631504" y="1397000"/>
          <a:ext cx="8928992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08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/>
              <a:t>Kelly’nin Nedensel Yükleme Kuramı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7850" y="1436688"/>
            <a:ext cx="8229600" cy="963612"/>
          </a:xfrm>
          <a:solidFill>
            <a:srgbClr val="CCFF99"/>
          </a:solidFill>
        </p:spPr>
        <p:txBody>
          <a:bodyPr/>
          <a:lstStyle/>
          <a:p>
            <a:pPr marL="0" indent="0">
              <a:buNone/>
              <a:defRPr/>
            </a:pPr>
            <a:r>
              <a:rPr lang="tr-TR" sz="2400" dirty="0"/>
              <a:t>Diyelim ki,</a:t>
            </a:r>
          </a:p>
          <a:p>
            <a:pPr marL="0" indent="0">
              <a:buNone/>
              <a:defRPr/>
            </a:pPr>
            <a:r>
              <a:rPr lang="tr-TR" sz="2000" dirty="0"/>
              <a:t>Arkadaşınızdan ders notlarını istediniz; vermedi. NİÇİN?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3503613" y="2276475"/>
            <a:ext cx="647700" cy="647700"/>
          </a:xfrm>
          <a:prstGeom prst="straightConnector1">
            <a:avLst/>
          </a:prstGeom>
          <a:ln w="57150">
            <a:solidFill>
              <a:srgbClr val="02519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6934201" y="2276475"/>
            <a:ext cx="828675" cy="647700"/>
          </a:xfrm>
          <a:prstGeom prst="straightConnector1">
            <a:avLst/>
          </a:prstGeom>
          <a:ln w="57150">
            <a:solidFill>
              <a:srgbClr val="02519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Yuvarlatılmış Dikdörtgen 7"/>
          <p:cNvSpPr/>
          <p:nvPr/>
        </p:nvSpPr>
        <p:spPr>
          <a:xfrm>
            <a:off x="1981201" y="3025775"/>
            <a:ext cx="2232025" cy="431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İçsel mi?</a:t>
            </a:r>
          </a:p>
        </p:txBody>
      </p:sp>
      <p:sp>
        <p:nvSpPr>
          <p:cNvPr id="9" name="Yuvarlatılmış Dikdörtgen 8"/>
          <p:cNvSpPr/>
          <p:nvPr/>
        </p:nvSpPr>
        <p:spPr>
          <a:xfrm>
            <a:off x="7194551" y="3019426"/>
            <a:ext cx="2232025" cy="4873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Dışsal mı?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5518151" y="2276475"/>
            <a:ext cx="23813" cy="985838"/>
          </a:xfrm>
          <a:prstGeom prst="straightConnector1">
            <a:avLst/>
          </a:prstGeom>
          <a:ln w="57150">
            <a:solidFill>
              <a:srgbClr val="02519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Yuvarlatılmış Dikdörtgen 12"/>
          <p:cNvSpPr/>
          <p:nvPr/>
        </p:nvSpPr>
        <p:spPr>
          <a:xfrm>
            <a:off x="4473576" y="3416301"/>
            <a:ext cx="2460625" cy="5873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İkisinin Kombinasyonu mu?</a:t>
            </a:r>
          </a:p>
        </p:txBody>
      </p:sp>
      <p:sp>
        <p:nvSpPr>
          <p:cNvPr id="15" name="Akış Çizelgesi: Delikli Teyp 14"/>
          <p:cNvSpPr/>
          <p:nvPr/>
        </p:nvSpPr>
        <p:spPr>
          <a:xfrm>
            <a:off x="1847851" y="3549650"/>
            <a:ext cx="2303463" cy="1392238"/>
          </a:xfrm>
          <a:prstGeom prst="flowChartPunched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O bayağı yarışmacı biridir. Sizin başarılı olmanızı istemez. </a:t>
            </a:r>
          </a:p>
        </p:txBody>
      </p:sp>
      <p:sp>
        <p:nvSpPr>
          <p:cNvPr id="16" name="Akış Çizelgesi: Delikli Teyp 15"/>
          <p:cNvSpPr/>
          <p:nvPr/>
        </p:nvSpPr>
        <p:spPr>
          <a:xfrm>
            <a:off x="7762875" y="3668713"/>
            <a:ext cx="2654300" cy="1390650"/>
          </a:xfrm>
          <a:prstGeom prst="flowChartPunched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/>
              <a:t>Sınav için onun da hemen çalışmaya başlaması gerekiyordur. </a:t>
            </a:r>
          </a:p>
        </p:txBody>
      </p:sp>
      <p:pic>
        <p:nvPicPr>
          <p:cNvPr id="24588" name="Picture 2" descr="http://www.pclabs.com.tr/wp-content/uploads/2010/07/soru-isareti-435x55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1" y="4103688"/>
            <a:ext cx="10572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812925" y="5246688"/>
            <a:ext cx="794916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tr-TR" dirty="0"/>
              <a:t>Bazı durumlarda, davranışlara neyin sebep olduğunu ayırt etmek zordur. </a:t>
            </a:r>
          </a:p>
          <a:p>
            <a:pPr eaLnBrk="1" hangingPunct="1">
              <a:defRPr/>
            </a:pPr>
            <a:r>
              <a:rPr lang="tr-TR" dirty="0"/>
              <a:t>Neden ile davranış arasında yüksek birlikte değişme yoksa =&gt; o davranışın sebebini </a:t>
            </a:r>
          </a:p>
          <a:p>
            <a:pPr eaLnBrk="1" hangingPunct="1">
              <a:defRPr/>
            </a:pPr>
            <a:r>
              <a:rPr lang="tr-TR" dirty="0"/>
              <a:t>kesin olarak saptayamayız. </a:t>
            </a:r>
          </a:p>
        </p:txBody>
      </p:sp>
      <p:sp>
        <p:nvSpPr>
          <p:cNvPr id="18" name="Aşağı Ok 17"/>
          <p:cNvSpPr/>
          <p:nvPr/>
        </p:nvSpPr>
        <p:spPr>
          <a:xfrm>
            <a:off x="5518150" y="5876925"/>
            <a:ext cx="444500" cy="647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4591" name="Metin kutusu 18"/>
          <p:cNvSpPr txBox="1">
            <a:spLocks noChangeArrowheads="1"/>
          </p:cNvSpPr>
          <p:nvPr/>
        </p:nvSpPr>
        <p:spPr bwMode="auto">
          <a:xfrm>
            <a:off x="5876925" y="6430963"/>
            <a:ext cx="2749550" cy="3683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Sonuç çıkaramama ilkesi</a:t>
            </a:r>
          </a:p>
        </p:txBody>
      </p:sp>
    </p:spTree>
    <p:extLst>
      <p:ext uri="{BB962C8B-B14F-4D97-AF65-F5344CB8AC3E}">
        <p14:creationId xmlns:p14="http://schemas.microsoft.com/office/powerpoint/2010/main" val="61611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İçerik Yer Tutucusu 2"/>
          <p:cNvSpPr>
            <a:spLocks noGrp="1"/>
          </p:cNvSpPr>
          <p:nvPr>
            <p:ph idx="1"/>
          </p:nvPr>
        </p:nvSpPr>
        <p:spPr>
          <a:xfrm>
            <a:off x="1774826" y="404814"/>
            <a:ext cx="8435975" cy="1152525"/>
          </a:xfrm>
        </p:spPr>
        <p:txBody>
          <a:bodyPr/>
          <a:lstStyle/>
          <a:p>
            <a:pPr eaLnBrk="1" hangingPunct="1"/>
            <a:r>
              <a:rPr lang="tr-TR" altLang="tr-TR" smtClean="0"/>
              <a:t>Kelly’e göre, birlikte değişimden sorumlu 3 tür bilgi vardır: </a:t>
            </a:r>
          </a:p>
        </p:txBody>
      </p:sp>
      <p:graphicFrame>
        <p:nvGraphicFramePr>
          <p:cNvPr id="4" name="Diyagram 3"/>
          <p:cNvGraphicFramePr/>
          <p:nvPr/>
        </p:nvGraphicFramePr>
        <p:xfrm>
          <a:off x="1775520" y="1576586"/>
          <a:ext cx="8568952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1919288" y="3933826"/>
          <a:ext cx="8291512" cy="201950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72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8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9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Fikir birliği (benzerlik) bilgisi</a:t>
                      </a:r>
                      <a:endParaRPr lang="tr-TR" sz="1800" dirty="0"/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Tutarlılık bilgisi</a:t>
                      </a:r>
                    </a:p>
                    <a:p>
                      <a:endParaRPr lang="tr-TR" sz="1800" dirty="0"/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Belirginlik bilgisi</a:t>
                      </a:r>
                    </a:p>
                    <a:p>
                      <a:endParaRPr lang="tr-TR" sz="1800" dirty="0"/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rgbClr val="C00000"/>
                          </a:solidFill>
                        </a:rPr>
                        <a:t>Yükleme Odağı</a:t>
                      </a:r>
                      <a:endParaRPr lang="tr-TR" sz="1800" dirty="0">
                        <a:solidFill>
                          <a:srgbClr val="C00000"/>
                        </a:solidFill>
                      </a:endParaRPr>
                    </a:p>
                  </a:txBody>
                  <a:tcPr marL="91443" marR="91443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93"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rgbClr val="002060"/>
                          </a:solidFill>
                        </a:rPr>
                        <a:t>Düşük </a:t>
                      </a:r>
                      <a:endParaRPr lang="tr-TR" sz="1800" b="1" dirty="0">
                        <a:solidFill>
                          <a:srgbClr val="002060"/>
                        </a:solidFill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Yüksek </a:t>
                      </a:r>
                      <a:endParaRPr lang="tr-TR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Düşük </a:t>
                      </a:r>
                      <a:endParaRPr lang="tr-TR" sz="18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İçsel</a:t>
                      </a:r>
                      <a:endParaRPr lang="tr-TR" sz="1800" dirty="0"/>
                    </a:p>
                  </a:txBody>
                  <a:tcPr marL="91443" marR="91443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>
                          <a:solidFill>
                            <a:srgbClr val="C00000"/>
                          </a:solidFill>
                        </a:rPr>
                        <a:t>Yüksek </a:t>
                      </a:r>
                      <a:endParaRPr lang="tr-TR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Yüksek </a:t>
                      </a:r>
                      <a:endParaRPr lang="tr-TR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Yüksek </a:t>
                      </a:r>
                      <a:endParaRPr lang="tr-TR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Dışsal </a:t>
                      </a:r>
                      <a:endParaRPr lang="tr-TR" sz="1800" dirty="0"/>
                    </a:p>
                  </a:txBody>
                  <a:tcPr marL="91443" marR="91443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9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Düşük </a:t>
                      </a:r>
                    </a:p>
                    <a:p>
                      <a:endParaRPr lang="tr-TR" sz="1800" dirty="0"/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Düşük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Yüksek </a:t>
                      </a:r>
                      <a:endParaRPr lang="tr-TR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12" marB="45712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İçsel-Dışsal Kombinasyonu</a:t>
                      </a:r>
                      <a:endParaRPr lang="tr-TR" sz="1800" dirty="0"/>
                    </a:p>
                  </a:txBody>
                  <a:tcPr marL="91443" marR="91443" marT="45712" marB="4571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08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İçerik Yer Tutucusu 2"/>
          <p:cNvSpPr>
            <a:spLocks noGrp="1"/>
          </p:cNvSpPr>
          <p:nvPr>
            <p:ph idx="1"/>
          </p:nvPr>
        </p:nvSpPr>
        <p:spPr>
          <a:xfrm>
            <a:off x="1981200" y="476250"/>
            <a:ext cx="8229600" cy="431800"/>
          </a:xfrm>
          <a:solidFill>
            <a:srgbClr val="CCFF99"/>
          </a:solidFill>
        </p:spPr>
        <p:txBody>
          <a:bodyPr/>
          <a:lstStyle/>
          <a:p>
            <a:pPr marL="0" indent="0" algn="ctr">
              <a:buNone/>
            </a:pPr>
            <a:r>
              <a:rPr lang="tr-TR" altLang="tr-TR" sz="2400" b="1"/>
              <a:t>Mahalledeki çocuklar Ahmet ile alay ediyorlar. 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860550" y="995363"/>
          <a:ext cx="8556624" cy="48956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39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9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9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9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Tutarlılık bilgisi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Belirginlik bilgisi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Benzerlik bilgisi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YÜKLEME ODAĞI</a:t>
                      </a:r>
                      <a:endParaRPr lang="tr-T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C00000"/>
                          </a:solidFill>
                        </a:rPr>
                        <a:t>(YÜKSEK)</a:t>
                      </a:r>
                    </a:p>
                    <a:p>
                      <a:r>
                        <a:rPr lang="tr-TR" dirty="0" smtClean="0"/>
                        <a:t>Her zaman Ahmet'le alay ediyorlar. 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rgbClr val="C00000"/>
                          </a:solidFill>
                        </a:rPr>
                        <a:t>(YÜKSEK)</a:t>
                      </a:r>
                    </a:p>
                    <a:p>
                      <a:r>
                        <a:rPr lang="tr-TR" dirty="0" smtClean="0"/>
                        <a:t>Çocuklar başka kimseyle alay</a:t>
                      </a:r>
                      <a:r>
                        <a:rPr lang="tr-TR" baseline="0" dirty="0" smtClean="0"/>
                        <a:t> etmiyorlar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rgbClr val="C00000"/>
                          </a:solidFill>
                        </a:rPr>
                        <a:t>(YÜKSEK)</a:t>
                      </a:r>
                    </a:p>
                    <a:p>
                      <a:r>
                        <a:rPr lang="tr-TR" dirty="0" smtClean="0"/>
                        <a:t>Ahmet'le herkes alay ediyor. 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rgbClr val="002060"/>
                          </a:solidFill>
                        </a:rPr>
                        <a:t>DIŞSAL </a:t>
                      </a:r>
                    </a:p>
                    <a:p>
                      <a:pPr algn="ctr"/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Nedensel yükleme </a:t>
                      </a:r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alay edilenin özelliklerine 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yapılır, alay edene değil. </a:t>
                      </a:r>
                      <a:endParaRPr lang="tr-T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8296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rgbClr val="C00000"/>
                          </a:solidFill>
                        </a:rPr>
                        <a:t>(YÜKSEK)</a:t>
                      </a:r>
                    </a:p>
                    <a:p>
                      <a:r>
                        <a:rPr lang="tr-TR" dirty="0" smtClean="0"/>
                        <a:t>Her zaman Ahmet'le alay ediyorlar. </a:t>
                      </a:r>
                    </a:p>
                    <a:p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(DÜŞÜK)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Mahalleli çocuklar hemen herkesle alay ediyorlar. </a:t>
                      </a:r>
                    </a:p>
                    <a:p>
                      <a:endParaRPr lang="tr-T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(DÜŞÜK)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Başka hiç kimse Ahmet'le alay etmiyor. </a:t>
                      </a:r>
                      <a:endParaRPr lang="tr-T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rgbClr val="002060"/>
                          </a:solidFill>
                        </a:rPr>
                        <a:t>İÇSEL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Nedensel yükleme </a:t>
                      </a:r>
                      <a:r>
                        <a:rPr lang="tr-TR" sz="1800" b="1" dirty="0" smtClean="0">
                          <a:solidFill>
                            <a:schemeClr val="tx1"/>
                          </a:solidFill>
                        </a:rPr>
                        <a:t>alay edenin özelliklerine </a:t>
                      </a: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yapılır, alay edilenin değil. </a:t>
                      </a:r>
                      <a:endParaRPr lang="tr-T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(DÜŞÜK)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Mahalleli çocuklar Ahmet'le çoğu zaman alay etmiyor. </a:t>
                      </a:r>
                    </a:p>
                    <a:p>
                      <a:pPr marL="0" algn="l" defTabSz="914400" rtl="0" eaLnBrk="1" latinLnBrk="0" hangingPunct="1"/>
                      <a:endParaRPr lang="tr-T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rgbClr val="C00000"/>
                          </a:solidFill>
                        </a:rPr>
                        <a:t>(YÜKSEK)</a:t>
                      </a:r>
                    </a:p>
                    <a:p>
                      <a:r>
                        <a:rPr lang="tr-TR" dirty="0" smtClean="0"/>
                        <a:t>Çocuklar başka kimseyle alay</a:t>
                      </a:r>
                      <a:r>
                        <a:rPr lang="tr-TR" baseline="0" dirty="0" smtClean="0"/>
                        <a:t> etmiyorlar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(DÜŞÜK)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Başka hiç kimse Ahmet'le alay etmiyor. </a:t>
                      </a:r>
                      <a:endParaRPr lang="tr-TR" dirty="0"/>
                    </a:p>
                  </a:txBody>
                  <a:tcPr marL="91444" marR="91444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KOMBİNASYON</a:t>
                      </a:r>
                    </a:p>
                    <a:p>
                      <a:r>
                        <a:rPr lang="tr-TR" dirty="0" smtClean="0"/>
                        <a:t>Nedensel yükleme belli bir durum ya da zamanla ilgili. </a:t>
                      </a:r>
                      <a:endParaRPr lang="tr-TR" dirty="0"/>
                    </a:p>
                  </a:txBody>
                  <a:tcPr marL="91444" marR="914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97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Geniş ekran</PresentationFormat>
  <Paragraphs>128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ATIF (YÜKLEME) KURAMI</vt:lpstr>
      <vt:lpstr>NEDENSEL AÇIKLAMALAR</vt:lpstr>
      <vt:lpstr>KALICI YA DA KARARSIZ NEDENLER</vt:lpstr>
      <vt:lpstr>PowerPoint Sunusu</vt:lpstr>
      <vt:lpstr>UYUŞAN VARDAMALAR KURAMI (Jones &amp; Davis, 1965)</vt:lpstr>
      <vt:lpstr>PowerPoint Sunusu</vt:lpstr>
      <vt:lpstr>Kelly’nin Nedensel Yükleme Kuramı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</cp:revision>
  <dcterms:created xsi:type="dcterms:W3CDTF">2017-11-20T06:36:32Z</dcterms:created>
  <dcterms:modified xsi:type="dcterms:W3CDTF">2017-11-20T06:39:24Z</dcterms:modified>
</cp:coreProperties>
</file>