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  <p:sldId id="288" r:id="rId4"/>
    <p:sldId id="289" r:id="rId5"/>
    <p:sldId id="290" r:id="rId6"/>
    <p:sldId id="291" r:id="rId7"/>
    <p:sldId id="281" r:id="rId8"/>
    <p:sldId id="282" r:id="rId9"/>
    <p:sldId id="283" r:id="rId10"/>
    <p:sldId id="284" r:id="rId11"/>
    <p:sldId id="285" r:id="rId12"/>
    <p:sldId id="286" r:id="rId13"/>
    <p:sldId id="275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4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27CAF-1945-4743-ACD3-935AE4AB5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177C06-C43E-4698-BB07-D508941A6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F4A0E9-39E1-4557-9602-53062728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000F22-4855-4F07-BB78-74306A29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65E00E-1E0A-4094-A5DA-4B60E66D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098B35-C6F0-4098-9031-3796B2DE6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F4FFA0-5029-43CD-B3E6-33933E8F7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FF2F4F-013A-4850-AF21-E048E15F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7BBA11-909A-4A79-B715-0A4C779D3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16C312-EF07-4940-83F1-49D60A063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2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2428C6A-4CE1-43BC-9DD3-C788565DF3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B90099C-EFC5-4663-A442-ECF9D0BC8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32227C-C3DC-4306-95D7-BA29122FE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ED7E2F-228C-4222-AE9D-61519BDD9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77C7F-7566-4D72-93B3-5808C490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14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2548809-F6E2-4027-A5A0-3A23EF50F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99DAE3-F5F7-408A-B1E8-8F1BBB3D0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E9372A-9C59-485C-86F8-DC3D053D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3CE27C-6E26-4369-B3AF-261BC1043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32C34D-E3DD-44D3-B253-57C09D426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97A004-AB62-4D85-B5B4-3947BCF4D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B3B7998-E2AD-47EE-A32D-4C0E1422F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07DBF5-F436-47D9-A8B7-C9404CE3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6C827D4-C7E2-4680-BA16-1A80B9BC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1A0482-D27F-4426-A30C-943F1F27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07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81DF20-1B40-4CD9-B70A-8A41734B0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F6AD3E-2188-4A5B-89D9-B6B355C1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75CB3EB-28D0-434E-AE35-07F4E623A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F6D677B-7689-479A-BDCA-9C638725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9EF8655-8856-4526-9260-F6A3E5C8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7A0CD2-6B11-4CF9-833C-64C8CDD16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12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E2029B2-09E8-4A19-A950-9D64EEE8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5DAF35-5836-49F1-BB17-518AA17E4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7FD3A6A-D3D2-4C3B-A83F-A56373300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27C69F-98E5-4546-BDA7-1FFCD2EC6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0254DBB-8ACF-4741-A96C-E279DCBFD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A1781A2-20D5-4345-B3CF-CBAE952F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64AA7D-5C82-467C-A016-72844407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E4C5ED0-CA6A-4A3F-9BEF-FBEF57A6D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162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28D985-CD40-4677-91E2-2AD4EA03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55C5E29-CD81-4AA3-AF6A-4955A083E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1412106-21C2-4E92-82DD-573215037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F89F986-CE26-4D3F-A79F-0E5DC2AF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16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8AA6D6E-C3B9-4BBE-88C9-C13FCA407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521592D-66DB-4B9C-90B5-377906F6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DE772B2-04B5-4C7E-838B-1BA70AB21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65802" y="2740501"/>
            <a:ext cx="13523604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lnSpcReduction="10000"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8800" b="0" cap="none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58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44CEA76-1FC4-4609-9ACE-7765C3556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09005A-DAED-4A00-8CCA-8CD1F840D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F620A9D-90B3-4A80-97E3-139901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9AA0A5C-41A1-42DF-97FB-00D6E4723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D826C-F87C-47A7-BF41-15374762D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A4C8C6-B3A9-435C-9B18-E1F15AC65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08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68B9F-7CF9-4449-9605-6E2129CFE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5CB77867-D1D7-4839-8F12-976DF8260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6AA4F8F-05FD-466A-A4E9-42A03E7D12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2EE9EB-C304-4A2F-A4E1-ADAB8101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1E2005-CEA1-4435-9A32-53DB64A7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BE8D83F-1FE1-43BF-9A14-2ACAB0FCA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552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D72942F-90B2-4A7C-AADE-AC24ED04F2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D67962C-6F33-4532-A71B-2B787871C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29539F-8387-43D5-A115-6F41895B5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DDD2-8138-4DFE-8AD3-CFB5D7F9502C}" type="datetimeFigureOut">
              <a:rPr lang="tr-TR" smtClean="0"/>
              <a:pPr/>
              <a:t>1.05.2019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E2911F9-2FEF-4A76-A874-8E02D26B6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3422299-943C-498D-B7E5-14FEE21250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96B03-D727-471B-894C-07BDBCCACFB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10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A5A67AD-A4D5-4517-B3E3-106962BA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8" y="4336761"/>
            <a:ext cx="11386848" cy="2027094"/>
          </a:xfrm>
        </p:spPr>
        <p:txBody>
          <a:bodyPr>
            <a:noAutofit/>
          </a:bodyPr>
          <a:lstStyle/>
          <a:p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Öğr.Gör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Fuat Atasoy</a:t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 :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A4EF4B3B-C99B-4B15-A34C-B1B6A31811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478" y="641999"/>
            <a:ext cx="812482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2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C277968-4F8F-45DC-926F-CF510BC15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1" y="885679"/>
            <a:ext cx="9264071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3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02E3A658-B107-418F-B888-DC397A575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64"/>
            <a:ext cx="7019925" cy="572207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6E18420-F90A-4EEF-B6C2-7D0B955DC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310" y="1696171"/>
            <a:ext cx="4618182" cy="303284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7161351-80B0-49D8-A8AE-495F059EE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3317" y="4729018"/>
            <a:ext cx="4448175" cy="1133475"/>
          </a:xfrm>
          <a:prstGeom prst="rect">
            <a:avLst/>
          </a:prstGeom>
        </p:spPr>
      </p:pic>
      <p:sp>
        <p:nvSpPr>
          <p:cNvPr id="5" name="Ok: Aşağı 4">
            <a:extLst>
              <a:ext uri="{FF2B5EF4-FFF2-40B4-BE49-F238E27FC236}">
                <a16:creationId xmlns:a16="http://schemas.microsoft.com/office/drawing/2014/main" id="{65F3091F-2131-454E-BEA5-39F1395AD4B2}"/>
              </a:ext>
            </a:extLst>
          </p:cNvPr>
          <p:cNvSpPr/>
          <p:nvPr/>
        </p:nvSpPr>
        <p:spPr>
          <a:xfrm>
            <a:off x="8395855" y="3102480"/>
            <a:ext cx="175490" cy="180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id="{BDBA0EB0-A3E2-49DD-ABB3-42A1FE17D05D}"/>
              </a:ext>
            </a:extLst>
          </p:cNvPr>
          <p:cNvSpPr/>
          <p:nvPr/>
        </p:nvSpPr>
        <p:spPr>
          <a:xfrm rot="16200000">
            <a:off x="6205696" y="5049246"/>
            <a:ext cx="227968" cy="1167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CA942A-4794-41C2-97F4-CEC3E9313A35}"/>
              </a:ext>
            </a:extLst>
          </p:cNvPr>
          <p:cNvSpPr/>
          <p:nvPr/>
        </p:nvSpPr>
        <p:spPr>
          <a:xfrm>
            <a:off x="465283" y="5144655"/>
            <a:ext cx="1989859" cy="6576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147925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6E18420-F90A-4EEF-B6C2-7D0B955DC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310" y="1696171"/>
            <a:ext cx="4618182" cy="303284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8D676A7-BB50-40A1-9E48-980C3E92A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8" y="498907"/>
            <a:ext cx="6315075" cy="560632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3F3EC51-E886-4509-A968-6EC410924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310" y="4729018"/>
            <a:ext cx="4618182" cy="1265382"/>
          </a:xfrm>
          <a:prstGeom prst="rect">
            <a:avLst/>
          </a:prstGeom>
        </p:spPr>
      </p:pic>
      <p:sp>
        <p:nvSpPr>
          <p:cNvPr id="6" name="Ok: Aşağı 5">
            <a:extLst>
              <a:ext uri="{FF2B5EF4-FFF2-40B4-BE49-F238E27FC236}">
                <a16:creationId xmlns:a16="http://schemas.microsoft.com/office/drawing/2014/main" id="{243D44BE-882A-419B-B1D4-7C37474A8B62}"/>
              </a:ext>
            </a:extLst>
          </p:cNvPr>
          <p:cNvSpPr/>
          <p:nvPr/>
        </p:nvSpPr>
        <p:spPr>
          <a:xfrm rot="16200000">
            <a:off x="6131805" y="5030773"/>
            <a:ext cx="227968" cy="1167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k: Aşağı 6">
            <a:extLst>
              <a:ext uri="{FF2B5EF4-FFF2-40B4-BE49-F238E27FC236}">
                <a16:creationId xmlns:a16="http://schemas.microsoft.com/office/drawing/2014/main" id="{F86CAC66-45D6-41C0-8B4E-794BAD6A2903}"/>
              </a:ext>
            </a:extLst>
          </p:cNvPr>
          <p:cNvSpPr/>
          <p:nvPr/>
        </p:nvSpPr>
        <p:spPr>
          <a:xfrm>
            <a:off x="7629236" y="4027055"/>
            <a:ext cx="157019" cy="831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6CF9861-B35E-4FF5-8AC6-1615CE28A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450" y="5905500"/>
            <a:ext cx="6016624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37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187" y="327299"/>
            <a:ext cx="5438775" cy="461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7390" y="309726"/>
            <a:ext cx="5562600" cy="451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83252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00548" y="803712"/>
            <a:ext cx="5562600" cy="432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81252"/>
            <a:ext cx="580072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4" y="5020662"/>
            <a:ext cx="521017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4944" y="5161893"/>
            <a:ext cx="4592035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44742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23103"/>
          <a:stretch>
            <a:fillRect/>
          </a:stretch>
        </p:blipFill>
        <p:spPr bwMode="auto">
          <a:xfrm>
            <a:off x="3313058" y="348155"/>
            <a:ext cx="5124450" cy="29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92" y="861684"/>
            <a:ext cx="54292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3357" y="1200643"/>
            <a:ext cx="52006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1397" y="2762579"/>
            <a:ext cx="8126796" cy="3638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1441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6455" y="1282261"/>
            <a:ext cx="7756634" cy="403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6432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10E0C5A-355E-4EDD-AF45-EDEF4DA768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1" r="4837" b="3048"/>
          <a:stretch/>
        </p:blipFill>
        <p:spPr>
          <a:xfrm>
            <a:off x="4311794" y="1623292"/>
            <a:ext cx="7804728" cy="5141626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CE2B0DBA-02C1-40F0-B84F-ED9D040D9B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85" r="13969" b="19914"/>
          <a:stretch/>
        </p:blipFill>
        <p:spPr>
          <a:xfrm>
            <a:off x="166254" y="0"/>
            <a:ext cx="5680364" cy="162329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AE8195D-90FD-4268-B5D2-2CE2031ACC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11" t="11360" r="9601"/>
          <a:stretch/>
        </p:blipFill>
        <p:spPr>
          <a:xfrm>
            <a:off x="260205" y="2237509"/>
            <a:ext cx="3508231" cy="400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4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1F61441-F72A-4CB3-B2D9-077437740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072" y="378691"/>
            <a:ext cx="9411855" cy="586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3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D2C27D1-7123-4C4C-9DCF-6889F630A1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9" r="5922"/>
          <a:stretch/>
        </p:blipFill>
        <p:spPr>
          <a:xfrm>
            <a:off x="1805709" y="516514"/>
            <a:ext cx="8580581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31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AD1B5D8-E250-4C4F-AD1E-72B17BB33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367290"/>
            <a:ext cx="6572250" cy="48672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20DF5F5E-5279-419A-AE8D-F7C53AACC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878" y="909926"/>
            <a:ext cx="32480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0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AE692BE-A09D-4FE2-A402-1A108B627A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93"/>
          <a:stretch/>
        </p:blipFill>
        <p:spPr>
          <a:xfrm>
            <a:off x="0" y="92364"/>
            <a:ext cx="7462982" cy="667327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D0ACE44-721D-4F44-A997-73B31109C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982" y="3429000"/>
            <a:ext cx="3781137" cy="213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20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803CF40-64B5-411A-B3CA-4F130644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3" y="729673"/>
            <a:ext cx="9254836" cy="54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8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F220DF8-F942-4D78-B771-4FE3E6B122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54" r="6213"/>
          <a:stretch/>
        </p:blipFill>
        <p:spPr>
          <a:xfrm>
            <a:off x="175491" y="78509"/>
            <a:ext cx="6770256" cy="670098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8DE619B1-2690-4FB4-8713-942BFF990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308" y="168456"/>
            <a:ext cx="4544292" cy="343614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EB7EF10-C5D5-4E80-91A5-39824ADCE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985" y="3604600"/>
            <a:ext cx="4350616" cy="2669453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D04131CC-576E-4182-81B2-CD7C0F24D8C3}"/>
              </a:ext>
            </a:extLst>
          </p:cNvPr>
          <p:cNvSpPr/>
          <p:nvPr/>
        </p:nvSpPr>
        <p:spPr>
          <a:xfrm>
            <a:off x="4692071" y="4331855"/>
            <a:ext cx="2549237" cy="1385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Ok: Sağ 7">
            <a:extLst>
              <a:ext uri="{FF2B5EF4-FFF2-40B4-BE49-F238E27FC236}">
                <a16:creationId xmlns:a16="http://schemas.microsoft.com/office/drawing/2014/main" id="{BD3CA66D-F758-4C49-B28E-184E046A490E}"/>
              </a:ext>
            </a:extLst>
          </p:cNvPr>
          <p:cNvSpPr/>
          <p:nvPr/>
        </p:nvSpPr>
        <p:spPr>
          <a:xfrm>
            <a:off x="6063529" y="4486564"/>
            <a:ext cx="1371456" cy="1198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9" name="Ok: Sağ 8">
            <a:extLst>
              <a:ext uri="{FF2B5EF4-FFF2-40B4-BE49-F238E27FC236}">
                <a16:creationId xmlns:a16="http://schemas.microsoft.com/office/drawing/2014/main" id="{7E4680A6-0286-47AA-829E-5E7150C8C585}"/>
              </a:ext>
            </a:extLst>
          </p:cNvPr>
          <p:cNvSpPr/>
          <p:nvPr/>
        </p:nvSpPr>
        <p:spPr>
          <a:xfrm>
            <a:off x="3722255" y="2526145"/>
            <a:ext cx="3519053" cy="13854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0" name="Ok: Sağ 9">
            <a:extLst>
              <a:ext uri="{FF2B5EF4-FFF2-40B4-BE49-F238E27FC236}">
                <a16:creationId xmlns:a16="http://schemas.microsoft.com/office/drawing/2014/main" id="{23C2C76B-5767-4F1C-B880-29712D47B237}"/>
              </a:ext>
            </a:extLst>
          </p:cNvPr>
          <p:cNvSpPr/>
          <p:nvPr/>
        </p:nvSpPr>
        <p:spPr>
          <a:xfrm rot="5400000">
            <a:off x="3495963" y="2759363"/>
            <a:ext cx="452583" cy="12469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8099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542A7DC-CF9B-48EB-B880-399339F1C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17945"/>
            <a:ext cx="5943600" cy="6022109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BF0A66EA-64F7-440F-AA30-ECAF2AC47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103419"/>
            <a:ext cx="5347855" cy="305723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DD149EA-9B06-4A3A-BD80-4DEB97B29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24691"/>
            <a:ext cx="5147688" cy="2784763"/>
          </a:xfrm>
          <a:prstGeom prst="rect">
            <a:avLst/>
          </a:prstGeom>
        </p:spPr>
      </p:pic>
      <p:sp>
        <p:nvSpPr>
          <p:cNvPr id="5" name="Ok: Sağ 4">
            <a:extLst>
              <a:ext uri="{FF2B5EF4-FFF2-40B4-BE49-F238E27FC236}">
                <a16:creationId xmlns:a16="http://schemas.microsoft.com/office/drawing/2014/main" id="{6F886761-7DEF-4EDE-A7BC-2F1CD54ED595}"/>
              </a:ext>
            </a:extLst>
          </p:cNvPr>
          <p:cNvSpPr/>
          <p:nvPr/>
        </p:nvSpPr>
        <p:spPr>
          <a:xfrm>
            <a:off x="683491" y="798945"/>
            <a:ext cx="5560291" cy="18934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Ok: Bükülü 7">
            <a:extLst>
              <a:ext uri="{FF2B5EF4-FFF2-40B4-BE49-F238E27FC236}">
                <a16:creationId xmlns:a16="http://schemas.microsoft.com/office/drawing/2014/main" id="{3D64E02C-469F-4F51-8D54-FBB009E2227C}"/>
              </a:ext>
            </a:extLst>
          </p:cNvPr>
          <p:cNvSpPr/>
          <p:nvPr/>
        </p:nvSpPr>
        <p:spPr>
          <a:xfrm flipV="1">
            <a:off x="3032409" y="2604654"/>
            <a:ext cx="3340682" cy="782834"/>
          </a:xfrm>
          <a:prstGeom prst="bentArrow">
            <a:avLst>
              <a:gd name="adj1" fmla="val 12443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634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</Words>
  <Application>Microsoft Office PowerPoint</Application>
  <PresentationFormat>Geniş ekran</PresentationFormat>
  <Paragraphs>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Teması</vt:lpstr>
      <vt:lpstr>Öğr.Gör. Fuat Atasoy  Hafta : 7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Öğr.Gör. Fuat Atasoy  Hafta : 2</dc:title>
  <dc:creator>Fuat Atasoy</dc:creator>
  <cp:lastModifiedBy>Fuat Atasoy</cp:lastModifiedBy>
  <cp:revision>19</cp:revision>
  <dcterms:created xsi:type="dcterms:W3CDTF">2019-02-25T15:15:52Z</dcterms:created>
  <dcterms:modified xsi:type="dcterms:W3CDTF">2019-05-01T18:25:02Z</dcterms:modified>
</cp:coreProperties>
</file>