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1ABFC92-6AB7-4662-896F-FEE447FDA42B}" type="datetimeFigureOut">
              <a:rPr lang="tr-TR" smtClean="0"/>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2938678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ABFC92-6AB7-4662-896F-FEE447FDA42B}" type="datetimeFigureOut">
              <a:rPr lang="tr-TR" smtClean="0"/>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411780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ABFC92-6AB7-4662-896F-FEE447FDA42B}" type="datetimeFigureOut">
              <a:rPr lang="tr-TR" smtClean="0"/>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1724120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ABFC92-6AB7-4662-896F-FEE447FDA42B}" type="datetimeFigureOut">
              <a:rPr lang="tr-TR" smtClean="0"/>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2050048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1ABFC92-6AB7-4662-896F-FEE447FDA42B}" type="datetimeFigureOut">
              <a:rPr lang="tr-TR" smtClean="0"/>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1435258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1ABFC92-6AB7-4662-896F-FEE447FDA42B}" type="datetimeFigureOut">
              <a:rPr lang="tr-TR" smtClean="0"/>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2579715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1ABFC92-6AB7-4662-896F-FEE447FDA42B}" type="datetimeFigureOut">
              <a:rPr lang="tr-TR" smtClean="0"/>
              <a:t>26.11.2021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377761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1ABFC92-6AB7-4662-896F-FEE447FDA42B}" type="datetimeFigureOut">
              <a:rPr lang="tr-TR" smtClean="0"/>
              <a:t>26.11.2021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3501397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1ABFC92-6AB7-4662-896F-FEE447FDA42B}" type="datetimeFigureOut">
              <a:rPr lang="tr-TR" smtClean="0"/>
              <a:t>26.11.2021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3817354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ABFC92-6AB7-4662-896F-FEE447FDA42B}" type="datetimeFigureOut">
              <a:rPr lang="tr-TR" smtClean="0"/>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22571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ABFC92-6AB7-4662-896F-FEE447FDA42B}" type="datetimeFigureOut">
              <a:rPr lang="tr-TR" smtClean="0"/>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C35D11-A5DE-4D6A-8345-7D22ADD0EC54}" type="slidenum">
              <a:rPr lang="tr-TR" smtClean="0"/>
              <a:t>‹#›</a:t>
            </a:fld>
            <a:endParaRPr lang="tr-TR"/>
          </a:p>
        </p:txBody>
      </p:sp>
    </p:spTree>
    <p:extLst>
      <p:ext uri="{BB962C8B-B14F-4D97-AF65-F5344CB8AC3E}">
        <p14:creationId xmlns:p14="http://schemas.microsoft.com/office/powerpoint/2010/main" val="3047798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ABFC92-6AB7-4662-896F-FEE447FDA42B}" type="datetimeFigureOut">
              <a:rPr lang="tr-TR" smtClean="0"/>
              <a:t>26.11.2021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35D11-A5DE-4D6A-8345-7D22ADD0EC54}" type="slidenum">
              <a:rPr lang="tr-TR" smtClean="0"/>
              <a:t>‹#›</a:t>
            </a:fld>
            <a:endParaRPr lang="tr-TR"/>
          </a:p>
        </p:txBody>
      </p:sp>
    </p:spTree>
    <p:extLst>
      <p:ext uri="{BB962C8B-B14F-4D97-AF65-F5344CB8AC3E}">
        <p14:creationId xmlns:p14="http://schemas.microsoft.com/office/powerpoint/2010/main" val="2361233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ayseburcutunca.blogspot.com/2014/02/foucault-delililk-kavrami-ve-baglaminda.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Psikiyatrik </a:t>
            </a:r>
            <a:r>
              <a:rPr lang="tr-TR" smtClean="0"/>
              <a:t>Sosyal Hizmet </a:t>
            </a:r>
            <a:endParaRPr lang="tr-TR" dirty="0"/>
          </a:p>
        </p:txBody>
      </p:sp>
      <p:sp>
        <p:nvSpPr>
          <p:cNvPr id="3" name="Alt Başlık 2"/>
          <p:cNvSpPr>
            <a:spLocks noGrp="1"/>
          </p:cNvSpPr>
          <p:nvPr>
            <p:ph type="subTitle" idx="1"/>
          </p:nvPr>
        </p:nvSpPr>
        <p:spPr/>
        <p:txBody>
          <a:bodyPr/>
          <a:lstStyle/>
          <a:p>
            <a:r>
              <a:rPr lang="tr-TR" dirty="0" smtClean="0"/>
              <a:t> </a:t>
            </a:r>
            <a:endParaRPr lang="tr-TR" dirty="0"/>
          </a:p>
        </p:txBody>
      </p:sp>
    </p:spTree>
    <p:extLst>
      <p:ext uri="{BB962C8B-B14F-4D97-AF65-F5344CB8AC3E}">
        <p14:creationId xmlns:p14="http://schemas.microsoft.com/office/powerpoint/2010/main" val="404173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Psikiyatrik Sosyal Hizmet </a:t>
            </a:r>
            <a:endParaRPr lang="tr-TR" dirty="0"/>
          </a:p>
        </p:txBody>
      </p:sp>
      <p:sp>
        <p:nvSpPr>
          <p:cNvPr id="3" name="2 İçerik Yer Tutucusu"/>
          <p:cNvSpPr>
            <a:spLocks noGrp="1"/>
          </p:cNvSpPr>
          <p:nvPr>
            <p:ph idx="1"/>
          </p:nvPr>
        </p:nvSpPr>
        <p:spPr/>
        <p:txBody>
          <a:bodyPr/>
          <a:lstStyle/>
          <a:p>
            <a:r>
              <a:rPr lang="tr-TR" dirty="0" smtClean="0"/>
              <a:t>20. </a:t>
            </a:r>
            <a:r>
              <a:rPr lang="tr-TR" dirty="0" err="1" smtClean="0"/>
              <a:t>yy’da</a:t>
            </a:r>
            <a:r>
              <a:rPr lang="tr-TR" dirty="0" smtClean="0"/>
              <a:t> ABD’de yataklı tedavi dışı alternatifler- </a:t>
            </a:r>
            <a:r>
              <a:rPr lang="tr-TR" dirty="0" err="1" smtClean="0"/>
              <a:t>Terapötik</a:t>
            </a:r>
            <a:r>
              <a:rPr lang="tr-TR" dirty="0" smtClean="0"/>
              <a:t> Topluluk (</a:t>
            </a:r>
            <a:r>
              <a:rPr lang="tr-TR" dirty="0" err="1" smtClean="0"/>
              <a:t>Therapeutic</a:t>
            </a:r>
            <a:r>
              <a:rPr lang="tr-TR" dirty="0" smtClean="0"/>
              <a:t> </a:t>
            </a:r>
            <a:r>
              <a:rPr lang="tr-TR" dirty="0" err="1" smtClean="0"/>
              <a:t>Community</a:t>
            </a:r>
            <a:r>
              <a:rPr lang="tr-TR" dirty="0" smtClean="0"/>
              <a:t>); Ortam Tedavisi (</a:t>
            </a:r>
            <a:r>
              <a:rPr lang="tr-TR" dirty="0" err="1" smtClean="0"/>
              <a:t>Milieu</a:t>
            </a:r>
            <a:r>
              <a:rPr lang="tr-TR" dirty="0" smtClean="0"/>
              <a:t> </a:t>
            </a:r>
            <a:r>
              <a:rPr lang="tr-TR" dirty="0" err="1" smtClean="0"/>
              <a:t>therapy</a:t>
            </a:r>
            <a:r>
              <a:rPr lang="tr-TR" dirty="0" smtClean="0"/>
              <a:t>) ile grup süreçlerinin </a:t>
            </a:r>
            <a:r>
              <a:rPr lang="tr-TR" dirty="0" err="1" smtClean="0"/>
              <a:t>terapötik</a:t>
            </a:r>
            <a:r>
              <a:rPr lang="tr-TR" dirty="0" smtClean="0"/>
              <a:t> önemi. </a:t>
            </a:r>
          </a:p>
          <a:p>
            <a:r>
              <a:rPr lang="tr-TR" dirty="0" smtClean="0"/>
              <a:t>Sosyal hizmet-psikiyatri yakınlığı. Sosyal hizmetin gelişiminde </a:t>
            </a:r>
            <a:r>
              <a:rPr lang="tr-TR" dirty="0" err="1" smtClean="0"/>
              <a:t>psikoanalizin</a:t>
            </a:r>
            <a:r>
              <a:rPr lang="tr-TR" dirty="0" smtClean="0"/>
              <a:t> etkisi </a:t>
            </a:r>
          </a:p>
          <a:p>
            <a:endParaRPr lang="tr-TR" dirty="0" smtClean="0"/>
          </a:p>
          <a:p>
            <a:endParaRPr lang="tr-TR" dirty="0"/>
          </a:p>
        </p:txBody>
      </p:sp>
    </p:spTree>
    <p:extLst>
      <p:ext uri="{BB962C8B-B14F-4D97-AF65-F5344CB8AC3E}">
        <p14:creationId xmlns:p14="http://schemas.microsoft.com/office/powerpoint/2010/main" val="1527680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İlk uygulamalar </a:t>
            </a:r>
            <a:endParaRPr lang="tr-TR" dirty="0"/>
          </a:p>
        </p:txBody>
      </p:sp>
      <p:sp>
        <p:nvSpPr>
          <p:cNvPr id="3" name="2 İçerik Yer Tutucusu"/>
          <p:cNvSpPr>
            <a:spLocks noGrp="1"/>
          </p:cNvSpPr>
          <p:nvPr>
            <p:ph idx="1"/>
          </p:nvPr>
        </p:nvSpPr>
        <p:spPr/>
        <p:txBody>
          <a:bodyPr/>
          <a:lstStyle/>
          <a:p>
            <a:r>
              <a:rPr lang="tr-TR" dirty="0" smtClean="0"/>
              <a:t>Hastanede yatan hasta ile ilgili aile, akraba, yakınlardan bilgiler almak</a:t>
            </a:r>
          </a:p>
          <a:p>
            <a:r>
              <a:rPr lang="tr-TR" dirty="0" smtClean="0"/>
              <a:t>Hastanın durumu ile ilgili yakınlarına bilgi vermek </a:t>
            </a:r>
          </a:p>
          <a:p>
            <a:r>
              <a:rPr lang="tr-TR" dirty="0" smtClean="0"/>
              <a:t>Hastanın aile ve dış çevresi ile ilişkilerini güçlendirmek </a:t>
            </a:r>
          </a:p>
          <a:p>
            <a:r>
              <a:rPr lang="tr-TR" dirty="0" smtClean="0"/>
              <a:t>Toplumsal kurumlarla bağlantı kurmak </a:t>
            </a:r>
          </a:p>
          <a:p>
            <a:r>
              <a:rPr lang="tr-TR" dirty="0" smtClean="0"/>
              <a:t>Topluma hastaneyi tanıtmak </a:t>
            </a:r>
            <a:endParaRPr lang="tr-TR" dirty="0"/>
          </a:p>
        </p:txBody>
      </p:sp>
    </p:spTree>
    <p:extLst>
      <p:ext uri="{BB962C8B-B14F-4D97-AF65-F5344CB8AC3E}">
        <p14:creationId xmlns:p14="http://schemas.microsoft.com/office/powerpoint/2010/main" val="324306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Psikiyatrik Sosyal Hizmette köşe taşları </a:t>
            </a:r>
            <a:endParaRPr lang="tr-TR" dirty="0"/>
          </a:p>
        </p:txBody>
      </p:sp>
      <p:sp>
        <p:nvSpPr>
          <p:cNvPr id="3" name="2 İçerik Yer Tutucusu"/>
          <p:cNvSpPr>
            <a:spLocks noGrp="1"/>
          </p:cNvSpPr>
          <p:nvPr>
            <p:ph idx="1"/>
          </p:nvPr>
        </p:nvSpPr>
        <p:spPr/>
        <p:txBody>
          <a:bodyPr/>
          <a:lstStyle/>
          <a:p>
            <a:r>
              <a:rPr lang="tr-TR" dirty="0" smtClean="0"/>
              <a:t>Dünya Savaşları- Orduda PTSB Semptomları </a:t>
            </a:r>
          </a:p>
          <a:p>
            <a:r>
              <a:rPr lang="tr-TR" dirty="0" smtClean="0"/>
              <a:t>Çocuk Rehberlik hareketi (</a:t>
            </a:r>
            <a:r>
              <a:rPr lang="tr-TR" dirty="0" err="1" smtClean="0"/>
              <a:t>Child</a:t>
            </a:r>
            <a:r>
              <a:rPr lang="tr-TR" dirty="0" smtClean="0"/>
              <a:t> </a:t>
            </a:r>
            <a:r>
              <a:rPr lang="tr-TR" dirty="0" err="1" smtClean="0"/>
              <a:t>Guidance</a:t>
            </a:r>
            <a:r>
              <a:rPr lang="tr-TR" dirty="0" smtClean="0"/>
              <a:t>) çocuk suçluluğu, çocuğun zihinsel ve duygusal sorunları- aile ile çalışma</a:t>
            </a:r>
          </a:p>
          <a:p>
            <a:r>
              <a:rPr lang="tr-TR" dirty="0" smtClean="0"/>
              <a:t>Toplum Ruh Sağlığı hareketi- Ruhsal hastalıklarda insan hakları hareketi  </a:t>
            </a:r>
          </a:p>
        </p:txBody>
      </p:sp>
    </p:spTree>
    <p:extLst>
      <p:ext uri="{BB962C8B-B14F-4D97-AF65-F5344CB8AC3E}">
        <p14:creationId xmlns:p14="http://schemas.microsoft.com/office/powerpoint/2010/main" val="4015364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Psikiyatrik Sosyal Hizmetin Kapsamı </a:t>
            </a:r>
            <a:endParaRPr lang="tr-TR" dirty="0"/>
          </a:p>
        </p:txBody>
      </p:sp>
      <p:sp>
        <p:nvSpPr>
          <p:cNvPr id="3" name="2 İçerik Yer Tutucusu"/>
          <p:cNvSpPr>
            <a:spLocks noGrp="1"/>
          </p:cNvSpPr>
          <p:nvPr>
            <p:ph idx="1"/>
          </p:nvPr>
        </p:nvSpPr>
        <p:spPr/>
        <p:txBody>
          <a:bodyPr/>
          <a:lstStyle/>
          <a:p>
            <a:r>
              <a:rPr lang="tr-TR" dirty="0" smtClean="0"/>
              <a:t>Çocuk ve yetişkinde görülen akıl hastalıkları, sinir sistemine bağlı bozukluklar, davranış ve alışkanlıklardaki aksaklıklar biçiminde ortaya çıkan ruh sağlığı sorunları ile ilgili bireysel ve sosyal uyumsuzlukların incelenmesi ve tedavisine yönelik çalışmaları kapsar. </a:t>
            </a:r>
            <a:endParaRPr lang="tr-TR" dirty="0"/>
          </a:p>
        </p:txBody>
      </p:sp>
    </p:spTree>
    <p:extLst>
      <p:ext uri="{BB962C8B-B14F-4D97-AF65-F5344CB8AC3E}">
        <p14:creationId xmlns:p14="http://schemas.microsoft.com/office/powerpoint/2010/main" val="872276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Psikiyatrik Sosyal Hizmet Uzmanının Rolleri  </a:t>
            </a:r>
            <a:endParaRPr lang="tr-TR" dirty="0"/>
          </a:p>
        </p:txBody>
      </p:sp>
      <p:sp>
        <p:nvSpPr>
          <p:cNvPr id="3" name="2 İçerik Yer Tutucusu"/>
          <p:cNvSpPr>
            <a:spLocks noGrp="1"/>
          </p:cNvSpPr>
          <p:nvPr>
            <p:ph idx="1"/>
          </p:nvPr>
        </p:nvSpPr>
        <p:spPr/>
        <p:txBody>
          <a:bodyPr>
            <a:normAutofit/>
          </a:bodyPr>
          <a:lstStyle/>
          <a:p>
            <a:r>
              <a:rPr lang="tr-TR" dirty="0" smtClean="0"/>
              <a:t>Klinik Düzey Roller </a:t>
            </a:r>
          </a:p>
          <a:p>
            <a:pPr lvl="1"/>
            <a:r>
              <a:rPr lang="tr-TR" dirty="0" smtClean="0"/>
              <a:t>Sosyal İnceleme</a:t>
            </a:r>
          </a:p>
          <a:p>
            <a:pPr lvl="1"/>
            <a:r>
              <a:rPr lang="tr-TR" dirty="0" err="1" smtClean="0"/>
              <a:t>Psiko</a:t>
            </a:r>
            <a:r>
              <a:rPr lang="tr-TR" dirty="0" smtClean="0"/>
              <a:t>-eğitim ve Danışmanlık</a:t>
            </a:r>
          </a:p>
          <a:p>
            <a:pPr lvl="1"/>
            <a:r>
              <a:rPr lang="tr-TR" dirty="0" smtClean="0"/>
              <a:t>Taburculuk Planlaması </a:t>
            </a:r>
          </a:p>
          <a:p>
            <a:pPr lvl="1"/>
            <a:r>
              <a:rPr lang="tr-TR" dirty="0" smtClean="0"/>
              <a:t>Bireyle Çalışma </a:t>
            </a:r>
          </a:p>
          <a:p>
            <a:pPr lvl="1"/>
            <a:r>
              <a:rPr lang="tr-TR" dirty="0" smtClean="0"/>
              <a:t>Grup Çalışması </a:t>
            </a:r>
          </a:p>
          <a:p>
            <a:pPr lvl="1"/>
            <a:r>
              <a:rPr lang="tr-TR" dirty="0" smtClean="0"/>
              <a:t>Savunuculuk</a:t>
            </a:r>
          </a:p>
          <a:p>
            <a:pPr lvl="1"/>
            <a:r>
              <a:rPr lang="tr-TR" dirty="0" smtClean="0"/>
              <a:t>Psikoterapi</a:t>
            </a:r>
          </a:p>
          <a:p>
            <a:pPr lvl="1"/>
            <a:r>
              <a:rPr lang="tr-TR" dirty="0" smtClean="0"/>
              <a:t>Hizmet İçi Eğitim Koordinasyonu  </a:t>
            </a:r>
            <a:endParaRPr lang="tr-TR" dirty="0"/>
          </a:p>
        </p:txBody>
      </p:sp>
    </p:spTree>
    <p:extLst>
      <p:ext uri="{BB962C8B-B14F-4D97-AF65-F5344CB8AC3E}">
        <p14:creationId xmlns:p14="http://schemas.microsoft.com/office/powerpoint/2010/main" val="372707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Psikiyatrik Sosyal Hizmet Uzmanının Rolleri </a:t>
            </a:r>
            <a:endParaRPr lang="tr-TR" dirty="0"/>
          </a:p>
        </p:txBody>
      </p:sp>
      <p:sp>
        <p:nvSpPr>
          <p:cNvPr id="3" name="2 İçerik Yer Tutucusu"/>
          <p:cNvSpPr>
            <a:spLocks noGrp="1"/>
          </p:cNvSpPr>
          <p:nvPr>
            <p:ph idx="1"/>
          </p:nvPr>
        </p:nvSpPr>
        <p:spPr/>
        <p:txBody>
          <a:bodyPr/>
          <a:lstStyle/>
          <a:p>
            <a:r>
              <a:rPr lang="tr-TR" dirty="0" smtClean="0"/>
              <a:t> Toplumsal Düzey Roller</a:t>
            </a:r>
          </a:p>
          <a:p>
            <a:pPr lvl="1"/>
            <a:r>
              <a:rPr lang="tr-TR" dirty="0" smtClean="0"/>
              <a:t>Ruhsal Risk Taraması ve Araştırma </a:t>
            </a:r>
          </a:p>
          <a:p>
            <a:pPr lvl="1"/>
            <a:r>
              <a:rPr lang="tr-TR" dirty="0" smtClean="0"/>
              <a:t>Koruyucu Ruh Sağlığı Hizmetleri </a:t>
            </a:r>
          </a:p>
          <a:p>
            <a:pPr lvl="1"/>
            <a:r>
              <a:rPr lang="tr-TR" dirty="0" smtClean="0"/>
              <a:t>Sosyal İçerme </a:t>
            </a:r>
          </a:p>
          <a:p>
            <a:pPr lvl="1"/>
            <a:r>
              <a:rPr lang="tr-TR" dirty="0" smtClean="0"/>
              <a:t>Toplum Eğitimi </a:t>
            </a:r>
          </a:p>
          <a:p>
            <a:pPr lvl="1"/>
            <a:r>
              <a:rPr lang="tr-TR" dirty="0" smtClean="0"/>
              <a:t>Hizmet Geliştirme </a:t>
            </a:r>
            <a:endParaRPr lang="tr-TR" dirty="0"/>
          </a:p>
        </p:txBody>
      </p:sp>
    </p:spTree>
    <p:extLst>
      <p:ext uri="{BB962C8B-B14F-4D97-AF65-F5344CB8AC3E}">
        <p14:creationId xmlns:p14="http://schemas.microsoft.com/office/powerpoint/2010/main" val="4171016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Ruh Sağlığı Uygulamalarında Sosyal Hizmet Uzmanının Özellikleri </a:t>
            </a:r>
            <a:endParaRPr lang="tr-TR" dirty="0"/>
          </a:p>
        </p:txBody>
      </p:sp>
      <p:sp>
        <p:nvSpPr>
          <p:cNvPr id="3" name="2 İçerik Yer Tutucusu"/>
          <p:cNvSpPr>
            <a:spLocks noGrp="1"/>
          </p:cNvSpPr>
          <p:nvPr>
            <p:ph idx="1"/>
          </p:nvPr>
        </p:nvSpPr>
        <p:spPr/>
        <p:txBody>
          <a:bodyPr>
            <a:normAutofit/>
          </a:bodyPr>
          <a:lstStyle/>
          <a:p>
            <a:r>
              <a:rPr lang="tr-TR" dirty="0" smtClean="0"/>
              <a:t>İşbirliği İçinde Çalışma</a:t>
            </a:r>
          </a:p>
          <a:p>
            <a:r>
              <a:rPr lang="tr-TR" dirty="0" smtClean="0"/>
              <a:t>Çeşitliliğe Saygı Duyma</a:t>
            </a:r>
          </a:p>
          <a:p>
            <a:r>
              <a:rPr lang="tr-TR" dirty="0" smtClean="0"/>
              <a:t>Etik İlkelere Dayalı Çalışma </a:t>
            </a:r>
          </a:p>
          <a:p>
            <a:r>
              <a:rPr lang="tr-TR" dirty="0" smtClean="0"/>
              <a:t>Eşitsizliğe Karşı Çıkma </a:t>
            </a:r>
          </a:p>
          <a:p>
            <a:r>
              <a:rPr lang="tr-TR" dirty="0" smtClean="0"/>
              <a:t>İyileştirme </a:t>
            </a:r>
          </a:p>
          <a:p>
            <a:r>
              <a:rPr lang="tr-TR" dirty="0" smtClean="0"/>
              <a:t>Kişilerin İhtiyaçlarını ve Güçlü Yönlerini Belirleme </a:t>
            </a:r>
          </a:p>
        </p:txBody>
      </p:sp>
    </p:spTree>
    <p:extLst>
      <p:ext uri="{BB962C8B-B14F-4D97-AF65-F5344CB8AC3E}">
        <p14:creationId xmlns:p14="http://schemas.microsoft.com/office/powerpoint/2010/main" val="4113392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smtClean="0"/>
              <a:t>Öztürk</a:t>
            </a:r>
            <a:r>
              <a:rPr lang="tr-TR" dirty="0" smtClean="0"/>
              <a:t>, O: , </a:t>
            </a:r>
            <a:r>
              <a:rPr lang="tr-TR" dirty="0" err="1" smtClean="0"/>
              <a:t>Uluşahin</a:t>
            </a:r>
            <a:r>
              <a:rPr lang="tr-TR" dirty="0" smtClean="0"/>
              <a:t>, A. Ruh Sağlığı ve Bozuklukları. Ankara, 2016. </a:t>
            </a:r>
          </a:p>
          <a:p>
            <a:r>
              <a:rPr lang="tr-TR" dirty="0" smtClean="0"/>
              <a:t>Tunca, A.B. </a:t>
            </a:r>
            <a:r>
              <a:rPr lang="tr-TR" dirty="0" err="1" smtClean="0"/>
              <a:t>Foucault</a:t>
            </a:r>
            <a:r>
              <a:rPr lang="tr-TR" dirty="0" smtClean="0"/>
              <a:t>' da Delilik Kavramı Ve Bağlamında İktidar Analizleri. </a:t>
            </a:r>
            <a:r>
              <a:rPr lang="tr-TR" dirty="0" smtClean="0">
                <a:hlinkClick r:id="rId2"/>
              </a:rPr>
              <a:t>http://ayseburcutunca.blogspot.com/2014/02/foucault-delililk-kavrami-ve-baglaminda.html</a:t>
            </a:r>
            <a:endParaRPr lang="tr-TR" dirty="0" smtClean="0"/>
          </a:p>
          <a:p>
            <a:r>
              <a:rPr lang="tr-TR" dirty="0" smtClean="0"/>
              <a:t>Ulaş, H. Batı Avrupa Ülkelerinde ve Türkiye’de Psikiyatrik Hizmetler . </a:t>
            </a:r>
            <a:r>
              <a:rPr lang="tr-TR" dirty="0" err="1" smtClean="0"/>
              <a:t>Türki̇ye</a:t>
            </a:r>
            <a:r>
              <a:rPr lang="tr-TR" dirty="0" smtClean="0"/>
              <a:t> </a:t>
            </a:r>
            <a:r>
              <a:rPr lang="tr-TR" dirty="0" err="1" smtClean="0"/>
              <a:t>Psi̇ki̇yatri̇</a:t>
            </a:r>
            <a:r>
              <a:rPr lang="tr-TR" dirty="0" smtClean="0"/>
              <a:t> Derneği̇ Bülteni,Cilt 11, Sayı  2, 2008. </a:t>
            </a:r>
          </a:p>
          <a:p>
            <a:r>
              <a:rPr lang="tr-TR" dirty="0" smtClean="0"/>
              <a:t>Özdemir, U. Türkiye’de Psikiyatrik Sosyal Hizmet.  </a:t>
            </a:r>
            <a:r>
              <a:rPr lang="tr-TR" b="1" i="1" dirty="0" smtClean="0"/>
              <a:t> </a:t>
            </a:r>
            <a:r>
              <a:rPr lang="tr-TR" dirty="0" smtClean="0"/>
              <a:t>Ankara, 2000. </a:t>
            </a:r>
          </a:p>
          <a:p>
            <a:r>
              <a:rPr lang="tr-TR" dirty="0" smtClean="0"/>
              <a:t>Oral, M. Tuncay, T. “Ruh Sağlığı Alanında Sosyal Hizmet Uzmanlarının Rol Ve Sorumlulukları”.  Toplum ve Sosyal Hizmet. Cilt 23, Sayı 2, Ekim 2012  </a:t>
            </a:r>
          </a:p>
          <a:p>
            <a:endParaRPr lang="tr-TR" dirty="0" smtClean="0"/>
          </a:p>
        </p:txBody>
      </p:sp>
    </p:spTree>
    <p:extLst>
      <p:ext uri="{BB962C8B-B14F-4D97-AF65-F5344CB8AC3E}">
        <p14:creationId xmlns:p14="http://schemas.microsoft.com/office/powerpoint/2010/main" val="15584491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341</Words>
  <Application>Microsoft Office PowerPoint</Application>
  <PresentationFormat>Geniş ekran</PresentationFormat>
  <Paragraphs>46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Psikiyatrik Sosyal Hizmet </vt:lpstr>
      <vt:lpstr>Psikiyatrik Sosyal Hizmet </vt:lpstr>
      <vt:lpstr>İlk uygulamalar </vt:lpstr>
      <vt:lpstr>Psikiyatrik Sosyal Hizmette köşe taşları </vt:lpstr>
      <vt:lpstr>Psikiyatrik Sosyal Hizmetin Kapsamı </vt:lpstr>
      <vt:lpstr>Psikiyatrik Sosyal Hizmet Uzmanının Rolleri  </vt:lpstr>
      <vt:lpstr>Psikiyatrik Sosyal Hizmet Uzmanının Rolleri </vt:lpstr>
      <vt:lpstr>Ruh Sağlığı Uygulamalarında Sosyal Hizmet Uzmanının Özellikleri </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Psikiyatrik Sosyal Hizmet </dc:title>
  <dc:creator>Microsoft</dc:creator>
  <cp:lastModifiedBy>Microsoft</cp:lastModifiedBy>
  <cp:revision>1</cp:revision>
  <dcterms:created xsi:type="dcterms:W3CDTF">2021-11-26T10:17:00Z</dcterms:created>
  <dcterms:modified xsi:type="dcterms:W3CDTF">2021-11-26T10:17:07Z</dcterms:modified>
</cp:coreProperties>
</file>