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62E59-0DE3-4884-A891-6DEE18F42FF4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C50A9-132C-422E-A8F0-54BC84E39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9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8D598-A664-4C41-93AB-A50835891A31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89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B7950-1F1C-41A7-A379-EF8BF4FA11CF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9C8CB-6090-4A79-8BC6-2BCB3F6F7D10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60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64B5-41BF-4A96-9E62-DAA1DC26A510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20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081C-4E11-4660-A044-FF01B528FEC5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65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B1F2-9605-48D9-A03D-B086369BADB8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268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AEC9-3DCD-481C-AC77-78861D57D275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620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FC9E-BC3F-40A0-BC56-9E595D6E9DFC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93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771B6-068E-4635-AD41-A8DA39CDC8FA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85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8B093-1513-483E-BED6-6C7AAEC7CFD3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31FE-90C3-496C-9F3D-5F4F9255AAF9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33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874D-2551-4A3D-808F-6C8A63DD19EE}" type="datetime1">
              <a:rPr lang="tr-TR" smtClean="0"/>
              <a:t>30.01.2017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8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F1F7-D1A8-4E43-B19B-0B92F37E68AC}" type="datetime1">
              <a:rPr lang="tr-TR" smtClean="0"/>
              <a:t>30.01.2017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62087-6EC3-42A7-A56D-7B6E7E238243}" type="datetime1">
              <a:rPr lang="tr-TR" smtClean="0"/>
              <a:t>30.01.2017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51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B712-1BCE-4BC2-9B88-9819697DEA46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2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CA01-86FC-4304-B158-8878AA1D856F}" type="datetime1">
              <a:rPr lang="tr-TR" smtClean="0"/>
              <a:t>30.01.2017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1874D-3854-4AE3-9ECD-AA94019BEABC}" type="datetime1">
              <a:rPr lang="tr-TR" smtClean="0"/>
              <a:t>30.01.2017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Okul Deneyimi Dersi İkinci Hafta Sunumu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6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 Deneyimi Dersi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İkinci </a:t>
            </a:r>
            <a:r>
              <a:rPr lang="tr-TR" dirty="0" smtClean="0"/>
              <a:t>Hafta Sunumu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61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 Gruplarının Belirlenmesi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456986"/>
            <a:ext cx="8915400" cy="263912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En az bir kadın ya da bir erkek olmak üzere dörder kişilik gruplar oluşturunuz. 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Oluşturduğunuz gruplarda haftalık ders çizelgenizin benzer olmasına dikkat ediniz. </a:t>
            </a:r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Okul Deneyimi </a:t>
            </a:r>
            <a:r>
              <a:rPr lang="tr-TR" dirty="0" smtClean="0"/>
              <a:t>Dersi İkinci Hafta Sunumu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017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Staj Yapılacak Okulların Listesi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456986"/>
            <a:ext cx="8915400" cy="263912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Staj yapılacak okul ve öğretmen listelerinin paylaşılması</a:t>
            </a:r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Okul Deneyimi </a:t>
            </a:r>
            <a:r>
              <a:rPr lang="tr-TR" dirty="0" smtClean="0"/>
              <a:t>Dersi İkinci Hafta Sunumu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120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Staj Gruplarının Atanması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456986"/>
            <a:ext cx="8915400" cy="263912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Staj grupları uygun okul ve öğretmenlere ataması yapılması</a:t>
            </a:r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Okul Deneyimi </a:t>
            </a:r>
            <a:r>
              <a:rPr lang="tr-TR" dirty="0" smtClean="0"/>
              <a:t>Dersi İkinci Hafta Sunumu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759535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77</Words>
  <Application>Microsoft Office PowerPoint</Application>
  <PresentationFormat>Geniş ekran</PresentationFormat>
  <Paragraphs>15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Okul Deneyimi Dersi</vt:lpstr>
      <vt:lpstr>Öğrenci Gruplarının Belirlenmesi</vt:lpstr>
      <vt:lpstr>Staj Yapılacak Okulların Listesi</vt:lpstr>
      <vt:lpstr>Staj Gruplarının Atanması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Deneyimi Dersi</dc:title>
  <dc:creator>SERKAN</dc:creator>
  <cp:lastModifiedBy>SERKAN</cp:lastModifiedBy>
  <cp:revision>4</cp:revision>
  <dcterms:created xsi:type="dcterms:W3CDTF">2017-01-30T13:43:04Z</dcterms:created>
  <dcterms:modified xsi:type="dcterms:W3CDTF">2017-01-30T14:05:15Z</dcterms:modified>
</cp:coreProperties>
</file>