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0" r:id="rId3"/>
    <p:sldId id="272"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16.01.2021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9F75050-0E15-4C5B-92B0-66D068882F1F}" type="datetimeFigureOut">
              <a:rPr lang="tr-TR" smtClean="0"/>
              <a:pPr/>
              <a:t>16.01.2021</a:t>
            </a:fld>
            <a:endParaRPr lang="tr-T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tr-T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smtClean="0"/>
              <a:t>MEDICAL STUDENT AND LIFELONG LEARNING</a:t>
            </a:r>
            <a:endParaRPr lang="tr-TR" dirty="0"/>
          </a:p>
        </p:txBody>
      </p:sp>
      <p:sp>
        <p:nvSpPr>
          <p:cNvPr id="3" name="Subtitle 2"/>
          <p:cNvSpPr>
            <a:spLocks noGrp="1"/>
          </p:cNvSpPr>
          <p:nvPr>
            <p:ph type="subTitle" idx="1"/>
          </p:nvPr>
        </p:nvSpPr>
        <p:spPr>
          <a:xfrm>
            <a:off x="762000" y="5029200"/>
            <a:ext cx="7391400" cy="609600"/>
          </a:xfrm>
        </p:spPr>
        <p:txBody>
          <a:bodyPr/>
          <a:lstStyle/>
          <a:p>
            <a:pPr algn="r"/>
            <a:r>
              <a:rPr lang="tr-TR" smtClean="0"/>
              <a:t> </a:t>
            </a:r>
            <a:r>
              <a:rPr lang="tr-TR" dirty="0"/>
              <a:t>Dr. İpek Gönüllü</a:t>
            </a:r>
          </a:p>
        </p:txBody>
      </p:sp>
    </p:spTree>
    <p:extLst>
      <p:ext uri="{BB962C8B-B14F-4D97-AF65-F5344CB8AC3E}">
        <p14:creationId xmlns:p14="http://schemas.microsoft.com/office/powerpoint/2010/main" val="2886439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QUESTION 5</a:t>
            </a:r>
            <a:br>
              <a:rPr lang="tr-TR" b="1" dirty="0"/>
            </a:br>
            <a:endParaRPr lang="tr-TR" dirty="0"/>
          </a:p>
        </p:txBody>
      </p:sp>
      <p:sp>
        <p:nvSpPr>
          <p:cNvPr id="3" name="2 İçerik Yer Tutucusu"/>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r>
              <a:rPr lang="en-US" sz="2800" b="1" dirty="0"/>
              <a:t>How do you control your </a:t>
            </a:r>
            <a:r>
              <a:rPr lang="tr-TR" sz="2800" b="1" dirty="0"/>
              <a:t>learning methods and your learning strategies after you finish your study? </a:t>
            </a:r>
          </a:p>
        </p:txBody>
      </p:sp>
      <p:pic>
        <p:nvPicPr>
          <p:cNvPr id="4097" name="Picture 1" descr="C:\Users\user\Desktop\seo-strateji.jpg"/>
          <p:cNvPicPr>
            <a:picLocks noChangeAspect="1" noChangeArrowheads="1"/>
          </p:cNvPicPr>
          <p:nvPr/>
        </p:nvPicPr>
        <p:blipFill>
          <a:blip r:embed="rId2"/>
          <a:srcRect/>
          <a:stretch>
            <a:fillRect/>
          </a:stretch>
        </p:blipFill>
        <p:spPr bwMode="auto">
          <a:xfrm>
            <a:off x="5214942" y="4151458"/>
            <a:ext cx="2357454" cy="205884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QUESTION 5</a:t>
            </a:r>
            <a:br>
              <a:rPr lang="tr-TR" b="1" dirty="0"/>
            </a:br>
            <a:endParaRPr lang="tr-TR" dirty="0"/>
          </a:p>
        </p:txBody>
      </p:sp>
      <p:sp>
        <p:nvSpPr>
          <p:cNvPr id="3" name="2 İçerik Yer Tutucusu"/>
          <p:cNvSpPr>
            <a:spLocks noGrp="1"/>
          </p:cNvSpPr>
          <p:nvPr>
            <p:ph idx="1"/>
          </p:nvPr>
        </p:nvSpPr>
        <p:spPr>
          <a:xfrm>
            <a:off x="251520" y="1196752"/>
            <a:ext cx="8640960" cy="5328592"/>
          </a:xfrm>
        </p:spPr>
        <p:txBody>
          <a:bodyPr>
            <a:normAutofit fontScale="92500" lnSpcReduction="10000"/>
          </a:bodyPr>
          <a:lstStyle/>
          <a:p>
            <a:pPr marL="0" indent="0">
              <a:buNone/>
            </a:pPr>
            <a:r>
              <a:rPr lang="en-US" sz="2000" dirty="0" smtClean="0"/>
              <a:t>If </a:t>
            </a:r>
            <a:r>
              <a:rPr lang="en-US" sz="2000" dirty="0"/>
              <a:t>we regularly check ourselves towards achieving our goals, we can reach the best results. Accurate monitoring of new learning enables students with effective metacognitive strategies to concentrate on new content and adjust their learning goals. </a:t>
            </a:r>
          </a:p>
          <a:p>
            <a:pPr marL="0" indent="0">
              <a:buNone/>
            </a:pPr>
            <a:r>
              <a:rPr lang="tr-TR" sz="2000" dirty="0"/>
              <a:t>How to evaluate; </a:t>
            </a:r>
          </a:p>
          <a:p>
            <a:pPr marL="0" indent="0">
              <a:buNone/>
            </a:pPr>
            <a:r>
              <a:rPr lang="en-US" sz="2000" dirty="0"/>
              <a:t>- I look for effective strategies while I am studying. </a:t>
            </a:r>
          </a:p>
          <a:p>
            <a:pPr marL="0" indent="0">
              <a:buNone/>
            </a:pPr>
            <a:r>
              <a:rPr lang="en-US" sz="2000" dirty="0"/>
              <a:t>- I come out and verify the strategies </a:t>
            </a:r>
            <a:r>
              <a:rPr lang="en-US" sz="2000" dirty="0" smtClean="0"/>
              <a:t>I</a:t>
            </a:r>
            <a:r>
              <a:rPr lang="tr-TR" sz="2000" dirty="0" smtClean="0"/>
              <a:t> </a:t>
            </a:r>
            <a:r>
              <a:rPr lang="tr-TR" sz="2000" dirty="0"/>
              <a:t>use </a:t>
            </a:r>
          </a:p>
          <a:p>
            <a:pPr marL="0" indent="0">
              <a:buNone/>
            </a:pPr>
            <a:r>
              <a:rPr lang="en-US" sz="2000" dirty="0"/>
              <a:t>- I find similarities in the new subjects and explain the meanings. </a:t>
            </a:r>
          </a:p>
          <a:p>
            <a:pPr marL="0" indent="0">
              <a:buNone/>
            </a:pPr>
            <a:r>
              <a:rPr lang="en-US" sz="2000" dirty="0"/>
              <a:t>- I regularly overview the work I have done, to see the important connections. </a:t>
            </a:r>
          </a:p>
          <a:p>
            <a:pPr>
              <a:buFontTx/>
              <a:buChar char="-"/>
            </a:pPr>
            <a:r>
              <a:rPr lang="en-US" sz="2000" dirty="0" smtClean="0"/>
              <a:t>I </a:t>
            </a:r>
            <a:r>
              <a:rPr lang="en-US" sz="2000" dirty="0"/>
              <a:t>ask questions to myself, to be sure whether I understand the subject I </a:t>
            </a:r>
            <a:r>
              <a:rPr lang="en-US" sz="2000" dirty="0" smtClean="0"/>
              <a:t>have</a:t>
            </a:r>
            <a:endParaRPr lang="tr-TR" sz="2000" dirty="0" smtClean="0"/>
          </a:p>
          <a:p>
            <a:pPr marL="0" indent="0">
              <a:buNone/>
            </a:pPr>
            <a:r>
              <a:rPr lang="tr-TR" sz="2000" dirty="0" smtClean="0"/>
              <a:t>   </a:t>
            </a:r>
            <a:r>
              <a:rPr lang="en-US" sz="2000" dirty="0" smtClean="0"/>
              <a:t>studied</a:t>
            </a:r>
            <a:r>
              <a:rPr lang="en-US" sz="2000" dirty="0"/>
              <a:t>. </a:t>
            </a:r>
          </a:p>
          <a:p>
            <a:pPr>
              <a:buFontTx/>
              <a:buChar char="-"/>
            </a:pPr>
            <a:r>
              <a:rPr lang="en-US" sz="2000" dirty="0" smtClean="0"/>
              <a:t>While </a:t>
            </a:r>
            <a:r>
              <a:rPr lang="en-US" sz="2000" dirty="0"/>
              <a:t>I am solving a problem, I reexamine myself if I consider all alternative solutions. </a:t>
            </a:r>
            <a:endParaRPr lang="tr-TR" sz="2000" dirty="0" smtClean="0"/>
          </a:p>
          <a:p>
            <a:pPr marL="0" indent="0">
              <a:buNone/>
            </a:pPr>
            <a:r>
              <a:rPr lang="tr-TR" sz="2000" dirty="0" smtClean="0"/>
              <a:t>- </a:t>
            </a:r>
            <a:r>
              <a:rPr lang="en-US" sz="2000" dirty="0" smtClean="0"/>
              <a:t>After </a:t>
            </a:r>
            <a:r>
              <a:rPr lang="en-US" sz="2000" dirty="0"/>
              <a:t>I finish a task, I look for the easiest way to do it. </a:t>
            </a:r>
          </a:p>
          <a:p>
            <a:pPr marL="0" indent="0">
              <a:buNone/>
            </a:pPr>
            <a:r>
              <a:rPr lang="en-US" sz="2000" dirty="0"/>
              <a:t>- I look for the new ways for being more successful. </a:t>
            </a:r>
          </a:p>
          <a:p>
            <a:pPr marL="0" indent="0">
              <a:buNone/>
            </a:pPr>
            <a:r>
              <a:rPr lang="en-US" sz="2000" dirty="0"/>
              <a:t>- After I finish studying I summarize what I have learned. </a:t>
            </a:r>
            <a:endParaRPr lang="tr-TR"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823</TotalTime>
  <Words>201</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Clarity</vt:lpstr>
      <vt:lpstr>MEDICAL STUDENT AND LIFELONG LEARNING</vt:lpstr>
      <vt:lpstr>QUESTION 5 </vt:lpstr>
      <vt:lpstr>QUESTION 5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 Öğrencİsİ ve Yaşam boyu Öğrenme</dc:title>
  <dc:creator>user</dc:creator>
  <cp:lastModifiedBy>Gonullu</cp:lastModifiedBy>
  <cp:revision>57</cp:revision>
  <dcterms:created xsi:type="dcterms:W3CDTF">2017-02-28T12:30:24Z</dcterms:created>
  <dcterms:modified xsi:type="dcterms:W3CDTF">2021-01-16T19:14:30Z</dcterms:modified>
</cp:coreProperties>
</file>