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2F6E-A7BB-4F32-9F4D-33CD5F431AA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9079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2F6E-A7BB-4F32-9F4D-33CD5F431AA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333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2F6E-A7BB-4F32-9F4D-33CD5F431AA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8155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2F6E-A7BB-4F32-9F4D-33CD5F431AA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3888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2F6E-A7BB-4F32-9F4D-33CD5F431AA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280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2F6E-A7BB-4F32-9F4D-33CD5F431AA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233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2F6E-A7BB-4F32-9F4D-33CD5F431AA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3573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2F6E-A7BB-4F32-9F4D-33CD5F431AA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415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2F6E-A7BB-4F32-9F4D-33CD5F431AA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130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2F6E-A7BB-4F32-9F4D-33CD5F431AA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94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2F6E-A7BB-4F32-9F4D-33CD5F431AA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0750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32F6E-A7BB-4F32-9F4D-33CD5F431AA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155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1. 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Anwar</a:t>
            </a:r>
            <a:r>
              <a:rPr lang="tr-TR" dirty="0" smtClean="0"/>
              <a:t> </a:t>
            </a:r>
            <a:r>
              <a:rPr lang="tr-TR" dirty="0" err="1" smtClean="0"/>
              <a:t>Masood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9735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b="1" dirty="0" smtClean="0"/>
              <a:t>جس طرح کی ہیں یہ دیواریں یہ در جیسا بھی ہے </a:t>
            </a:r>
          </a:p>
          <a:p>
            <a:r>
              <a:rPr lang="ur-PK" dirty="0" smtClean="0"/>
              <a:t>جس طرح کی ہیں یہ دیواریں یہ در جیسا بھی ہے </a:t>
            </a:r>
            <a:br>
              <a:rPr lang="ur-PK" dirty="0" smtClean="0"/>
            </a:br>
            <a:r>
              <a:rPr lang="ur-PK" dirty="0" smtClean="0"/>
              <a:t>سر چھپانے کو میسر تو ہے گھر جیسا بھی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کو مجھ سے مجھ کو اس سے نسبتیں ہیں بے شمار </a:t>
            </a:r>
            <a:br>
              <a:rPr lang="ur-PK" dirty="0" smtClean="0"/>
            </a:br>
            <a:r>
              <a:rPr lang="ur-PK" dirty="0" smtClean="0"/>
              <a:t>میری چاہت کا ہے محور یہ نگر جیسا بھی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چل پڑا ہوں شوق بے پروا کو مرشد مان کر </a:t>
            </a:r>
            <a:br>
              <a:rPr lang="ur-PK" dirty="0" smtClean="0"/>
            </a:br>
            <a:r>
              <a:rPr lang="ur-PK" dirty="0" smtClean="0"/>
              <a:t>راستہ پر پیچ ہے یا پر خطر جیسا بھی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سب گوارا ہے تھکن ساری دکھن ساری چبھن </a:t>
            </a:r>
            <a:br>
              <a:rPr lang="ur-PK" dirty="0" smtClean="0"/>
            </a:br>
            <a:r>
              <a:rPr lang="ur-PK" dirty="0" smtClean="0"/>
              <a:t>ایک خوشبو کے لئے ہے یہ سفر جیسا بھی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 تو ہے مخصوص اک تیری محبت کے لئے </a:t>
            </a:r>
            <a:br>
              <a:rPr lang="ur-PK" dirty="0" smtClean="0"/>
            </a:br>
            <a:r>
              <a:rPr lang="ur-PK" dirty="0" smtClean="0"/>
              <a:t>تیرا انورؔ با ہنر یا بے ہنر جیسا بھی ہے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6114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کب ضیا بار ترا چہرۂ زیبا ہوگا</a:t>
            </a:r>
          </a:p>
          <a:p>
            <a:r>
              <a:rPr lang="ur-PK" dirty="0" smtClean="0"/>
              <a:t>کب ضیا بار ترا چہرۂ زیبا ہوگا </a:t>
            </a:r>
            <a:br>
              <a:rPr lang="ur-PK" dirty="0" smtClean="0"/>
            </a:br>
            <a:r>
              <a:rPr lang="ur-PK" dirty="0" smtClean="0"/>
              <a:t>کیا جب آنکھیں نہ رہیں گی تو اجالا ہوگا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مشغلہ اس نے عجب سونپ دیا ہے یارو </a:t>
            </a:r>
            <a:br>
              <a:rPr lang="ur-PK" dirty="0" smtClean="0"/>
            </a:br>
            <a:r>
              <a:rPr lang="ur-PK" dirty="0" smtClean="0"/>
              <a:t>عمر بھر سوچتے رہیے کہ وہ کیسا ہوگا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جانے کس رنگ سے روٹھے گی طبیعت اس کی </a:t>
            </a:r>
            <a:br>
              <a:rPr lang="ur-PK" dirty="0" smtClean="0"/>
            </a:br>
            <a:r>
              <a:rPr lang="ur-PK" dirty="0" smtClean="0"/>
              <a:t>جانے کس ڈھنگ سے اب اس کو منانا ہوگا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1277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طرف شہر ادھر ڈوب رہا تھا سورج </a:t>
            </a:r>
            <a:br>
              <a:rPr lang="ur-PK" dirty="0" smtClean="0"/>
            </a:br>
            <a:r>
              <a:rPr lang="ur-PK" dirty="0" smtClean="0"/>
              <a:t>کون سیلاب کے منظر پہ نہ رویا ہوگا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یہی انداز تجارت ہے تو کل کا تاجر </a:t>
            </a:r>
            <a:br>
              <a:rPr lang="ur-PK" dirty="0" smtClean="0"/>
            </a:br>
            <a:r>
              <a:rPr lang="ur-PK" dirty="0" smtClean="0"/>
              <a:t>برف کے باٹ لیے دھوپ میں بیٹھا ہوگا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دیکھنا حال ذرا ریت کی دیواروں کا </a:t>
            </a:r>
            <a:br>
              <a:rPr lang="ur-PK" dirty="0" smtClean="0"/>
            </a:br>
            <a:r>
              <a:rPr lang="ur-PK" dirty="0" smtClean="0"/>
              <a:t>جب چلی تیز ہوا ایک تماشا ہوگا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آستینوں کی چمک نے ہمیں مارا انورؔ </a:t>
            </a:r>
            <a:br>
              <a:rPr lang="ur-PK" dirty="0" smtClean="0"/>
            </a:br>
            <a:r>
              <a:rPr lang="ur-PK" dirty="0" smtClean="0"/>
              <a:t>ہم تو خنجر کو بھی سمجھے ید بیضا ہوگا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3795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دنیا بھی عجب قافلۂ تشنہ لباں ہے</a:t>
            </a:r>
          </a:p>
          <a:p>
            <a:r>
              <a:rPr lang="ur-PK" dirty="0" smtClean="0"/>
              <a:t>دنیا بھی عجب قافلۂ تشنہ لباں ہے </a:t>
            </a:r>
            <a:br>
              <a:rPr lang="ur-PK" dirty="0" smtClean="0"/>
            </a:br>
            <a:r>
              <a:rPr lang="ur-PK" dirty="0" smtClean="0"/>
              <a:t>ہر شخص سرابوں کے تعاقب میں رواں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تنہا تری محفل میں نہیں ہوں کہ مرے ساتھ </a:t>
            </a:r>
            <a:br>
              <a:rPr lang="ur-PK" dirty="0" smtClean="0"/>
            </a:br>
            <a:r>
              <a:rPr lang="ur-PK" dirty="0" smtClean="0"/>
              <a:t>اک لذت پابندیٔ اظہار و بیاں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حق بات پہ ہے زہر بھرے جام کی تعزیر </a:t>
            </a:r>
            <a:br>
              <a:rPr lang="ur-PK" dirty="0" smtClean="0"/>
            </a:br>
            <a:r>
              <a:rPr lang="ur-PK" dirty="0" smtClean="0"/>
              <a:t>اے غیرت ایماں لب سقراط کہاں ہے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813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کھیتوں میں سماتی نہیں پھولی ہوئی سرسوں </a:t>
            </a:r>
            <a:br>
              <a:rPr lang="ur-PK" dirty="0" smtClean="0"/>
            </a:br>
            <a:r>
              <a:rPr lang="ur-PK" dirty="0" smtClean="0"/>
              <a:t>باغوں میں ابھی تک وہی ہنگام خزاں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احساس مرا ہجر گزیدہ ہے ازل سے </a:t>
            </a:r>
            <a:br>
              <a:rPr lang="ur-PK" dirty="0" smtClean="0"/>
            </a:br>
            <a:r>
              <a:rPr lang="ur-PK" dirty="0" smtClean="0"/>
              <a:t>کیا مجھ کو اگر کوئی قریب رگ جاں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جو دل کے سمندر سے ابھرتا ہے یقیں ہے </a:t>
            </a:r>
            <a:br>
              <a:rPr lang="ur-PK" dirty="0" smtClean="0"/>
            </a:br>
            <a:r>
              <a:rPr lang="ur-PK" dirty="0" smtClean="0"/>
              <a:t>جو ذہن کے ساحل سے گزرتا ہے گماں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پھولوں پہ گھٹاؤں کے تو سائے نہیں انورؔ </a:t>
            </a:r>
            <a:br>
              <a:rPr lang="ur-PK" dirty="0" smtClean="0"/>
            </a:br>
            <a:r>
              <a:rPr lang="ur-PK" dirty="0" smtClean="0"/>
              <a:t>آوارۂ گلزار نشیمن کا دھواں ہے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5688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پڑھنے بھی نہ پائے تھے کہ وہ مٹ بھی گئی تھی</a:t>
            </a:r>
          </a:p>
          <a:p>
            <a:r>
              <a:rPr lang="ur-PK" dirty="0" smtClean="0"/>
              <a:t>پڑھنے بھی نہ پائے تھے کہ وہ مٹ بھی گئی تھی </a:t>
            </a:r>
            <a:br>
              <a:rPr lang="ur-PK" dirty="0" smtClean="0"/>
            </a:br>
            <a:r>
              <a:rPr lang="ur-PK" dirty="0" smtClean="0"/>
              <a:t>بجلی نے گھٹاؤں پہ جو تحریر لکھی تھی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چپ سادھ کے بیٹھے تھے سبھی لوگ وہاں پر </a:t>
            </a:r>
            <a:br>
              <a:rPr lang="ur-PK" dirty="0" smtClean="0"/>
            </a:br>
            <a:r>
              <a:rPr lang="ur-PK" dirty="0" smtClean="0"/>
              <a:t>پردے پہ جو تصویر تھی کچھ بول رہی تھی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لہراتے ہوئے آئے تھے وہ امن کا پرچم </a:t>
            </a:r>
            <a:br>
              <a:rPr lang="ur-PK" dirty="0" smtClean="0"/>
            </a:br>
            <a:r>
              <a:rPr lang="ur-PK" dirty="0" smtClean="0"/>
              <a:t>پرچم کو اٹھائے ہوئے نیزے کی انی تھی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9057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ڈوبے ہوئے تاروں پہ میں کیا اشک بہاتا </a:t>
            </a:r>
            <a:br>
              <a:rPr lang="ur-PK" smtClean="0"/>
            </a:br>
            <a:r>
              <a:rPr lang="ur-PK" smtClean="0"/>
              <a:t>چڑھتے ہوئے سورج سے مری آنکھ لڑی تھی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اس وقت وہاں کون دھواں دیکھنے جائے </a:t>
            </a:r>
            <a:br>
              <a:rPr lang="ur-PK" smtClean="0"/>
            </a:br>
            <a:r>
              <a:rPr lang="ur-PK" smtClean="0"/>
              <a:t>اخبار میں پڑھ لیں گے کہاں آگ لگی تھی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شبنم کی تراوش سے بھی دکھتا تھا دل زار </a:t>
            </a:r>
            <a:br>
              <a:rPr lang="ur-PK" smtClean="0"/>
            </a:br>
            <a:r>
              <a:rPr lang="ur-PK" smtClean="0"/>
              <a:t>گھنگھور گھٹاؤں کو برسنے کی پڑی تھی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پلکوں کے ستارے بھی اڑا لے گئی انورؔ </a:t>
            </a:r>
            <a:br>
              <a:rPr lang="ur-PK" smtClean="0"/>
            </a:br>
            <a:r>
              <a:rPr lang="ur-PK" smtClean="0"/>
              <a:t>وہ درد کی آندھی کہ سر شام چلی تھی</a:t>
            </a:r>
            <a:endParaRPr lang="ur-PK" dirty="0" smtClean="0"/>
          </a:p>
        </p:txBody>
      </p:sp>
    </p:spTree>
    <p:extLst>
      <p:ext uri="{BB962C8B-B14F-4D97-AF65-F5344CB8AC3E}">
        <p14:creationId xmlns:p14="http://schemas.microsoft.com/office/powerpoint/2010/main" val="3736631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Geniş ekran</PresentationFormat>
  <Paragraphs>13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1.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12. Hafta</dc:title>
  <dc:creator>USER</dc:creator>
  <cp:lastModifiedBy>USER</cp:lastModifiedBy>
  <cp:revision>2</cp:revision>
  <dcterms:created xsi:type="dcterms:W3CDTF">2020-05-03T20:51:56Z</dcterms:created>
  <dcterms:modified xsi:type="dcterms:W3CDTF">2020-05-03T21:55:04Z</dcterms:modified>
</cp:coreProperties>
</file>