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4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6.xml" ContentType="application/vnd.openxmlformats-officedocument.theme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theme/theme7.xml" ContentType="application/vnd.openxmlformats-officedocument.theme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theme/theme9.xml" ContentType="application/vnd.openxmlformats-officedocument.theme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theme/theme11.xml" ContentType="application/vnd.openxmlformats-officedocument.theme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theme/theme12.xml" ContentType="application/vnd.openxmlformats-officedocument.theme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theme/theme13.xml" ContentType="application/vnd.openxmlformats-officedocument.theme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theme/theme18.xml" ContentType="application/vnd.openxmlformats-officedocument.theme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theme/theme19.xml" ContentType="application/vnd.openxmlformats-officedocument.theme+xml"/>
  <Override PartName="/ppt/slideLayouts/slideLayout224.xml" ContentType="application/vnd.openxmlformats-officedocument.presentationml.slideLayout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theme/theme20.xml" ContentType="application/vnd.openxmlformats-officedocument.theme+xml"/>
  <Override PartName="/ppt/slideLayouts/slideLayout236.xml" ContentType="application/vnd.openxmlformats-officedocument.presentationml.slideLayout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theme/theme21.xml" ContentType="application/vnd.openxmlformats-officedocument.theme+xml"/>
  <Override PartName="/ppt/theme/theme22.xml" ContentType="application/vnd.openxmlformats-officedocument.theme+xml"/>
  <Override PartName="/ppt/theme/theme2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  <p:sldMasterId id="2147485401" r:id="rId2"/>
    <p:sldMasterId id="2147485414" r:id="rId3"/>
    <p:sldMasterId id="2147485431" r:id="rId4"/>
    <p:sldMasterId id="2147485443" r:id="rId5"/>
    <p:sldMasterId id="2147485455" r:id="rId6"/>
    <p:sldMasterId id="2147485468" r:id="rId7"/>
    <p:sldMasterId id="2147485480" r:id="rId8"/>
    <p:sldMasterId id="2147485492" r:id="rId9"/>
    <p:sldMasterId id="2147485505" r:id="rId10"/>
    <p:sldMasterId id="2147485517" r:id="rId11"/>
    <p:sldMasterId id="2147485530" r:id="rId12"/>
    <p:sldMasterId id="2147485542" r:id="rId13"/>
    <p:sldMasterId id="2147485554" r:id="rId14"/>
    <p:sldMasterId id="2147485566" r:id="rId15"/>
    <p:sldMasterId id="2147485579" r:id="rId16"/>
    <p:sldMasterId id="2147485592" r:id="rId17"/>
    <p:sldMasterId id="2147485605" r:id="rId18"/>
    <p:sldMasterId id="2147485648" r:id="rId19"/>
    <p:sldMasterId id="2147485673" r:id="rId20"/>
    <p:sldMasterId id="2147485686" r:id="rId21"/>
  </p:sldMasterIdLst>
  <p:notesMasterIdLst>
    <p:notesMasterId r:id="rId36"/>
  </p:notesMasterIdLst>
  <p:handoutMasterIdLst>
    <p:handoutMasterId r:id="rId37"/>
  </p:handoutMasterIdLst>
  <p:sldIdLst>
    <p:sldId id="296" r:id="rId22"/>
    <p:sldId id="761" r:id="rId23"/>
    <p:sldId id="737" r:id="rId24"/>
    <p:sldId id="738" r:id="rId25"/>
    <p:sldId id="729" r:id="rId26"/>
    <p:sldId id="730" r:id="rId27"/>
    <p:sldId id="731" r:id="rId28"/>
    <p:sldId id="732" r:id="rId29"/>
    <p:sldId id="733" r:id="rId30"/>
    <p:sldId id="734" r:id="rId31"/>
    <p:sldId id="735" r:id="rId32"/>
    <p:sldId id="762" r:id="rId33"/>
    <p:sldId id="756" r:id="rId34"/>
    <p:sldId id="748" r:id="rId3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5pPr>
    <a:lvl6pPr marL="22860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6pPr>
    <a:lvl7pPr marL="27432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7pPr>
    <a:lvl8pPr marL="32004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8pPr>
    <a:lvl9pPr marL="3657600" algn="l" defTabSz="914400" rtl="0" eaLnBrk="1" latinLnBrk="0" hangingPunct="1">
      <a:defRPr kumimoji="1" sz="3200" kern="1200">
        <a:solidFill>
          <a:schemeClr val="tx1"/>
        </a:solidFill>
        <a:latin typeface="Tahoma" pitchFamily="34" charset="0"/>
        <a:ea typeface="楷体_GB2312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CCCC"/>
    <a:srgbClr val="66CCFF"/>
    <a:srgbClr val="3399FF"/>
    <a:srgbClr val="FFFFCC"/>
    <a:srgbClr val="FF6600"/>
    <a:srgbClr val="FFCC99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54" autoAdjust="0"/>
    <p:restoredTop sz="85246" autoAdjust="0"/>
  </p:normalViewPr>
  <p:slideViewPr>
    <p:cSldViewPr>
      <p:cViewPr>
        <p:scale>
          <a:sx n="60" d="100"/>
          <a:sy n="60" d="100"/>
        </p:scale>
        <p:origin x="-1818" y="-138"/>
      </p:cViewPr>
      <p:guideLst>
        <p:guide orient="horz" pos="230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94"/>
    </p:cViewPr>
  </p:sorterViewPr>
  <p:notesViewPr>
    <p:cSldViewPr>
      <p:cViewPr varScale="1">
        <p:scale>
          <a:sx n="56" d="100"/>
          <a:sy n="56" d="100"/>
        </p:scale>
        <p:origin x="-185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5.xml"/><Relationship Id="rId39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4.xml"/><Relationship Id="rId33" Type="http://schemas.openxmlformats.org/officeDocument/2006/relationships/slide" Target="slides/slide12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3.xml"/><Relationship Id="rId32" Type="http://schemas.openxmlformats.org/officeDocument/2006/relationships/slide" Target="slides/slide1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2.xml"/><Relationship Id="rId28" Type="http://schemas.openxmlformats.org/officeDocument/2006/relationships/slide" Target="slides/slide7.xml"/><Relationship Id="rId36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1.xml"/><Relationship Id="rId27" Type="http://schemas.openxmlformats.org/officeDocument/2006/relationships/slide" Target="slides/slide6.xml"/><Relationship Id="rId30" Type="http://schemas.openxmlformats.org/officeDocument/2006/relationships/slide" Target="slides/slide9.xml"/><Relationship Id="rId35" Type="http://schemas.openxmlformats.org/officeDocument/2006/relationships/slide" Target="slides/slide1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C86B440-DB0B-403F-A1DB-8705F0A7D95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66563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34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9A15377-8A94-4BDB-837B-82734A91B3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399275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A15377-8A94-4BDB-837B-82734A91B376}" type="slidenum">
              <a:rPr lang="zh-CN" altLang="en-US" smtClean="0"/>
              <a:pPr>
                <a:defRPr/>
              </a:pPr>
              <a:t>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07655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302D4C15-002C-469C-A3DF-2193904DA7E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C6EBD-8E87-45E2-9348-D35DBBF729A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7E98B6-E933-46D5-8E81-1F80F43A234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85873218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89C9F9-DA46-4ABE-A0AC-F0BB085DEB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9592700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BEE9E-9E3E-4E12-9B87-4C05F8F872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68063142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04CA84-0EA0-4D7A-ADA0-36F81B02A77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114981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8C93B-69B7-4A35-BC3B-432399E65FC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40465325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21292-C404-4175-B19D-0F4D992A3ED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0711310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118AE3-BECC-4385-8B5A-E5BAC11FFB0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8643336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391BF8-53B2-4462-8922-4156321932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4231690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65EF7-F69A-4BFD-9DBF-210BFA8F6DF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8401966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73E74EA-0FF2-4FD6-988E-A0F4F475F47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4045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43A154-FD04-413C-93A0-C46F6B76A45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DF5B78-4B30-4768-B532-DB9EA95784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2520132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92272-8E3D-4CB2-83C8-AA04CA7D347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18414771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53C67-CB1F-478C-A23C-5B893DE8B8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44384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AF916D-7FE7-43B1-8291-3B7E068FEF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7104923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9F603-040A-4C5C-9DAC-1249DCF5AEA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52886085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845B3-5093-4D10-BC31-DFA9E45DDA0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6798577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46C3C-7BA4-4FE0-9DA3-C3E4B46A977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19670107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DF4D0-341F-4F11-80E9-D73D277364D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05682043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5B946-5739-4F22-9412-ABE4DE7806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30522181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E29A3-3A0E-4338-A073-D011DA861AA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599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A2DF8-9903-45EB-8555-A6B16C24D52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70D8337-5497-475C-9475-9A5048E78CE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104512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9202A3-BAA9-4E44-90AC-AA8E59CB820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4215491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0300F-EEDE-46C0-A266-7637B508915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5859121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BC3CE-4235-4956-907C-F1A8E48A247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0326692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BC298B-A969-41CC-966B-6BA0C3FD301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1299076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FA73A7-6FEE-44A3-8A10-7E4CF1E07D0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50808208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7CCC6C-2411-4AF0-B58D-DC59DB41D0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9072025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A353DF-6020-4B74-A60F-3E17C56A271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20678051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1BBB84-2DDD-4D07-9C4C-4E442C07D6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537261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F2FCC3-A4EB-4CFE-83BC-041CDAD56D9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24230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80A6735-6968-4D9F-A795-037A638D41B0}" type="slidenum">
              <a:rPr lang="en-US" altLang="zh-CN" smtClean="0">
                <a:solidFill>
                  <a:srgbClr val="1C1C1C"/>
                </a:solidFill>
              </a:rPr>
              <a:pPr/>
              <a:t>‹#›</a:t>
            </a:fld>
            <a:endParaRPr lang="en-US" altLang="zh-CN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599953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A5019-EE97-45AB-9788-CF62FC8C1B1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5092806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B0885-D63C-4C4F-AE60-A1718509CB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3865291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013F24EE-44EA-40F4-8CF1-A276AADA7C5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5749478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29EFA7E-2983-44CD-8A01-C346E407BCC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5751505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EB04C0E-E222-46B8-9BFE-648A1FE099A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7915436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8EC04B4-BA86-4649-9CAB-979AD0B9651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9194631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981A026-AC5E-4B23-B135-2E8C876D8D9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7576396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58B9054-D0DE-4450-9FF0-C0F08AEDDC1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35811293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48D3B67-315B-4D96-8043-0577BAC8C0E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89865893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E27ACD1-9E2B-4F5E-B987-107B1D57BCC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384100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A9970D-BDE2-4E7E-82B5-FB9F2D6A1ACB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883060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AD89C32-F530-4FD3-9780-1F58C62B0E1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43707933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D9752E1-5CB4-49AE-82BE-5E5084ADEB2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7324805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62E6969-0BC9-4F3E-9680-D571F7EFA85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4605181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C726E459-47F7-4701-A1AA-06627B72139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4015361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40CCCB2-56FE-4788-861B-A81B76B69A3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2461743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EA29E87-B275-4F40-A34D-0B2D3644305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03562087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E12392C-66D4-488A-9D1A-A588BB95AE6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22694365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40EAEEC-0CC0-4F2C-B439-3C3280FC057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7089940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4FDA023-52B5-4B8C-A4C8-C3454D3ECB3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53415332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B83949C-25D0-4E37-9323-497C4630F67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284362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64FF39-7F80-4465-A2AC-92531DD66267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919633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FF1B14F-1DFC-4D46-8BBB-F7BEDF3CEAD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6205677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940101F-A1DB-48FE-AB94-8386D8E84CB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406202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134ACDA-3A6E-410E-82C9-8C84B22637F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7566326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1D66EE4-F1DE-43FD-98FA-7C698E6AB98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8613621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1E654FAE-5B8D-42CA-88AD-BBE06BA4BE5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13011226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4C65B32-43A1-4577-96CE-8CE3C3D4B5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5138310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581CAA0-5236-44C0-9DC8-D4DB29109BD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1570380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15C21E4-7482-4CD7-967A-41A7B82E7E0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43537617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9993832-0DEE-421A-963A-ACB6FA0FCF7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8522075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E1D96F2-2A7A-4BCA-8C1F-50DEC8822B9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2506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211E0A-BC57-493C-A176-748C6E588447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943597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E00645B-E2F5-4522-8B80-79AE35715B6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65122441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C3CF766-F61A-483D-8368-4238471CA0B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1463150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C5855CE-6DED-4139-9F69-12348226687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3347730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E1CCA78-6182-4A41-B0EC-D2637A5925F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74406127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AC33DF0-E9F0-4689-90A8-5D3D33BC189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90612924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0E6989A-6602-4BAE-B9A6-582EC2C0D34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0372911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60C48-0327-4D9C-A618-926E29F66C8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2354797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142E34-34F7-4CE3-9A7C-D8B05D24015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9773847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D057E-9297-48F8-9019-1AD7E1AE9E8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10550155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9CD284-3A60-4753-8CF9-C3957B1047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75969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DC01F3-FB4D-4A32-80B3-F0583ECF17EF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840130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A2F69-F040-4C74-8525-FD536ABEF57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7590762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C9854-B67F-429A-AE69-F40E05496C1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78026990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FD2D6-9477-4A3E-AD66-D0880A5F8E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4901062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9D5E52-4B49-48E8-8A1E-9EA796DDF4C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02161368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13032-0F17-46A9-8D8C-C54BB6A0039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66755874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4BCA74-F640-4355-98C7-418361906C9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87345991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EAA62-8F26-4DE5-9D41-9EE80CDBCFA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97069177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77C14DA-C8A5-4C9E-9F0D-AB8B66F6D92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01614185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04E7E3-206E-474B-8F70-87FF5E830B7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24302006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BBEA53-707F-4318-B81F-5FD6C480C88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31656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EE19A9-A655-403C-BA91-BE7BD82E442A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111786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328600-FF6C-435D-8946-D27111605A7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9261935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1EE02-7CFC-4E62-99CE-51F35DB5A9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93160783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A7722F-E08C-4D85-AD6E-27C4CC1C3FC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7024720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896919-40B1-474D-8B12-FE9FD1EA11E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2547450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1E0A8-B7A1-4F87-B6FF-FF3069FEC6D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1818370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C4758-7F2C-4DB0-B26D-DB7B7240A94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1189091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04ABC-8677-4350-9A6D-CE139635D53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9089154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D2650-3C17-439F-9A8A-CA959016EFF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93997436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5ACAF-C1B9-4696-9C59-3D2FA57B4A8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6448209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3AE300D-D724-4B2E-A594-163DA003BB7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08446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806440-0624-4B46-BC19-1765CC571E4E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272247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DE64A2-C8EA-4CCE-9067-294A3F75B27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82487016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B437B6-D161-4866-96EE-6EF826504A4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4975503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C2E48C-EF76-4B6D-8CBF-3273187A537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6159210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EB304-FACB-49DE-B70F-F858CA77697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83806276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F13CA-8C27-486B-99CD-710B37D3902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8069397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F1D24-08EA-4571-A472-36F5730B7B5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44227180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13032E-9F19-4E8F-AC3A-B999AD1A577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15049672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D35EF-E34B-4B4B-BC1D-2B48DFDB7E2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79032135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77A60-26FB-4BD0-A27B-15EF2940FBA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68153170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90A1AA-8E48-44C7-803A-E78F45FA2EE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1728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36C21-3795-4920-8B96-C0F7B586C65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6CAF3C-BDD6-4589-98C0-A5E84015C68E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8920925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0BA372-8958-4B5F-B11A-60351EBC2EE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041455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80A6735-6968-4D9F-A795-037A638D41B0}" type="slidenum">
              <a:rPr lang="en-US" altLang="zh-CN" smtClean="0">
                <a:solidFill>
                  <a:srgbClr val="1C1C1C"/>
                </a:solidFill>
              </a:rPr>
              <a:pPr/>
              <a:t>‹#›</a:t>
            </a:fld>
            <a:endParaRPr lang="en-US" altLang="zh-CN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665894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A9970D-BDE2-4E7E-82B5-FB9F2D6A1ACB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086855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64FF39-7F80-4465-A2AC-92531DD66267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59350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211E0A-BC57-493C-A176-748C6E588447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484697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DC01F3-FB4D-4A32-80B3-F0583ECF17EF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165133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EE19A9-A655-403C-BA91-BE7BD82E442A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84279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806440-0624-4B46-BC19-1765CC571E4E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869358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6CAF3C-BDD6-4589-98C0-A5E84015C68E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785458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C60BB7-3956-473B-815A-5E6299AB1F27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5974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C60BB7-3956-473B-815A-5E6299AB1F27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803547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20C2B7-ED30-4C64-8B65-472788C67DC7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555920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8F9C25-BB36-434E-AE0D-D8243BAC4F8A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903094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 smtClean="0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 smtClean="0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1E1B19-CD10-4468-A5FA-9B201B06751E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506244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4A03322-A7B1-415E-8142-A1167430A87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199441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C4E398-B001-4871-B60E-3AB4C755DD0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08046079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5277F-5D90-4524-B762-A9F41D0A41A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585087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13E9A-3025-4039-A320-E42FD54809D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6729768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556B0-091E-4415-AFD0-3E592AC238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24695645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AF4B1-0248-4418-AD57-6F5A9C68C6B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62773081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2322F-D275-4D80-B718-9B8F4ABAF0B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65752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20C2B7-ED30-4C64-8B65-472788C67DC7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242113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D80EF-DDBB-460E-9C4F-A257451DE4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49636920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AB963E-0727-4B7A-A86F-8C308CAA5CE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59411323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E23D8-86B8-4AE0-83F3-B751E782769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36461639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B3C94B-A7A6-46D9-8DE5-2FD4086FD62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2859661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1EA84D36-9531-46E5-8856-5248A3B8A43F}" type="slidenum">
              <a:rPr lang="en-US" altLang="zh-CN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688325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5F234C-68AB-4812-8AA4-E77B3C33E6D3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295312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22F77-5B92-4859-9EA6-682B08579997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077535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55A9BB-98DF-480D-B979-FEBE3D3D723A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123379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6DCEC-6E07-46F3-A5F6-F78C673C3DBD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363335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6BBD9A-70C4-4A31-8B1D-F82D9B3594B3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5243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8F9C25-BB36-434E-AE0D-D8243BAC4F8A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108276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D54A8-4AEF-44D8-9489-0CD727184F79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628846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7150B-6401-4A97-AD35-C762CDD138A3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705129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98250-BB03-47C7-8B9C-B822F0A35F61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882505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E6A05-9A27-4D4D-8E0A-0CB7D419198E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137644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BB5269-15FF-4472-87D5-EC4781AF166E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987382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E7EA2-A7B7-4C79-B4A4-329AAC5FA0EE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119835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altLang="zh-CN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80A6735-6968-4D9F-A795-037A638D41B0}" type="slidenum">
              <a:rPr lang="en-US" altLang="zh-CN" smtClean="0">
                <a:solidFill>
                  <a:srgbClr val="1C1C1C"/>
                </a:solidFill>
              </a:rPr>
              <a:pPr/>
              <a:t>‹#›</a:t>
            </a:fld>
            <a:endParaRPr lang="en-US" altLang="zh-CN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981441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A9970D-BDE2-4E7E-82B5-FB9F2D6A1ACB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013147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64FF39-7F80-4465-A2AC-92531DD66267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379925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211E0A-BC57-493C-A176-748C6E588447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5366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spcBef>
                <a:spcPct val="0"/>
              </a:spcBef>
            </a:pPr>
            <a:endParaRPr kumimoji="0" lang="en-US" altLang="zh-CN" smtClean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spcBef>
                <a:spcPct val="0"/>
              </a:spcBef>
            </a:pPr>
            <a:endParaRPr kumimoji="0" lang="en-US" altLang="zh-CN" smtClean="0">
              <a:solidFill>
                <a:srgbClr val="000000"/>
              </a:solidFill>
              <a:ea typeface="宋体" charset="-122"/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spcBef>
                <a:spcPct val="0"/>
              </a:spcBef>
            </a:pPr>
            <a:fld id="{991E1B19-CD10-4468-A5FA-9B201B06751E}" type="slidenum">
              <a:rPr kumimoji="0" lang="en-US" altLang="zh-CN" smtClean="0">
                <a:solidFill>
                  <a:srgbClr val="000000"/>
                </a:solidFill>
                <a:ea typeface="宋体" charset="-122"/>
              </a:rPr>
              <a:pPr>
                <a:spcBef>
                  <a:spcPct val="0"/>
                </a:spcBef>
              </a:pPr>
              <a:t>‹#›</a:t>
            </a:fld>
            <a:endParaRPr kumimoji="0" lang="en-US" altLang="zh-CN" smtClean="0">
              <a:solidFill>
                <a:srgbClr val="000000"/>
              </a:solidFill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02325752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DC01F3-FB4D-4A32-80B3-F0583ECF17EF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811072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EE19A9-A655-403C-BA91-BE7BD82E442A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446497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806440-0624-4B46-BC19-1765CC571E4E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566140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6CAF3C-BDD6-4589-98C0-A5E84015C68E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029733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C60BB7-3956-473B-815A-5E6299AB1F27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106191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20C2B7-ED30-4C64-8B65-472788C67DC7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159603"/>
      </p:ext>
    </p:extLst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8F9C25-BB36-434E-AE0D-D8243BAC4F8A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843504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 smtClean="0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 smtClean="0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1E1B19-CD10-4468-A5FA-9B201B06751E}" type="slidenum">
              <a:rPr lang="en-US" altLang="zh-CN" smtClean="0">
                <a:solidFill>
                  <a:srgbClr val="000000"/>
                </a:solidFill>
              </a:rPr>
              <a:pPr/>
              <a:t>‹#›</a:t>
            </a:fld>
            <a:endParaRPr lang="en-US" altLang="zh-CN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2091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EE9F155-C71E-4CB0-A5B4-F6A3822F314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71478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1D556-2DC0-410D-9B32-0D961032BA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276637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E50C8-BCAF-4D13-AE4C-16E6593637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30247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B533F-84AE-45D1-8108-1B75D0720E8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5039702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D903E-F970-4D85-AD38-32CF6C29065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53612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E835A6-3244-4396-AF67-137D03ACE65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74B35-D4CF-4A9A-8719-DC0B0DF5932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1779772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C45CC-8DCB-4394-984F-D1FBC8C8380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940278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C48C9E-BA6E-44F7-8FD4-425C1125BB4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500597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4B33BB-9B57-4E89-B074-58598D00902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7995099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FDF279-5D76-4610-A6F2-A1050ED21A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0155314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6417B-0FBB-4205-8843-D9A69329AE9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6893283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95FA0-ACDE-4DE2-A357-B2CE01A758C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5698615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9D802-ECEA-47F8-900E-530C6A0A475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6639255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E95A64-7C1B-42C8-93DA-865C3954F8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28330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6C041-1AE8-47DC-B5E0-657B9D973FF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23773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8442A-743F-476B-9F3D-C909B2770AB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CC7CF-7D9F-40DE-8CE3-39DB2FA41D2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615931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52D9586-010F-4C48-9A1E-B479EAD255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490435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C0471-F8D3-4421-8CEA-6E8346FE5CB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871426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CAF04-ABBC-4973-AAD1-5C35BDE849F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02571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7195B-D12F-4068-8FDB-6D485B2648F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563066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A1937-F1AE-4006-8114-4F26B898B6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5127824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99936-3010-4028-8532-44B44B29169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456037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C75C1-B6FC-4D2B-9950-E5D4F5A3B85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4606180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05949-B81C-4FFA-BA17-CF8E9CF541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11685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D3E4A-2289-49F8-8E12-07763C9B552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30454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36EE5-B83E-4676-BD51-B9D5C1A6421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24150-4B36-4172-9134-B9B2855CAB2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4756631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5493F6-DE42-4711-9E1F-07DB011C1E9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16111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F8BC9E0-5BF5-4F8B-9BE4-F3758F1B1E5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6142965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4130D-0D49-4DA6-B87F-B559F8C1105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508705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7DC9AE-1B41-45F1-A325-B9E92CF6CEE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6893289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0F7DD-865D-415C-990C-43D1373F6CC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574811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A9B2F-7A5C-4236-A1B7-C1124E103B5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246354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37DFF3-5071-4C85-8D8A-8588DC334C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73691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71E6E-EC9B-4745-B7D0-6227B4B444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236923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0BCEDC-2249-4447-87DB-B6373DB984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37700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A2219-16C6-4743-8EE9-C4347F67C8B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1DE4B-762B-4A53-8AB9-38C27EEEC25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9804372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7CFFD-BFF4-4981-93AC-366766A9334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8835705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2C9B3-42D9-4401-BC0C-0CFD9B7F14A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0372556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EB9C613-EC75-4971-B415-176A53AE2F5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3688987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A8828-8492-4434-8171-8D425B02AA3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7690789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DB99D-EB5A-46F1-A3F8-6AE81290063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652874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D6517-DD5E-4B1E-95D0-BAA881563F4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693777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67291-9685-47EE-8379-5273F01BCDD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631287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0284FA-196E-4734-B602-644DD691F8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4120759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87359F-F377-40D5-9B64-D139AD80F6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61442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DA2D3-1EB3-4C6D-A0A2-8E93B559E15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245CD1-2B6E-4BD4-AA43-4289C213C8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717404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4B3617-71AB-4EDA-A035-9C1490FE0B9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526819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A77C9E-4F6D-4D47-BF64-B84447B70FC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133963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5337A2-7C75-4507-944D-46FAC157C1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562756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68EE5-63F8-4216-BC3E-7533AEA7D1F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1626485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282A63F-0D63-463E-AD7D-0AD3EDA12D5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315782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7CDA8-DFFA-4EBC-9E3C-D2F3805ECD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480022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7C333-A14F-4BC4-A278-3EB24CE00BC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087357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898030-C13F-41BF-B629-15F423CAFD2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47195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5E535-466C-4A17-A7A1-C31B2B9D098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5448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E95F80-8A8C-4146-A019-8028C75286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BC5C76-BD8B-44D3-8D8E-7F365065BF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048160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3795E1-618F-4C8F-96B0-8EAAA5E8A2B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3633218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85F5CC-E1EA-4C8C-96F2-54080664882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256005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A35A5-7BC5-4FD9-BE75-F8F183316F3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3471530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9C7E5F-44C7-46AA-8B7D-A0D0A6EFB8A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014813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AF353-B5D3-4074-84EC-9C2A5AA9C7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8192801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B64F051-4140-4AA8-ACD6-6E9A51312C2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6752221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E503A-73B0-46F3-B88B-40936492A44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971609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73C87-C283-4267-924C-A63AC9C8E4C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6499187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77717F-F17A-4CD4-ABA8-92DE7F1B361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382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746AF-17F3-4AF5-9C7A-D64A4639D7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CCC25-20C3-49B2-9364-09EAC68154F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8318286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3156B-683D-4B3F-B7BD-F77B8630202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5326429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91AD3-8D00-4DB5-B91A-EC076380B64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4841444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64E8B-C2C2-4A29-8EAF-B6FEE59A602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777489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1C065-1B74-406B-913D-62010394B24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6291306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643D1-62AD-487E-A9DB-5015681F4AB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5658585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C8148-7C17-444B-95A7-79D54BE7DB9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3594211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289C441-3359-41BF-AB9A-778FDD39B42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38273492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ED24AE-A8F7-473E-A167-282CBF90EEC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2330927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FFBA3-3E37-4151-956D-67C1EB74BF0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48316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6.xml"/><Relationship Id="rId3" Type="http://schemas.openxmlformats.org/officeDocument/2006/relationships/slideLayout" Target="../slideLayouts/slideLayout111.xml"/><Relationship Id="rId7" Type="http://schemas.openxmlformats.org/officeDocument/2006/relationships/slideLayout" Target="../slideLayouts/slideLayout115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10.xml"/><Relationship Id="rId1" Type="http://schemas.openxmlformats.org/officeDocument/2006/relationships/slideLayout" Target="../slideLayouts/slideLayout109.xml"/><Relationship Id="rId6" Type="http://schemas.openxmlformats.org/officeDocument/2006/relationships/slideLayout" Target="../slideLayouts/slideLayout114.xml"/><Relationship Id="rId11" Type="http://schemas.openxmlformats.org/officeDocument/2006/relationships/slideLayout" Target="../slideLayouts/slideLayout119.xml"/><Relationship Id="rId5" Type="http://schemas.openxmlformats.org/officeDocument/2006/relationships/slideLayout" Target="../slideLayouts/slideLayout113.xml"/><Relationship Id="rId10" Type="http://schemas.openxmlformats.org/officeDocument/2006/relationships/slideLayout" Target="../slideLayouts/slideLayout118.xml"/><Relationship Id="rId4" Type="http://schemas.openxmlformats.org/officeDocument/2006/relationships/slideLayout" Target="../slideLayouts/slideLayout112.xml"/><Relationship Id="rId9" Type="http://schemas.openxmlformats.org/officeDocument/2006/relationships/slideLayout" Target="../slideLayouts/slideLayout11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13" Type="http://schemas.openxmlformats.org/officeDocument/2006/relationships/theme" Target="../theme/theme11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slideLayout" Target="../slideLayouts/slideLayout13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9.xml"/><Relationship Id="rId3" Type="http://schemas.openxmlformats.org/officeDocument/2006/relationships/slideLayout" Target="../slideLayouts/slideLayout134.xml"/><Relationship Id="rId7" Type="http://schemas.openxmlformats.org/officeDocument/2006/relationships/slideLayout" Target="../slideLayouts/slideLayout13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3.xml"/><Relationship Id="rId1" Type="http://schemas.openxmlformats.org/officeDocument/2006/relationships/slideLayout" Target="../slideLayouts/slideLayout132.xml"/><Relationship Id="rId6" Type="http://schemas.openxmlformats.org/officeDocument/2006/relationships/slideLayout" Target="../slideLayouts/slideLayout137.xml"/><Relationship Id="rId11" Type="http://schemas.openxmlformats.org/officeDocument/2006/relationships/slideLayout" Target="../slideLayouts/slideLayout142.xml"/><Relationship Id="rId5" Type="http://schemas.openxmlformats.org/officeDocument/2006/relationships/slideLayout" Target="../slideLayouts/slideLayout136.xml"/><Relationship Id="rId10" Type="http://schemas.openxmlformats.org/officeDocument/2006/relationships/slideLayout" Target="../slideLayouts/slideLayout141.xml"/><Relationship Id="rId4" Type="http://schemas.openxmlformats.org/officeDocument/2006/relationships/slideLayout" Target="../slideLayouts/slideLayout135.xml"/><Relationship Id="rId9" Type="http://schemas.openxmlformats.org/officeDocument/2006/relationships/slideLayout" Target="../slideLayouts/slideLayout14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0.xml"/><Relationship Id="rId3" Type="http://schemas.openxmlformats.org/officeDocument/2006/relationships/slideLayout" Target="../slideLayouts/slideLayout145.xml"/><Relationship Id="rId7" Type="http://schemas.openxmlformats.org/officeDocument/2006/relationships/slideLayout" Target="../slideLayouts/slideLayout14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4.xml"/><Relationship Id="rId1" Type="http://schemas.openxmlformats.org/officeDocument/2006/relationships/slideLayout" Target="../slideLayouts/slideLayout143.xml"/><Relationship Id="rId6" Type="http://schemas.openxmlformats.org/officeDocument/2006/relationships/slideLayout" Target="../slideLayouts/slideLayout148.xml"/><Relationship Id="rId11" Type="http://schemas.openxmlformats.org/officeDocument/2006/relationships/slideLayout" Target="../slideLayouts/slideLayout153.xml"/><Relationship Id="rId5" Type="http://schemas.openxmlformats.org/officeDocument/2006/relationships/slideLayout" Target="../slideLayouts/slideLayout147.xml"/><Relationship Id="rId10" Type="http://schemas.openxmlformats.org/officeDocument/2006/relationships/slideLayout" Target="../slideLayouts/slideLayout152.xml"/><Relationship Id="rId4" Type="http://schemas.openxmlformats.org/officeDocument/2006/relationships/slideLayout" Target="../slideLayouts/slideLayout146.xml"/><Relationship Id="rId9" Type="http://schemas.openxmlformats.org/officeDocument/2006/relationships/slideLayout" Target="../slideLayouts/slideLayout15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1.xml"/><Relationship Id="rId3" Type="http://schemas.openxmlformats.org/officeDocument/2006/relationships/slideLayout" Target="../slideLayouts/slideLayout156.xml"/><Relationship Id="rId7" Type="http://schemas.openxmlformats.org/officeDocument/2006/relationships/slideLayout" Target="../slideLayouts/slideLayout16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55.xml"/><Relationship Id="rId1" Type="http://schemas.openxmlformats.org/officeDocument/2006/relationships/slideLayout" Target="../slideLayouts/slideLayout154.xml"/><Relationship Id="rId6" Type="http://schemas.openxmlformats.org/officeDocument/2006/relationships/slideLayout" Target="../slideLayouts/slideLayout159.xml"/><Relationship Id="rId11" Type="http://schemas.openxmlformats.org/officeDocument/2006/relationships/slideLayout" Target="../slideLayouts/slideLayout164.xml"/><Relationship Id="rId5" Type="http://schemas.openxmlformats.org/officeDocument/2006/relationships/slideLayout" Target="../slideLayouts/slideLayout158.xml"/><Relationship Id="rId10" Type="http://schemas.openxmlformats.org/officeDocument/2006/relationships/slideLayout" Target="../slideLayouts/slideLayout163.xml"/><Relationship Id="rId4" Type="http://schemas.openxmlformats.org/officeDocument/2006/relationships/slideLayout" Target="../slideLayouts/slideLayout157.xml"/><Relationship Id="rId9" Type="http://schemas.openxmlformats.org/officeDocument/2006/relationships/slideLayout" Target="../slideLayouts/slideLayout16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13" Type="http://schemas.openxmlformats.org/officeDocument/2006/relationships/theme" Target="../theme/theme18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slideLayout" Target="../slideLayouts/slideLayout212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0.xml"/><Relationship Id="rId3" Type="http://schemas.openxmlformats.org/officeDocument/2006/relationships/slideLayout" Target="../slideLayouts/slideLayout215.xml"/><Relationship Id="rId7" Type="http://schemas.openxmlformats.org/officeDocument/2006/relationships/slideLayout" Target="../slideLayouts/slideLayout219.xml"/><Relationship Id="rId12" Type="http://schemas.openxmlformats.org/officeDocument/2006/relationships/theme" Target="../theme/theme19.xml"/><Relationship Id="rId2" Type="http://schemas.openxmlformats.org/officeDocument/2006/relationships/slideLayout" Target="../slideLayouts/slideLayout214.xml"/><Relationship Id="rId1" Type="http://schemas.openxmlformats.org/officeDocument/2006/relationships/slideLayout" Target="../slideLayouts/slideLayout213.xml"/><Relationship Id="rId6" Type="http://schemas.openxmlformats.org/officeDocument/2006/relationships/slideLayout" Target="../slideLayouts/slideLayout218.xml"/><Relationship Id="rId11" Type="http://schemas.openxmlformats.org/officeDocument/2006/relationships/slideLayout" Target="../slideLayouts/slideLayout223.xml"/><Relationship Id="rId5" Type="http://schemas.openxmlformats.org/officeDocument/2006/relationships/slideLayout" Target="../slideLayouts/slideLayout217.xml"/><Relationship Id="rId10" Type="http://schemas.openxmlformats.org/officeDocument/2006/relationships/slideLayout" Target="../slideLayouts/slideLayout222.xml"/><Relationship Id="rId4" Type="http://schemas.openxmlformats.org/officeDocument/2006/relationships/slideLayout" Target="../slideLayouts/slideLayout216.xml"/><Relationship Id="rId9" Type="http://schemas.openxmlformats.org/officeDocument/2006/relationships/slideLayout" Target="../slideLayouts/slideLayout22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1.xml"/><Relationship Id="rId13" Type="http://schemas.openxmlformats.org/officeDocument/2006/relationships/theme" Target="../theme/theme20.xml"/><Relationship Id="rId3" Type="http://schemas.openxmlformats.org/officeDocument/2006/relationships/slideLayout" Target="../slideLayouts/slideLayout226.xml"/><Relationship Id="rId7" Type="http://schemas.openxmlformats.org/officeDocument/2006/relationships/slideLayout" Target="../slideLayouts/slideLayout230.xml"/><Relationship Id="rId12" Type="http://schemas.openxmlformats.org/officeDocument/2006/relationships/slideLayout" Target="../slideLayouts/slideLayout235.xml"/><Relationship Id="rId2" Type="http://schemas.openxmlformats.org/officeDocument/2006/relationships/slideLayout" Target="../slideLayouts/slideLayout225.xml"/><Relationship Id="rId1" Type="http://schemas.openxmlformats.org/officeDocument/2006/relationships/slideLayout" Target="../slideLayouts/slideLayout224.xml"/><Relationship Id="rId6" Type="http://schemas.openxmlformats.org/officeDocument/2006/relationships/slideLayout" Target="../slideLayouts/slideLayout229.xml"/><Relationship Id="rId11" Type="http://schemas.openxmlformats.org/officeDocument/2006/relationships/slideLayout" Target="../slideLayouts/slideLayout234.xml"/><Relationship Id="rId5" Type="http://schemas.openxmlformats.org/officeDocument/2006/relationships/slideLayout" Target="../slideLayouts/slideLayout228.xml"/><Relationship Id="rId10" Type="http://schemas.openxmlformats.org/officeDocument/2006/relationships/slideLayout" Target="../slideLayouts/slideLayout233.xml"/><Relationship Id="rId4" Type="http://schemas.openxmlformats.org/officeDocument/2006/relationships/slideLayout" Target="../slideLayouts/slideLayout227.xml"/><Relationship Id="rId9" Type="http://schemas.openxmlformats.org/officeDocument/2006/relationships/slideLayout" Target="../slideLayouts/slideLayout232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3.xml"/><Relationship Id="rId13" Type="http://schemas.openxmlformats.org/officeDocument/2006/relationships/theme" Target="../theme/theme21.xml"/><Relationship Id="rId3" Type="http://schemas.openxmlformats.org/officeDocument/2006/relationships/slideLayout" Target="../slideLayouts/slideLayout238.xml"/><Relationship Id="rId7" Type="http://schemas.openxmlformats.org/officeDocument/2006/relationships/slideLayout" Target="../slideLayouts/slideLayout242.xml"/><Relationship Id="rId12" Type="http://schemas.openxmlformats.org/officeDocument/2006/relationships/slideLayout" Target="../slideLayouts/slideLayout247.xml"/><Relationship Id="rId2" Type="http://schemas.openxmlformats.org/officeDocument/2006/relationships/slideLayout" Target="../slideLayouts/slideLayout237.xml"/><Relationship Id="rId1" Type="http://schemas.openxmlformats.org/officeDocument/2006/relationships/slideLayout" Target="../slideLayouts/slideLayout236.xml"/><Relationship Id="rId6" Type="http://schemas.openxmlformats.org/officeDocument/2006/relationships/slideLayout" Target="../slideLayouts/slideLayout241.xml"/><Relationship Id="rId11" Type="http://schemas.openxmlformats.org/officeDocument/2006/relationships/slideLayout" Target="../slideLayouts/slideLayout246.xml"/><Relationship Id="rId5" Type="http://schemas.openxmlformats.org/officeDocument/2006/relationships/slideLayout" Target="../slideLayouts/slideLayout240.xml"/><Relationship Id="rId10" Type="http://schemas.openxmlformats.org/officeDocument/2006/relationships/slideLayout" Target="../slideLayouts/slideLayout245.xml"/><Relationship Id="rId4" Type="http://schemas.openxmlformats.org/officeDocument/2006/relationships/slideLayout" Target="../slideLayouts/slideLayout239.xml"/><Relationship Id="rId9" Type="http://schemas.openxmlformats.org/officeDocument/2006/relationships/slideLayout" Target="../slideLayouts/slideLayout24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6" Type="http://schemas.openxmlformats.org/officeDocument/2006/relationships/slideLayout" Target="../slideLayouts/slideLayout40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5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3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61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slideLayout" Target="../slideLayouts/slideLayout74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2.xml"/><Relationship Id="rId3" Type="http://schemas.openxmlformats.org/officeDocument/2006/relationships/slideLayout" Target="../slideLayouts/slideLayout77.xml"/><Relationship Id="rId7" Type="http://schemas.openxmlformats.org/officeDocument/2006/relationships/slideLayout" Target="../slideLayouts/slideLayout81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6.xml"/><Relationship Id="rId1" Type="http://schemas.openxmlformats.org/officeDocument/2006/relationships/slideLayout" Target="../slideLayouts/slideLayout75.xml"/><Relationship Id="rId6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85.xml"/><Relationship Id="rId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84.xml"/><Relationship Id="rId4" Type="http://schemas.openxmlformats.org/officeDocument/2006/relationships/slideLayout" Target="../slideLayouts/slideLayout78.xml"/><Relationship Id="rId9" Type="http://schemas.openxmlformats.org/officeDocument/2006/relationships/slideLayout" Target="../slideLayouts/slideLayout83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3.xml"/><Relationship Id="rId3" Type="http://schemas.openxmlformats.org/officeDocument/2006/relationships/slideLayout" Target="../slideLayouts/slideLayout88.xml"/><Relationship Id="rId7" Type="http://schemas.openxmlformats.org/officeDocument/2006/relationships/slideLayout" Target="../slideLayouts/slideLayout92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7.xml"/><Relationship Id="rId1" Type="http://schemas.openxmlformats.org/officeDocument/2006/relationships/slideLayout" Target="../slideLayouts/slideLayout86.xml"/><Relationship Id="rId6" Type="http://schemas.openxmlformats.org/officeDocument/2006/relationships/slideLayout" Target="../slideLayouts/slideLayout91.xml"/><Relationship Id="rId11" Type="http://schemas.openxmlformats.org/officeDocument/2006/relationships/slideLayout" Target="../slideLayouts/slideLayout96.xml"/><Relationship Id="rId5" Type="http://schemas.openxmlformats.org/officeDocument/2006/relationships/slideLayout" Target="../slideLayouts/slideLayout90.xml"/><Relationship Id="rId10" Type="http://schemas.openxmlformats.org/officeDocument/2006/relationships/slideLayout" Target="../slideLayouts/slideLayout95.xml"/><Relationship Id="rId4" Type="http://schemas.openxmlformats.org/officeDocument/2006/relationships/slideLayout" Target="../slideLayouts/slideLayout89.xml"/><Relationship Id="rId9" Type="http://schemas.openxmlformats.org/officeDocument/2006/relationships/slideLayout" Target="../slideLayouts/slideLayout94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13" Type="http://schemas.openxmlformats.org/officeDocument/2006/relationships/theme" Target="../theme/theme9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slideLayout" Target="../slideLayouts/slideLayout108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77CCD13C-56B1-4570-98C9-CB2D9951BD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71" r:id="rId1"/>
    <p:sldLayoutId id="2147485294" r:id="rId2"/>
    <p:sldLayoutId id="2147485295" r:id="rId3"/>
    <p:sldLayoutId id="2147485296" r:id="rId4"/>
    <p:sldLayoutId id="2147485297" r:id="rId5"/>
    <p:sldLayoutId id="2147485298" r:id="rId6"/>
    <p:sldLayoutId id="2147485299" r:id="rId7"/>
    <p:sldLayoutId id="2147485300" r:id="rId8"/>
    <p:sldLayoutId id="2147485301" r:id="rId9"/>
    <p:sldLayoutId id="2147485302" r:id="rId10"/>
    <p:sldLayoutId id="2147485303" r:id="rId11"/>
    <p:sldLayoutId id="214748530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4330AE3-5E82-4283-B474-73C3182EC1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06" r:id="rId1"/>
    <p:sldLayoutId id="2147485507" r:id="rId2"/>
    <p:sldLayoutId id="2147485508" r:id="rId3"/>
    <p:sldLayoutId id="2147485509" r:id="rId4"/>
    <p:sldLayoutId id="2147485510" r:id="rId5"/>
    <p:sldLayoutId id="2147485511" r:id="rId6"/>
    <p:sldLayoutId id="2147485512" r:id="rId7"/>
    <p:sldLayoutId id="2147485513" r:id="rId8"/>
    <p:sldLayoutId id="2147485514" r:id="rId9"/>
    <p:sldLayoutId id="2147485515" r:id="rId10"/>
    <p:sldLayoutId id="2147485516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675A8F9-7529-4583-82E1-394B0687CC5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18" r:id="rId1"/>
    <p:sldLayoutId id="2147485519" r:id="rId2"/>
    <p:sldLayoutId id="2147485520" r:id="rId3"/>
    <p:sldLayoutId id="2147485521" r:id="rId4"/>
    <p:sldLayoutId id="2147485522" r:id="rId5"/>
    <p:sldLayoutId id="2147485523" r:id="rId6"/>
    <p:sldLayoutId id="2147485524" r:id="rId7"/>
    <p:sldLayoutId id="2147485525" r:id="rId8"/>
    <p:sldLayoutId id="2147485526" r:id="rId9"/>
    <p:sldLayoutId id="2147485527" r:id="rId10"/>
    <p:sldLayoutId id="2147485528" r:id="rId11"/>
    <p:sldLayoutId id="2147485529" r:id="rId1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27C81560-1AC0-464D-8FCB-02D55AAC2E6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31" r:id="rId1"/>
    <p:sldLayoutId id="2147485532" r:id="rId2"/>
    <p:sldLayoutId id="2147485533" r:id="rId3"/>
    <p:sldLayoutId id="2147485534" r:id="rId4"/>
    <p:sldLayoutId id="2147485535" r:id="rId5"/>
    <p:sldLayoutId id="2147485536" r:id="rId6"/>
    <p:sldLayoutId id="2147485537" r:id="rId7"/>
    <p:sldLayoutId id="2147485538" r:id="rId8"/>
    <p:sldLayoutId id="2147485539" r:id="rId9"/>
    <p:sldLayoutId id="2147485540" r:id="rId10"/>
    <p:sldLayoutId id="214748554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006B115E-B785-4223-BDC9-C0D8E61C3AD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43" r:id="rId1"/>
    <p:sldLayoutId id="2147485544" r:id="rId2"/>
    <p:sldLayoutId id="2147485545" r:id="rId3"/>
    <p:sldLayoutId id="2147485546" r:id="rId4"/>
    <p:sldLayoutId id="2147485547" r:id="rId5"/>
    <p:sldLayoutId id="2147485548" r:id="rId6"/>
    <p:sldLayoutId id="2147485549" r:id="rId7"/>
    <p:sldLayoutId id="2147485550" r:id="rId8"/>
    <p:sldLayoutId id="2147485551" r:id="rId9"/>
    <p:sldLayoutId id="2147485552" r:id="rId10"/>
    <p:sldLayoutId id="214748555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70FEFDC3-5776-48FF-867F-83FF25A9715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55" r:id="rId1"/>
    <p:sldLayoutId id="2147485556" r:id="rId2"/>
    <p:sldLayoutId id="2147485557" r:id="rId3"/>
    <p:sldLayoutId id="2147485558" r:id="rId4"/>
    <p:sldLayoutId id="2147485559" r:id="rId5"/>
    <p:sldLayoutId id="2147485560" r:id="rId6"/>
    <p:sldLayoutId id="2147485561" r:id="rId7"/>
    <p:sldLayoutId id="2147485562" r:id="rId8"/>
    <p:sldLayoutId id="2147485563" r:id="rId9"/>
    <p:sldLayoutId id="2147485564" r:id="rId10"/>
    <p:sldLayoutId id="214748556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1D5DE0E-B154-475D-8968-5681D72A2F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67" r:id="rId1"/>
    <p:sldLayoutId id="2147485568" r:id="rId2"/>
    <p:sldLayoutId id="2147485569" r:id="rId3"/>
    <p:sldLayoutId id="2147485570" r:id="rId4"/>
    <p:sldLayoutId id="2147485571" r:id="rId5"/>
    <p:sldLayoutId id="2147485572" r:id="rId6"/>
    <p:sldLayoutId id="2147485573" r:id="rId7"/>
    <p:sldLayoutId id="2147485574" r:id="rId8"/>
    <p:sldLayoutId id="2147485575" r:id="rId9"/>
    <p:sldLayoutId id="2147485576" r:id="rId10"/>
    <p:sldLayoutId id="2147485577" r:id="rId11"/>
    <p:sldLayoutId id="2147485578" r:id="rId1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D5172C38-EAD2-4E41-BDCD-606482B28A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80" r:id="rId1"/>
    <p:sldLayoutId id="2147485581" r:id="rId2"/>
    <p:sldLayoutId id="2147485582" r:id="rId3"/>
    <p:sldLayoutId id="2147485583" r:id="rId4"/>
    <p:sldLayoutId id="2147485584" r:id="rId5"/>
    <p:sldLayoutId id="2147485585" r:id="rId6"/>
    <p:sldLayoutId id="2147485586" r:id="rId7"/>
    <p:sldLayoutId id="2147485587" r:id="rId8"/>
    <p:sldLayoutId id="2147485588" r:id="rId9"/>
    <p:sldLayoutId id="2147485589" r:id="rId10"/>
    <p:sldLayoutId id="2147485590" r:id="rId11"/>
    <p:sldLayoutId id="2147485591" r:id="rId1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7669717-B9E2-498B-82EE-1662B33BA5E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93" r:id="rId1"/>
    <p:sldLayoutId id="2147485594" r:id="rId2"/>
    <p:sldLayoutId id="2147485595" r:id="rId3"/>
    <p:sldLayoutId id="2147485596" r:id="rId4"/>
    <p:sldLayoutId id="2147485597" r:id="rId5"/>
    <p:sldLayoutId id="2147485598" r:id="rId6"/>
    <p:sldLayoutId id="2147485599" r:id="rId7"/>
    <p:sldLayoutId id="2147485600" r:id="rId8"/>
    <p:sldLayoutId id="2147485601" r:id="rId9"/>
    <p:sldLayoutId id="2147485602" r:id="rId10"/>
    <p:sldLayoutId id="2147485603" r:id="rId11"/>
    <p:sldLayoutId id="2147485604" r:id="rId1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77CCD13C-56B1-4570-98C9-CB2D9951BD76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793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606" r:id="rId1"/>
    <p:sldLayoutId id="2147485607" r:id="rId2"/>
    <p:sldLayoutId id="2147485608" r:id="rId3"/>
    <p:sldLayoutId id="2147485609" r:id="rId4"/>
    <p:sldLayoutId id="2147485610" r:id="rId5"/>
    <p:sldLayoutId id="2147485611" r:id="rId6"/>
    <p:sldLayoutId id="2147485612" r:id="rId7"/>
    <p:sldLayoutId id="2147485613" r:id="rId8"/>
    <p:sldLayoutId id="2147485614" r:id="rId9"/>
    <p:sldLayoutId id="2147485615" r:id="rId10"/>
    <p:sldLayoutId id="2147485616" r:id="rId11"/>
    <p:sldLayoutId id="2147485617" r:id="rId1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3476884-323C-4E03-8398-E4F5072D65D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42431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649" r:id="rId1"/>
    <p:sldLayoutId id="2147485650" r:id="rId2"/>
    <p:sldLayoutId id="2147485651" r:id="rId3"/>
    <p:sldLayoutId id="2147485652" r:id="rId4"/>
    <p:sldLayoutId id="2147485653" r:id="rId5"/>
    <p:sldLayoutId id="2147485654" r:id="rId6"/>
    <p:sldLayoutId id="2147485655" r:id="rId7"/>
    <p:sldLayoutId id="2147485656" r:id="rId8"/>
    <p:sldLayoutId id="2147485657" r:id="rId9"/>
    <p:sldLayoutId id="2147485658" r:id="rId10"/>
    <p:sldLayoutId id="214748565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77CCD13C-56B1-4570-98C9-CB2D9951BD76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02" r:id="rId1"/>
    <p:sldLayoutId id="2147485403" r:id="rId2"/>
    <p:sldLayoutId id="2147485404" r:id="rId3"/>
    <p:sldLayoutId id="2147485405" r:id="rId4"/>
    <p:sldLayoutId id="2147485406" r:id="rId5"/>
    <p:sldLayoutId id="2147485407" r:id="rId6"/>
    <p:sldLayoutId id="2147485408" r:id="rId7"/>
    <p:sldLayoutId id="2147485409" r:id="rId8"/>
    <p:sldLayoutId id="2147485410" r:id="rId9"/>
    <p:sldLayoutId id="2147485411" r:id="rId10"/>
    <p:sldLayoutId id="2147485412" r:id="rId11"/>
    <p:sldLayoutId id="2147485413" r:id="rId1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DAF1C18B-D1B4-4429-BE1D-ADB99406C24C}" type="slidenum">
              <a:rPr lang="en-US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10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674" r:id="rId1"/>
    <p:sldLayoutId id="2147485675" r:id="rId2"/>
    <p:sldLayoutId id="2147485676" r:id="rId3"/>
    <p:sldLayoutId id="2147485677" r:id="rId4"/>
    <p:sldLayoutId id="2147485678" r:id="rId5"/>
    <p:sldLayoutId id="2147485679" r:id="rId6"/>
    <p:sldLayoutId id="2147485680" r:id="rId7"/>
    <p:sldLayoutId id="2147485681" r:id="rId8"/>
    <p:sldLayoutId id="2147485682" r:id="rId9"/>
    <p:sldLayoutId id="2147485683" r:id="rId10"/>
    <p:sldLayoutId id="2147485684" r:id="rId11"/>
    <p:sldLayoutId id="214748568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77CCD13C-56B1-4570-98C9-CB2D9951BD76}" type="slidenum">
              <a:rPr lang="zh-CN" alt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295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687" r:id="rId1"/>
    <p:sldLayoutId id="2147485688" r:id="rId2"/>
    <p:sldLayoutId id="2147485689" r:id="rId3"/>
    <p:sldLayoutId id="2147485690" r:id="rId4"/>
    <p:sldLayoutId id="2147485691" r:id="rId5"/>
    <p:sldLayoutId id="2147485692" r:id="rId6"/>
    <p:sldLayoutId id="2147485693" r:id="rId7"/>
    <p:sldLayoutId id="2147485694" r:id="rId8"/>
    <p:sldLayoutId id="2147485695" r:id="rId9"/>
    <p:sldLayoutId id="2147485696" r:id="rId10"/>
    <p:sldLayoutId id="2147485697" r:id="rId11"/>
    <p:sldLayoutId id="2147485698" r:id="rId1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F4A9B35-0685-43A5-8E1F-D49426682CF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15" r:id="rId1"/>
    <p:sldLayoutId id="2147485416" r:id="rId2"/>
    <p:sldLayoutId id="2147485417" r:id="rId3"/>
    <p:sldLayoutId id="2147485418" r:id="rId4"/>
    <p:sldLayoutId id="2147485419" r:id="rId5"/>
    <p:sldLayoutId id="2147485420" r:id="rId6"/>
    <p:sldLayoutId id="2147485421" r:id="rId7"/>
    <p:sldLayoutId id="2147485422" r:id="rId8"/>
    <p:sldLayoutId id="2147485423" r:id="rId9"/>
    <p:sldLayoutId id="2147485424" r:id="rId10"/>
    <p:sldLayoutId id="2147485425" r:id="rId11"/>
    <p:sldLayoutId id="2147485426" r:id="rId12"/>
    <p:sldLayoutId id="2147485427" r:id="rId13"/>
    <p:sldLayoutId id="2147485428" r:id="rId14"/>
    <p:sldLayoutId id="2147485429" r:id="rId15"/>
    <p:sldLayoutId id="2147485430" r:id="rId16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7CACCEE-F8D7-4F8B-99F2-09B1535322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32" r:id="rId1"/>
    <p:sldLayoutId id="2147485433" r:id="rId2"/>
    <p:sldLayoutId id="2147485434" r:id="rId3"/>
    <p:sldLayoutId id="2147485435" r:id="rId4"/>
    <p:sldLayoutId id="2147485436" r:id="rId5"/>
    <p:sldLayoutId id="2147485437" r:id="rId6"/>
    <p:sldLayoutId id="2147485438" r:id="rId7"/>
    <p:sldLayoutId id="2147485439" r:id="rId8"/>
    <p:sldLayoutId id="2147485440" r:id="rId9"/>
    <p:sldLayoutId id="2147485441" r:id="rId10"/>
    <p:sldLayoutId id="2147485442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36D850D-37B1-401A-826C-81DB5C03D5F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44" r:id="rId1"/>
    <p:sldLayoutId id="2147485445" r:id="rId2"/>
    <p:sldLayoutId id="2147485446" r:id="rId3"/>
    <p:sldLayoutId id="2147485447" r:id="rId4"/>
    <p:sldLayoutId id="2147485448" r:id="rId5"/>
    <p:sldLayoutId id="2147485449" r:id="rId6"/>
    <p:sldLayoutId id="2147485450" r:id="rId7"/>
    <p:sldLayoutId id="2147485451" r:id="rId8"/>
    <p:sldLayoutId id="2147485452" r:id="rId9"/>
    <p:sldLayoutId id="2147485453" r:id="rId10"/>
    <p:sldLayoutId id="2147485454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B2D68EE-AE50-4860-AB6E-BA3EB40642A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56" r:id="rId1"/>
    <p:sldLayoutId id="2147485457" r:id="rId2"/>
    <p:sldLayoutId id="2147485458" r:id="rId3"/>
    <p:sldLayoutId id="2147485459" r:id="rId4"/>
    <p:sldLayoutId id="2147485460" r:id="rId5"/>
    <p:sldLayoutId id="2147485461" r:id="rId6"/>
    <p:sldLayoutId id="2147485462" r:id="rId7"/>
    <p:sldLayoutId id="2147485463" r:id="rId8"/>
    <p:sldLayoutId id="2147485464" r:id="rId9"/>
    <p:sldLayoutId id="2147485465" r:id="rId10"/>
    <p:sldLayoutId id="2147485466" r:id="rId11"/>
    <p:sldLayoutId id="2147485467" r:id="rId1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75F3BC0-09BA-45CE-9D96-14B32CE0CA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69" r:id="rId1"/>
    <p:sldLayoutId id="2147485470" r:id="rId2"/>
    <p:sldLayoutId id="2147485471" r:id="rId3"/>
    <p:sldLayoutId id="2147485472" r:id="rId4"/>
    <p:sldLayoutId id="2147485473" r:id="rId5"/>
    <p:sldLayoutId id="2147485474" r:id="rId6"/>
    <p:sldLayoutId id="2147485475" r:id="rId7"/>
    <p:sldLayoutId id="2147485476" r:id="rId8"/>
    <p:sldLayoutId id="2147485477" r:id="rId9"/>
    <p:sldLayoutId id="2147485478" r:id="rId10"/>
    <p:sldLayoutId id="2147485479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CA94678-BC06-41D1-B605-1FD913266B1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81" r:id="rId1"/>
    <p:sldLayoutId id="2147485482" r:id="rId2"/>
    <p:sldLayoutId id="2147485483" r:id="rId3"/>
    <p:sldLayoutId id="2147485484" r:id="rId4"/>
    <p:sldLayoutId id="2147485485" r:id="rId5"/>
    <p:sldLayoutId id="2147485486" r:id="rId6"/>
    <p:sldLayoutId id="2147485487" r:id="rId7"/>
    <p:sldLayoutId id="2147485488" r:id="rId8"/>
    <p:sldLayoutId id="2147485489" r:id="rId9"/>
    <p:sldLayoutId id="2147485490" r:id="rId10"/>
    <p:sldLayoutId id="214748549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7A7E015-9EB8-47DE-9354-B74C35F9286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93" r:id="rId1"/>
    <p:sldLayoutId id="2147485494" r:id="rId2"/>
    <p:sldLayoutId id="2147485495" r:id="rId3"/>
    <p:sldLayoutId id="2147485496" r:id="rId4"/>
    <p:sldLayoutId id="2147485497" r:id="rId5"/>
    <p:sldLayoutId id="2147485498" r:id="rId6"/>
    <p:sldLayoutId id="2147485499" r:id="rId7"/>
    <p:sldLayoutId id="2147485500" r:id="rId8"/>
    <p:sldLayoutId id="2147485501" r:id="rId9"/>
    <p:sldLayoutId id="2147485502" r:id="rId10"/>
    <p:sldLayoutId id="2147485503" r:id="rId11"/>
    <p:sldLayoutId id="2147485504" r:id="rId1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0" name="Text Box 20"/>
          <p:cNvSpPr txBox="1">
            <a:spLocks noChangeArrowheads="1"/>
          </p:cNvSpPr>
          <p:nvPr/>
        </p:nvSpPr>
        <p:spPr bwMode="auto">
          <a:xfrm>
            <a:off x="900113" y="1268413"/>
            <a:ext cx="7848600" cy="1920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第</a:t>
            </a:r>
            <a:r>
              <a:rPr kumimoji="0" lang="en-US" altLang="zh-CN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2</a:t>
            </a:r>
            <a:r>
              <a:rPr kumimoji="0" lang="zh-CN" altLang="en-US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课 坐在时光上</a:t>
            </a:r>
          </a:p>
          <a:p>
            <a:pPr algn="ctr">
              <a:spcBef>
                <a:spcPct val="0"/>
              </a:spcBef>
              <a:defRPr/>
            </a:pPr>
            <a:r>
              <a:rPr kumimoji="0" lang="zh-CN" altLang="en-US" sz="6000" dirty="0" smtClean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（</a:t>
            </a:r>
            <a:r>
              <a:rPr kumimoji="0" lang="en-US" altLang="zh-CN" sz="6000" dirty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4</a:t>
            </a:r>
            <a:r>
              <a:rPr kumimoji="0" lang="zh-CN" altLang="en-US" sz="6000" smtClean="0">
                <a:solidFill>
                  <a:srgbClr val="FF0066"/>
                </a:solidFill>
                <a:latin typeface="楷体" pitchFamily="49" charset="-122"/>
                <a:ea typeface="楷体" pitchFamily="49" charset="-122"/>
              </a:rPr>
              <a:t>）</a:t>
            </a:r>
            <a:endParaRPr lang="en-US" altLang="zh-CN" sz="6000" b="1" dirty="0">
              <a:effectLst>
                <a:outerShdw blurRad="38100" dist="38100" dir="2700000" algn="tl">
                  <a:srgbClr val="C0C0C0"/>
                </a:outerShdw>
              </a:effectLst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 smtClean="0"/>
              <a:t>练</a:t>
            </a:r>
            <a:r>
              <a:rPr lang="zh-CN" altLang="en-US" sz="4000" b="1" dirty="0"/>
              <a:t>习（六）参考答案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0" y="2060575"/>
            <a:ext cx="8893175" cy="4537075"/>
          </a:xfrm>
        </p:spPr>
        <p:txBody>
          <a:bodyPr/>
          <a:lstStyle/>
          <a:p>
            <a:pPr marL="609600" indent="-609600">
              <a:buFont typeface="+mj-lt"/>
              <a:buAutoNum type="arabicPeriod"/>
            </a:pPr>
            <a:r>
              <a:rPr lang="zh-CN" altLang="en-US" sz="2400" b="1" dirty="0"/>
              <a:t>任务   他    有    那    接受   很    地    把握     了     项</a:t>
            </a:r>
          </a:p>
          <a:p>
            <a:pPr marL="609600" indent="-609600">
              <a:buFont typeface="+mj-lt"/>
              <a:buAutoNum type="arabicPeriod"/>
            </a:pPr>
            <a:endParaRPr lang="zh-CN" altLang="en-US" sz="2400" b="1" dirty="0"/>
          </a:p>
          <a:p>
            <a:pPr marL="609600" indent="-609600">
              <a:buFont typeface="+mj-lt"/>
              <a:buAutoNum type="arabicPeriod"/>
            </a:pPr>
            <a:r>
              <a:rPr lang="zh-CN" altLang="en-US" sz="2400" b="1" dirty="0"/>
              <a:t>很   习惯   观察   对    妈妈   孩子  生活   的   仔细    得</a:t>
            </a:r>
          </a:p>
          <a:p>
            <a:pPr marL="609600" indent="-609600">
              <a:buFont typeface="+mj-lt"/>
              <a:buAutoNum type="arabicPeriod"/>
            </a:pPr>
            <a:endParaRPr lang="zh-CN" altLang="en-US" sz="2400" b="1" dirty="0"/>
          </a:p>
          <a:p>
            <a:pPr marL="609600" indent="-609600">
              <a:buFont typeface="+mj-lt"/>
              <a:buAutoNum type="arabicPeriod"/>
            </a:pPr>
            <a:r>
              <a:rPr lang="zh-CN" altLang="en-US" sz="2400" b="1" dirty="0"/>
              <a:t>公司   唯一</a:t>
            </a:r>
            <a:r>
              <a:rPr lang="zh-CN" altLang="en-US" sz="2400" b="1" dirty="0" smtClean="0"/>
              <a:t>   </a:t>
            </a:r>
            <a:r>
              <a:rPr lang="zh-CN" altLang="en-US" sz="2400" b="1" dirty="0"/>
              <a:t>是   我们   的    他们    伙伴     合作 </a:t>
            </a:r>
          </a:p>
          <a:p>
            <a:pPr marL="609600" indent="-609600">
              <a:buFont typeface="+mj-lt"/>
              <a:buAutoNum type="arabicPeriod"/>
            </a:pPr>
            <a:endParaRPr lang="zh-CN" altLang="en-US" sz="2400" b="1" dirty="0"/>
          </a:p>
          <a:p>
            <a:pPr marL="609600" indent="-609600">
              <a:buFont typeface="+mj-lt"/>
              <a:buAutoNum type="arabicPeriod"/>
            </a:pPr>
            <a:r>
              <a:rPr lang="zh-CN" altLang="en-US" sz="2400" b="1" dirty="0"/>
              <a:t>尊重   文化   都   保护    和   民族   每  受到  的   个    应该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969342" y="2565400"/>
            <a:ext cx="71294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0" lang="zh-CN" altLang="en-US" sz="2400" b="1" dirty="0" smtClean="0">
                <a:solidFill>
                  <a:srgbClr val="0000FF"/>
                </a:solidFill>
              </a:rPr>
              <a:t>他</a:t>
            </a:r>
            <a:r>
              <a:rPr kumimoji="0" lang="zh-CN" altLang="en-US" sz="2400" b="1" dirty="0" smtClean="0">
                <a:solidFill>
                  <a:srgbClr val="FF0000"/>
                </a:solidFill>
              </a:rPr>
              <a:t>很有把握</a:t>
            </a:r>
            <a:r>
              <a:rPr kumimoji="0" lang="zh-CN" altLang="en-US" sz="2400" b="1" dirty="0" smtClean="0">
                <a:solidFill>
                  <a:srgbClr val="0000FF"/>
                </a:solidFill>
              </a:rPr>
              <a:t>地接受了那项任务。</a:t>
            </a: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900113" y="3429000"/>
            <a:ext cx="6408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0" lang="zh-CN" altLang="en-US" sz="2400" b="1" dirty="0" smtClean="0">
                <a:solidFill>
                  <a:srgbClr val="0000FF"/>
                </a:solidFill>
              </a:rPr>
              <a:t>妈妈</a:t>
            </a:r>
            <a:r>
              <a:rPr kumimoji="0" lang="zh-CN" altLang="en-US" sz="2400" b="1" dirty="0" smtClean="0">
                <a:solidFill>
                  <a:srgbClr val="FF0000"/>
                </a:solidFill>
              </a:rPr>
              <a:t>对</a:t>
            </a:r>
            <a:r>
              <a:rPr kumimoji="0" lang="zh-CN" altLang="en-US" sz="2400" b="1" dirty="0" smtClean="0">
                <a:solidFill>
                  <a:srgbClr val="0000FF"/>
                </a:solidFill>
              </a:rPr>
              <a:t>孩子的生活习惯</a:t>
            </a:r>
            <a:r>
              <a:rPr kumimoji="0" lang="zh-CN" altLang="en-US" sz="2400" b="1" dirty="0" smtClean="0">
                <a:solidFill>
                  <a:srgbClr val="FF0000"/>
                </a:solidFill>
              </a:rPr>
              <a:t>观察</a:t>
            </a:r>
            <a:r>
              <a:rPr kumimoji="0" lang="zh-CN" altLang="en-US" sz="2400" b="1" dirty="0" smtClean="0">
                <a:solidFill>
                  <a:srgbClr val="0000FF"/>
                </a:solidFill>
              </a:rPr>
              <a:t>得很仔细。</a:t>
            </a: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900113" y="4292600"/>
            <a:ext cx="5616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0" lang="zh-CN" altLang="en-US" sz="2400" b="1" dirty="0" smtClean="0">
                <a:solidFill>
                  <a:srgbClr val="0000FF"/>
                </a:solidFill>
              </a:rPr>
              <a:t>他们是我们公司</a:t>
            </a:r>
            <a:r>
              <a:rPr kumimoji="0" lang="zh-CN" altLang="en-US" sz="2400" b="1" dirty="0">
                <a:solidFill>
                  <a:srgbClr val="FF0000"/>
                </a:solidFill>
              </a:rPr>
              <a:t>唯一</a:t>
            </a:r>
            <a:r>
              <a:rPr kumimoji="0" lang="zh-CN" altLang="en-US" sz="2400" b="1" dirty="0" smtClean="0">
                <a:solidFill>
                  <a:srgbClr val="0000FF"/>
                </a:solidFill>
              </a:rPr>
              <a:t>的合作伙伴。</a:t>
            </a: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826467" y="5300663"/>
            <a:ext cx="7273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0" lang="zh-CN" altLang="en-US" sz="2400" b="1" dirty="0" smtClean="0">
                <a:solidFill>
                  <a:srgbClr val="0000FF"/>
                </a:solidFill>
              </a:rPr>
              <a:t>每个民族的文化都应该</a:t>
            </a:r>
            <a:r>
              <a:rPr kumimoji="0" lang="zh-CN" altLang="en-US" sz="2400" b="1" dirty="0" smtClean="0">
                <a:solidFill>
                  <a:srgbClr val="FF0000"/>
                </a:solidFill>
              </a:rPr>
              <a:t>受到尊重和保护</a:t>
            </a:r>
            <a:r>
              <a:rPr kumimoji="0" lang="zh-CN" altLang="en-US" sz="2400" b="1" dirty="0" smtClean="0">
                <a:solidFill>
                  <a:srgbClr val="0000FF"/>
                </a:solidFill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223518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/>
      <p:bldP spid="46085" grpId="0"/>
      <p:bldP spid="46086" grpId="0"/>
      <p:bldP spid="4608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 smtClean="0"/>
              <a:t>练</a:t>
            </a:r>
            <a:r>
              <a:rPr lang="zh-CN" altLang="en-US" sz="4000" b="1" dirty="0"/>
              <a:t>习（六）参考答案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0" y="2105025"/>
            <a:ext cx="9144000" cy="4204295"/>
          </a:xfrm>
        </p:spPr>
        <p:txBody>
          <a:bodyPr/>
          <a:lstStyle/>
          <a:p>
            <a:pPr marL="609600" indent="-609600">
              <a:buFont typeface="+mj-lt"/>
              <a:buAutoNum type="arabicPeriod" startAt="5"/>
            </a:pPr>
            <a:r>
              <a:rPr lang="zh-CN" altLang="en-US" sz="2400" b="1" dirty="0">
                <a:latin typeface="宋体" charset="-122"/>
              </a:rPr>
              <a:t>掌握  的  市场  我们  了  情况  完全   已经   那里</a:t>
            </a:r>
          </a:p>
          <a:p>
            <a:pPr marL="609600" indent="-609600">
              <a:buFont typeface="+mj-lt"/>
              <a:buAutoNum type="arabicPeriod" startAt="5"/>
            </a:pPr>
            <a:endParaRPr lang="zh-CN" altLang="en-US" sz="2400" b="1" dirty="0">
              <a:latin typeface="宋体" charset="-122"/>
            </a:endParaRPr>
          </a:p>
          <a:p>
            <a:pPr marL="609600" indent="-609600">
              <a:buFont typeface="+mj-lt"/>
              <a:buAutoNum type="arabicPeriod" startAt="5"/>
            </a:pPr>
            <a:endParaRPr lang="zh-CN" altLang="en-US" sz="2400" b="1" dirty="0">
              <a:latin typeface="宋体" charset="-122"/>
            </a:endParaRPr>
          </a:p>
          <a:p>
            <a:pPr marL="609600" indent="-609600">
              <a:buFont typeface="+mj-lt"/>
              <a:buAutoNum type="arabicPeriod" startAt="5"/>
            </a:pPr>
            <a:r>
              <a:rPr lang="zh-CN" altLang="en-US" sz="2400" b="1" dirty="0">
                <a:latin typeface="宋体" charset="-122"/>
              </a:rPr>
              <a:t>疑惑   眼前   他   对  非常 一切   发生   的    感到</a:t>
            </a:r>
          </a:p>
          <a:p>
            <a:pPr marL="609600" indent="-609600">
              <a:buFont typeface="+mj-lt"/>
              <a:buAutoNum type="arabicPeriod" startAt="5"/>
            </a:pPr>
            <a:endParaRPr lang="zh-CN" altLang="en-US" sz="2400" b="1" dirty="0">
              <a:latin typeface="宋体" charset="-122"/>
            </a:endParaRPr>
          </a:p>
          <a:p>
            <a:pPr marL="609600" indent="-609600">
              <a:buFont typeface="+mj-lt"/>
              <a:buAutoNum type="arabicPeriod" startAt="5"/>
            </a:pPr>
            <a:endParaRPr lang="zh-CN" altLang="en-US" sz="2400" b="1" dirty="0">
              <a:latin typeface="宋体" charset="-122"/>
            </a:endParaRPr>
          </a:p>
          <a:p>
            <a:pPr marL="609600" indent="-609600">
              <a:buFont typeface="+mj-lt"/>
              <a:buAutoNum type="arabicPeriod" startAt="5"/>
            </a:pPr>
            <a:r>
              <a:rPr lang="zh-CN" altLang="en-US" sz="2400" b="1" dirty="0">
                <a:latin typeface="宋体" charset="-122"/>
              </a:rPr>
              <a:t>随时  报名  可以  都  办理  来  手续  大家     这里</a:t>
            </a:r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971600" y="2698750"/>
            <a:ext cx="7129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0" lang="zh-CN" altLang="en-US" sz="2400" b="1" dirty="0" smtClean="0">
                <a:solidFill>
                  <a:srgbClr val="0000FF"/>
                </a:solidFill>
              </a:rPr>
              <a:t>我们已经完全</a:t>
            </a:r>
            <a:r>
              <a:rPr kumimoji="0" lang="zh-CN" altLang="en-US" sz="2400" b="1" dirty="0" smtClean="0">
                <a:solidFill>
                  <a:srgbClr val="FF0000"/>
                </a:solidFill>
              </a:rPr>
              <a:t>掌握</a:t>
            </a:r>
            <a:r>
              <a:rPr kumimoji="0" lang="zh-CN" altLang="en-US" sz="2400" b="1" dirty="0" smtClean="0">
                <a:solidFill>
                  <a:srgbClr val="0000FF"/>
                </a:solidFill>
              </a:rPr>
              <a:t>了那里市场的情况。</a:t>
            </a: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971748" y="4005263"/>
            <a:ext cx="7632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0" lang="zh-CN" altLang="en-US" sz="2400" b="1" dirty="0" smtClean="0">
                <a:solidFill>
                  <a:srgbClr val="0000FF"/>
                </a:solidFill>
              </a:rPr>
              <a:t>他</a:t>
            </a:r>
            <a:r>
              <a:rPr kumimoji="0" lang="zh-CN" altLang="en-US" sz="2400" b="1" dirty="0" smtClean="0">
                <a:solidFill>
                  <a:srgbClr val="FF0000"/>
                </a:solidFill>
              </a:rPr>
              <a:t>对</a:t>
            </a:r>
            <a:r>
              <a:rPr kumimoji="0" lang="zh-CN" altLang="en-US" sz="2400" b="1" dirty="0" smtClean="0">
                <a:solidFill>
                  <a:srgbClr val="0000FF"/>
                </a:solidFill>
              </a:rPr>
              <a:t>眼前发生的一切</a:t>
            </a:r>
            <a:r>
              <a:rPr kumimoji="0" lang="zh-CN" altLang="en-US" sz="2400" b="1" dirty="0" smtClean="0">
                <a:solidFill>
                  <a:srgbClr val="FF0000"/>
                </a:solidFill>
              </a:rPr>
              <a:t>感到</a:t>
            </a:r>
            <a:r>
              <a:rPr kumimoji="0" lang="zh-CN" altLang="en-US" sz="2400" b="1" dirty="0" smtClean="0">
                <a:solidFill>
                  <a:srgbClr val="0000FF"/>
                </a:solidFill>
              </a:rPr>
              <a:t>非常</a:t>
            </a:r>
            <a:r>
              <a:rPr kumimoji="0" lang="zh-CN" altLang="en-US" sz="2400" b="1" dirty="0" smtClean="0">
                <a:solidFill>
                  <a:srgbClr val="FF0000"/>
                </a:solidFill>
              </a:rPr>
              <a:t>疑惑</a:t>
            </a:r>
            <a:r>
              <a:rPr kumimoji="0" lang="zh-CN" altLang="en-US" sz="2400" b="1" dirty="0" smtClean="0">
                <a:solidFill>
                  <a:srgbClr val="0000FF"/>
                </a:solidFill>
              </a:rPr>
              <a:t>。</a:t>
            </a:r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971600" y="5445125"/>
            <a:ext cx="5761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0" lang="zh-CN" altLang="en-US" sz="2400" b="1" dirty="0" smtClean="0">
                <a:solidFill>
                  <a:srgbClr val="0000FF"/>
                </a:solidFill>
              </a:rPr>
              <a:t>大家</a:t>
            </a:r>
            <a:r>
              <a:rPr kumimoji="0" lang="zh-CN" altLang="en-US" sz="2400" b="1" dirty="0" smtClean="0">
                <a:solidFill>
                  <a:srgbClr val="FF0000"/>
                </a:solidFill>
              </a:rPr>
              <a:t>随时</a:t>
            </a:r>
            <a:r>
              <a:rPr kumimoji="0" lang="zh-CN" altLang="en-US" sz="2400" b="1" dirty="0" smtClean="0">
                <a:solidFill>
                  <a:srgbClr val="0000FF"/>
                </a:solidFill>
              </a:rPr>
              <a:t>都可以来这里办理报名手续。</a:t>
            </a:r>
          </a:p>
        </p:txBody>
      </p:sp>
    </p:spTree>
    <p:extLst>
      <p:ext uri="{BB962C8B-B14F-4D97-AF65-F5344CB8AC3E}">
        <p14:creationId xmlns:p14="http://schemas.microsoft.com/office/powerpoint/2010/main" val="2655156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  <p:bldP spid="47109" grpId="0"/>
      <p:bldP spid="471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练习（</a:t>
            </a:r>
            <a:r>
              <a:rPr lang="zh-CN" altLang="en-US" dirty="0" smtClean="0"/>
              <a:t>七）连句</a:t>
            </a:r>
            <a:r>
              <a:rPr lang="zh-CN" altLang="en-US" smtClean="0"/>
              <a:t>成段答案：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2688" y="2017713"/>
            <a:ext cx="7772400" cy="1267271"/>
          </a:xfrm>
        </p:spPr>
        <p:txBody>
          <a:bodyPr/>
          <a:lstStyle/>
          <a:p>
            <a:r>
              <a:rPr lang="en-US" altLang="zh-CN" dirty="0" smtClean="0"/>
              <a:t>B</a:t>
            </a:r>
            <a:r>
              <a:rPr lang="zh-CN" altLang="en-US" dirty="0" smtClean="0"/>
              <a:t>、</a:t>
            </a:r>
            <a:r>
              <a:rPr lang="en-US" altLang="zh-CN" dirty="0" smtClean="0"/>
              <a:t>D</a:t>
            </a:r>
            <a:r>
              <a:rPr lang="zh-CN" altLang="en-US" dirty="0" smtClean="0"/>
              <a:t>、</a:t>
            </a:r>
            <a:r>
              <a:rPr lang="en-US" altLang="zh-CN" dirty="0" smtClean="0"/>
              <a:t>A</a:t>
            </a:r>
            <a:r>
              <a:rPr lang="zh-CN" altLang="en-US" dirty="0" smtClean="0"/>
              <a:t>、</a:t>
            </a:r>
            <a:r>
              <a:rPr lang="en-US" altLang="zh-CN" dirty="0" smtClean="0"/>
              <a:t>C</a:t>
            </a:r>
            <a:r>
              <a:rPr lang="zh-CN" altLang="en-US" dirty="0" smtClean="0"/>
              <a:t>、</a:t>
            </a:r>
            <a:r>
              <a:rPr lang="en-US" altLang="zh-CN" dirty="0" smtClean="0"/>
              <a:t>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3131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50963" y="457200"/>
            <a:ext cx="7793037" cy="700088"/>
          </a:xfrm>
        </p:spPr>
        <p:txBody>
          <a:bodyPr/>
          <a:lstStyle/>
          <a:p>
            <a:pPr eaLnBrk="1" hangingPunct="1"/>
            <a:r>
              <a:rPr lang="zh-CN" altLang="en-US" sz="3600" b="1" smtClean="0"/>
              <a:t>作业：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1524000"/>
            <a:ext cx="8915400" cy="4419600"/>
          </a:xfrm>
        </p:spPr>
        <p:txBody>
          <a:bodyPr/>
          <a:lstStyle/>
          <a:p>
            <a:pPr eaLnBrk="1" hangingPunct="1"/>
            <a:r>
              <a:rPr lang="en-US" altLang="zh-CN" b="1" dirty="0" smtClean="0"/>
              <a:t>《</a:t>
            </a:r>
            <a:r>
              <a:rPr lang="zh-CN" altLang="en-US" b="1" dirty="0" smtClean="0"/>
              <a:t>练习活页</a:t>
            </a:r>
            <a:r>
              <a:rPr lang="en-US" altLang="zh-CN" b="1" dirty="0" smtClean="0"/>
              <a:t>》</a:t>
            </a:r>
            <a:r>
              <a:rPr lang="zh-CN" altLang="en-US" b="1" dirty="0" smtClean="0"/>
              <a:t>，</a:t>
            </a:r>
            <a:r>
              <a:rPr lang="en-US" altLang="zh-CN" b="1" dirty="0" smtClean="0"/>
              <a:t>P8</a:t>
            </a:r>
            <a:r>
              <a:rPr lang="zh-CN" altLang="en-US" b="1" dirty="0" smtClean="0"/>
              <a:t>，练习九：写一写（</a:t>
            </a:r>
            <a:r>
              <a:rPr lang="zh-CN" altLang="en-US" b="1" dirty="0" smtClean="0">
                <a:solidFill>
                  <a:srgbClr val="FF0000"/>
                </a:solidFill>
              </a:rPr>
              <a:t>任选一题</a:t>
            </a:r>
            <a:r>
              <a:rPr lang="zh-CN" altLang="en-US" b="1" dirty="0" smtClean="0"/>
              <a:t>，</a:t>
            </a:r>
            <a:r>
              <a:rPr lang="en-US" altLang="zh-CN" b="1" dirty="0" smtClean="0"/>
              <a:t>120</a:t>
            </a:r>
            <a:r>
              <a:rPr lang="zh-CN" altLang="en-US" b="1" dirty="0" smtClean="0"/>
              <a:t>字以上）</a:t>
            </a:r>
            <a:endParaRPr lang="en-US" altLang="zh-CN" b="1" dirty="0" smtClean="0"/>
          </a:p>
          <a:p>
            <a:pPr eaLnBrk="1" hangingPunct="1">
              <a:buNone/>
            </a:pPr>
            <a:r>
              <a:rPr lang="en-US" altLang="zh-CN" b="1" dirty="0" smtClean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1. </a:t>
            </a:r>
            <a:r>
              <a:rPr lang="zh-CN" altLang="en-US" b="1" dirty="0" smtClean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那位朋友是怎么确定合作伙伴的？你觉得守时重要吗？为什么？</a:t>
            </a:r>
          </a:p>
          <a:p>
            <a:pPr eaLnBrk="1" hangingPunct="1">
              <a:buNone/>
            </a:pPr>
            <a:r>
              <a:rPr lang="en-US" altLang="zh-CN" b="1" dirty="0" smtClean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2. </a:t>
            </a:r>
            <a:r>
              <a:rPr lang="zh-CN" altLang="en-US" b="1" dirty="0" smtClean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在一次演讲时，“我”是怎么主动掌握时间的？怎样才能做一个守时的人？</a:t>
            </a:r>
          </a:p>
        </p:txBody>
      </p:sp>
    </p:spTree>
    <p:extLst>
      <p:ext uri="{BB962C8B-B14F-4D97-AF65-F5344CB8AC3E}">
        <p14:creationId xmlns:p14="http://schemas.microsoft.com/office/powerpoint/2010/main" val="409932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预习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772816"/>
            <a:ext cx="7772400" cy="4114800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3600" b="1" dirty="0" smtClean="0"/>
              <a:t>第</a:t>
            </a:r>
            <a:r>
              <a:rPr lang="en-US" altLang="zh-CN" sz="3600" b="1" dirty="0" smtClean="0"/>
              <a:t>3</a:t>
            </a:r>
            <a:r>
              <a:rPr lang="zh-CN" altLang="en-US" sz="3600" b="1" dirty="0" smtClean="0"/>
              <a:t>课</a:t>
            </a:r>
            <a:r>
              <a:rPr lang="en-US" altLang="zh-CN" sz="3600" b="1" dirty="0" smtClean="0"/>
              <a:t>《</a:t>
            </a:r>
            <a:r>
              <a:rPr lang="zh-CN" altLang="en-US" sz="3600" b="1" dirty="0" smtClean="0"/>
              <a:t>世上最好的爱</a:t>
            </a:r>
            <a:r>
              <a:rPr lang="en-US" altLang="zh-CN" sz="3600" b="1" dirty="0" smtClean="0"/>
              <a:t>》</a:t>
            </a:r>
          </a:p>
          <a:p>
            <a:r>
              <a:rPr lang="zh-CN" altLang="en-US" b="1" dirty="0"/>
              <a:t>生</a:t>
            </a:r>
            <a:r>
              <a:rPr lang="zh-CN" altLang="en-US" b="1" dirty="0" smtClean="0"/>
              <a:t>词</a:t>
            </a:r>
            <a:r>
              <a:rPr lang="en-US" altLang="zh-CN" b="1" dirty="0" smtClean="0"/>
              <a:t>1-28</a:t>
            </a:r>
          </a:p>
          <a:p>
            <a:r>
              <a:rPr lang="zh-CN" altLang="en-US" b="1" dirty="0"/>
              <a:t>重点词</a:t>
            </a:r>
            <a:r>
              <a:rPr lang="zh-CN" altLang="en-US" b="1" dirty="0" smtClean="0"/>
              <a:t>语：</a:t>
            </a:r>
            <a:r>
              <a:rPr lang="zh-CN" altLang="en-US" b="1" dirty="0" smtClean="0">
                <a:solidFill>
                  <a:srgbClr val="0000FF"/>
                </a:solidFill>
              </a:rPr>
              <a:t>忙碌，同情，乐趣，吃惊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r>
              <a:rPr lang="zh-CN" altLang="en-US" b="1" dirty="0"/>
              <a:t>语</a:t>
            </a:r>
            <a:r>
              <a:rPr lang="zh-CN" altLang="en-US" b="1" dirty="0" smtClean="0"/>
              <a:t>法：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</a:rPr>
              <a:t>得不得了，几乎，无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</a:rPr>
              <a:t>无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</a:rPr>
              <a:t>，至今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r>
              <a:rPr lang="zh-CN" altLang="en-US" b="1" dirty="0"/>
              <a:t>课</a:t>
            </a:r>
            <a:r>
              <a:rPr lang="zh-CN" altLang="en-US" b="1" dirty="0" smtClean="0"/>
              <a:t>文：</a:t>
            </a:r>
            <a:r>
              <a:rPr lang="en-US" altLang="zh-CN" b="1" dirty="0" smtClean="0"/>
              <a:t>1-5</a:t>
            </a:r>
            <a:r>
              <a:rPr lang="zh-CN" altLang="en-US" b="1" dirty="0" smtClean="0"/>
              <a:t>段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24615593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75896"/>
            <a:ext cx="9144000" cy="5473384"/>
          </a:xfrm>
        </p:spPr>
        <p:txBody>
          <a:bodyPr/>
          <a:lstStyle/>
          <a:p>
            <a:pPr marL="0" indent="0" algn="ctr">
              <a:buNone/>
            </a:pPr>
            <a:r>
              <a:rPr lang="zh-CN" altLang="en-US" sz="2800" b="1" dirty="0"/>
              <a:t>关于时</a:t>
            </a:r>
            <a:r>
              <a:rPr lang="zh-CN" altLang="en-US" sz="2800" b="1" dirty="0" smtClean="0"/>
              <a:t>间的格言</a:t>
            </a:r>
            <a:endParaRPr lang="zh-CN" altLang="en-US" sz="2800" b="1" dirty="0"/>
          </a:p>
          <a:p>
            <a:pPr marL="0" indent="0">
              <a:buNone/>
            </a:pPr>
            <a:r>
              <a:rPr lang="zh-CN" altLang="en-US" sz="2800" dirty="0" smtClean="0"/>
              <a:t>◎</a:t>
            </a:r>
            <a:r>
              <a:rPr lang="zh-CN" altLang="en-US" sz="2800" b="1" dirty="0" smtClean="0"/>
              <a:t>节</a:t>
            </a:r>
            <a:r>
              <a:rPr lang="zh-CN" altLang="en-US" sz="2800" b="1" dirty="0"/>
              <a:t>约时间，也就是使一个人的有限的生命，更加有效，而也就等于延长了人的寿命</a:t>
            </a:r>
            <a:r>
              <a:rPr lang="zh-CN" altLang="en-US" sz="2800" dirty="0" smtClean="0"/>
              <a:t>。        </a:t>
            </a:r>
            <a:r>
              <a:rPr lang="en-US" altLang="zh-CN" sz="2800" dirty="0" smtClean="0"/>
              <a:t>——</a:t>
            </a:r>
            <a:r>
              <a:rPr lang="zh-CN" altLang="en-US" sz="2800" dirty="0"/>
              <a:t>鲁迅</a:t>
            </a:r>
          </a:p>
          <a:p>
            <a:pPr marL="0" indent="0">
              <a:buNone/>
            </a:pPr>
            <a:r>
              <a:rPr lang="zh-CN" altLang="en-US" sz="2800" dirty="0"/>
              <a:t>◎ </a:t>
            </a:r>
            <a:r>
              <a:rPr lang="zh-CN" altLang="en-US" sz="2800" b="1" dirty="0"/>
              <a:t>世界上最快而又最慢，最长而又最短，最平凡而又最珍贵，最容易被人忽视，而</a:t>
            </a:r>
            <a:r>
              <a:rPr lang="zh-CN" altLang="en-US" sz="2800" b="1" dirty="0" smtClean="0"/>
              <a:t>又最</a:t>
            </a:r>
            <a:r>
              <a:rPr lang="zh-CN" altLang="en-US" sz="2800" b="1" dirty="0"/>
              <a:t>令人后悔的就是时间</a:t>
            </a:r>
            <a:r>
              <a:rPr lang="zh-CN" altLang="en-US" sz="2800" dirty="0"/>
              <a:t>。 </a:t>
            </a:r>
            <a:r>
              <a:rPr lang="zh-CN" altLang="en-US" sz="2800" dirty="0" smtClean="0"/>
              <a:t>       </a:t>
            </a:r>
            <a:r>
              <a:rPr lang="en-US" altLang="zh-CN" sz="2800" dirty="0" smtClean="0"/>
              <a:t>——</a:t>
            </a:r>
            <a:r>
              <a:rPr lang="zh-CN" altLang="en-US" sz="2800" dirty="0"/>
              <a:t>［苏联］高尔</a:t>
            </a:r>
            <a:r>
              <a:rPr lang="zh-CN" altLang="en-US" sz="2800" dirty="0" smtClean="0"/>
              <a:t>基（</a:t>
            </a:r>
            <a:r>
              <a:rPr lang="az-Cyrl-AZ" altLang="zh-CN" sz="2800" dirty="0" smtClean="0"/>
              <a:t>Максим Горький</a:t>
            </a:r>
            <a:r>
              <a:rPr lang="zh-CN" altLang="en-US" sz="2800" dirty="0" smtClean="0"/>
              <a:t>）</a:t>
            </a:r>
            <a:endParaRPr lang="zh-CN" altLang="en-US" sz="2800" dirty="0"/>
          </a:p>
          <a:p>
            <a:pPr marL="0" indent="0">
              <a:buNone/>
            </a:pPr>
            <a:r>
              <a:rPr lang="zh-CN" altLang="en-US" sz="2800" dirty="0" smtClean="0"/>
              <a:t>◎</a:t>
            </a:r>
            <a:r>
              <a:rPr lang="zh-CN" altLang="en-US" sz="2800" b="1" dirty="0"/>
              <a:t>一寸光阴一寸金</a:t>
            </a:r>
            <a:r>
              <a:rPr lang="zh-CN" altLang="en-US" sz="2800" dirty="0"/>
              <a:t>。 </a:t>
            </a:r>
            <a:r>
              <a:rPr lang="zh-CN" altLang="en-US" sz="2800" dirty="0" smtClean="0"/>
              <a:t>                    </a:t>
            </a:r>
            <a:r>
              <a:rPr lang="en-US" altLang="zh-CN" sz="2800" dirty="0" smtClean="0"/>
              <a:t>——</a:t>
            </a:r>
            <a:r>
              <a:rPr lang="zh-CN" altLang="en-US" sz="2800" dirty="0"/>
              <a:t>（</a:t>
            </a:r>
            <a:r>
              <a:rPr lang="zh-CN" altLang="en-US" sz="2800" dirty="0" smtClean="0"/>
              <a:t>唐）</a:t>
            </a:r>
            <a:r>
              <a:rPr lang="zh-CN" altLang="en-US" sz="2800" dirty="0"/>
              <a:t>王贞白</a:t>
            </a:r>
          </a:p>
          <a:p>
            <a:pPr marL="0" indent="0">
              <a:buNone/>
            </a:pPr>
            <a:r>
              <a:rPr lang="zh-CN" altLang="en-US" sz="2800" dirty="0"/>
              <a:t>◎</a:t>
            </a:r>
            <a:r>
              <a:rPr lang="zh-CN" altLang="en-US" sz="2800" b="1" dirty="0"/>
              <a:t>逝者如斯夫，不</a:t>
            </a:r>
            <a:r>
              <a:rPr lang="zh-CN" altLang="en-US" sz="2800" b="1" dirty="0" smtClean="0"/>
              <a:t>舍 昼</a:t>
            </a:r>
            <a:r>
              <a:rPr lang="zh-CN" altLang="en-US" sz="2800" b="1" dirty="0"/>
              <a:t>夜</a:t>
            </a:r>
            <a:r>
              <a:rPr lang="zh-CN" altLang="en-US" sz="2800" dirty="0"/>
              <a:t>。 </a:t>
            </a:r>
            <a:r>
              <a:rPr lang="zh-CN" altLang="en-US" sz="2800" dirty="0" smtClean="0"/>
              <a:t>          </a:t>
            </a:r>
            <a:r>
              <a:rPr lang="en-US" altLang="zh-CN" sz="2800" dirty="0" smtClean="0"/>
              <a:t>——</a:t>
            </a:r>
            <a:r>
              <a:rPr lang="zh-CN" altLang="en-US" sz="2800" dirty="0"/>
              <a:t>（春秋）孔子</a:t>
            </a:r>
          </a:p>
          <a:p>
            <a:pPr marL="0" indent="0">
              <a:buNone/>
            </a:pPr>
            <a:r>
              <a:rPr lang="zh-CN" altLang="en-US" sz="2800" dirty="0"/>
              <a:t>◎</a:t>
            </a:r>
            <a:r>
              <a:rPr lang="zh-CN" altLang="en-US" sz="2800" b="1" dirty="0" smtClean="0"/>
              <a:t>少 壮 不</a:t>
            </a:r>
            <a:r>
              <a:rPr lang="zh-CN" altLang="en-US" sz="2800" b="1" dirty="0"/>
              <a:t>努力，老大徒伤悲</a:t>
            </a:r>
            <a:r>
              <a:rPr lang="zh-CN" altLang="en-US" sz="2800" dirty="0"/>
              <a:t>。 </a:t>
            </a:r>
            <a:r>
              <a:rPr lang="zh-CN" altLang="en-US" sz="2800" dirty="0" smtClean="0"/>
              <a:t>       </a:t>
            </a:r>
            <a:r>
              <a:rPr lang="en-US" altLang="zh-CN" sz="2800" dirty="0" smtClean="0"/>
              <a:t>——</a:t>
            </a:r>
            <a:r>
              <a:rPr lang="zh-CN" altLang="en-US" sz="2800" dirty="0"/>
              <a:t>（</a:t>
            </a:r>
            <a:r>
              <a:rPr lang="zh-CN" altLang="en-US" sz="2800" dirty="0" smtClean="0"/>
              <a:t>汉）</a:t>
            </a:r>
            <a:r>
              <a:rPr lang="zh-CN" altLang="en-US" sz="2800" dirty="0"/>
              <a:t>古</a:t>
            </a:r>
            <a:r>
              <a:rPr lang="zh-CN" altLang="en-US" sz="2800" dirty="0" smtClean="0"/>
              <a:t>诗</a:t>
            </a:r>
            <a:endParaRPr lang="en-US" altLang="zh-CN" sz="2800" dirty="0" smtClean="0"/>
          </a:p>
          <a:p>
            <a:pPr marL="0" lvl="0" indent="0">
              <a:buClr>
                <a:srgbClr val="3333CC"/>
              </a:buClr>
              <a:buNone/>
            </a:pPr>
            <a:r>
              <a:rPr lang="zh-CN" altLang="en-US" sz="2800" dirty="0" smtClean="0">
                <a:solidFill>
                  <a:srgbClr val="000000"/>
                </a:solidFill>
              </a:rPr>
              <a:t>◎</a:t>
            </a:r>
            <a:r>
              <a:rPr lang="zh-CN" altLang="en-US" sz="2800" b="1" dirty="0">
                <a:solidFill>
                  <a:srgbClr val="0000FF"/>
                </a:solidFill>
              </a:rPr>
              <a:t>光阴似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箭，日</a:t>
            </a:r>
            <a:r>
              <a:rPr lang="zh-CN" altLang="en-US" sz="2800" b="1" dirty="0">
                <a:solidFill>
                  <a:srgbClr val="0000FF"/>
                </a:solidFill>
              </a:rPr>
              <a:t>月如</a:t>
            </a:r>
            <a:r>
              <a:rPr lang="zh-CN" altLang="en-US" sz="2800" b="1" dirty="0" smtClean="0">
                <a:solidFill>
                  <a:srgbClr val="0000FF"/>
                </a:solidFill>
              </a:rPr>
              <a:t>梭。</a:t>
            </a:r>
            <a:r>
              <a:rPr lang="zh-CN" altLang="en-US" sz="2800" dirty="0" smtClean="0">
                <a:solidFill>
                  <a:srgbClr val="0000FF"/>
                </a:solidFill>
              </a:rPr>
              <a:t>      </a:t>
            </a:r>
            <a:r>
              <a:rPr lang="en-US" altLang="zh-CN" sz="2800" dirty="0" smtClean="0">
                <a:solidFill>
                  <a:srgbClr val="0000FF"/>
                </a:solidFill>
              </a:rPr>
              <a:t>——</a:t>
            </a:r>
            <a:r>
              <a:rPr lang="zh-CN" altLang="en-US" sz="2800" dirty="0" smtClean="0">
                <a:solidFill>
                  <a:srgbClr val="0000FF"/>
                </a:solidFill>
              </a:rPr>
              <a:t>（</a:t>
            </a:r>
            <a:r>
              <a:rPr lang="zh-CN" altLang="en-US" sz="2800" dirty="0">
                <a:solidFill>
                  <a:srgbClr val="0000FF"/>
                </a:solidFill>
              </a:rPr>
              <a:t>明</a:t>
            </a:r>
            <a:r>
              <a:rPr lang="zh-CN" altLang="en-US" sz="2800" dirty="0" smtClean="0">
                <a:solidFill>
                  <a:srgbClr val="0000FF"/>
                </a:solidFill>
              </a:rPr>
              <a:t>）</a:t>
            </a:r>
            <a:r>
              <a:rPr lang="en-US" altLang="zh-CN" sz="2800" dirty="0">
                <a:solidFill>
                  <a:srgbClr val="0000FF"/>
                </a:solidFill>
              </a:rPr>
              <a:t>《</a:t>
            </a:r>
            <a:r>
              <a:rPr lang="zh-CN" altLang="en-US" sz="2800" dirty="0">
                <a:solidFill>
                  <a:srgbClr val="0000FF"/>
                </a:solidFill>
              </a:rPr>
              <a:t>增广贤文</a:t>
            </a:r>
            <a:r>
              <a:rPr lang="en-US" altLang="zh-CN" sz="2800" dirty="0" smtClean="0">
                <a:solidFill>
                  <a:srgbClr val="0000FF"/>
                </a:solidFill>
              </a:rPr>
              <a:t>》</a:t>
            </a:r>
          </a:p>
          <a:p>
            <a:pPr marL="0" lvl="0" indent="0">
              <a:buClr>
                <a:srgbClr val="3333CC"/>
              </a:buClr>
              <a:buNone/>
            </a:pPr>
            <a:endParaRPr lang="en-US" altLang="zh-CN" sz="2800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zh-CN" alt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546309" y="4104456"/>
            <a:ext cx="5936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err="1" smtClean="0">
                <a:solidFill>
                  <a:srgbClr val="FFC000"/>
                </a:solidFill>
              </a:rPr>
              <a:t>tú</a:t>
            </a:r>
            <a:endParaRPr lang="zh-CN" altLang="en-US" sz="2000" b="1" dirty="0">
              <a:solidFill>
                <a:srgbClr val="FFC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03648" y="4581128"/>
            <a:ext cx="3528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err="1" smtClean="0">
                <a:solidFill>
                  <a:srgbClr val="FFC000"/>
                </a:solidFill>
              </a:rPr>
              <a:t>jiàn</a:t>
            </a:r>
            <a:r>
              <a:rPr lang="en-US" altLang="zh-CN" sz="2000" b="1" dirty="0" smtClean="0">
                <a:solidFill>
                  <a:srgbClr val="FFC000"/>
                </a:solidFill>
              </a:rPr>
              <a:t>                  </a:t>
            </a:r>
            <a:r>
              <a:rPr lang="en-US" altLang="zh-CN" sz="2000" b="1" dirty="0" err="1" smtClean="0">
                <a:solidFill>
                  <a:srgbClr val="FFC000"/>
                </a:solidFill>
              </a:rPr>
              <a:t>suō</a:t>
            </a:r>
            <a:endParaRPr lang="zh-CN" altLang="en-US" sz="2000" b="1" dirty="0">
              <a:solidFill>
                <a:srgbClr val="FFC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4109010"/>
            <a:ext cx="14577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err="1" smtClean="0">
                <a:solidFill>
                  <a:srgbClr val="FFC000"/>
                </a:solidFill>
              </a:rPr>
              <a:t>zhuàng</a:t>
            </a:r>
            <a:r>
              <a:rPr lang="en-US" altLang="zh-CN" sz="2000" b="1" dirty="0" smtClean="0">
                <a:solidFill>
                  <a:srgbClr val="FFC000"/>
                </a:solidFill>
              </a:rPr>
              <a:t> </a:t>
            </a:r>
            <a:endParaRPr lang="zh-CN" altLang="en-US" sz="2000" b="1" dirty="0">
              <a:solidFill>
                <a:srgbClr val="FFC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5536" y="3604954"/>
            <a:ext cx="41764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err="1" smtClean="0">
                <a:solidFill>
                  <a:srgbClr val="FFC000"/>
                </a:solidFill>
              </a:rPr>
              <a:t>shì</a:t>
            </a:r>
            <a:r>
              <a:rPr lang="en-US" altLang="zh-CN" sz="2000" b="1" dirty="0" smtClean="0">
                <a:solidFill>
                  <a:srgbClr val="FFC000"/>
                </a:solidFill>
              </a:rPr>
              <a:t>                           </a:t>
            </a:r>
            <a:r>
              <a:rPr lang="en-US" altLang="zh-CN" sz="2000" b="1" dirty="0" err="1" smtClean="0">
                <a:solidFill>
                  <a:srgbClr val="FFC000"/>
                </a:solidFill>
              </a:rPr>
              <a:t>shě</a:t>
            </a:r>
            <a:r>
              <a:rPr lang="en-US" altLang="zh-CN" sz="2000" b="1" dirty="0" smtClean="0">
                <a:solidFill>
                  <a:srgbClr val="FFC000"/>
                </a:solidFill>
              </a:rPr>
              <a:t> </a:t>
            </a:r>
            <a:r>
              <a:rPr lang="en-US" altLang="zh-CN" sz="2000" b="1" dirty="0" err="1" smtClean="0">
                <a:solidFill>
                  <a:srgbClr val="FFC000"/>
                </a:solidFill>
              </a:rPr>
              <a:t>zhòu</a:t>
            </a:r>
            <a:endParaRPr lang="zh-CN" altLang="en-US" sz="20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947523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964488" cy="5184576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800" dirty="0"/>
              <a:t>1. </a:t>
            </a:r>
            <a:r>
              <a:rPr lang="zh-CN" altLang="en-US" sz="2800" dirty="0"/>
              <a:t>人类从鸟那里得到了（　　</a:t>
            </a:r>
            <a:r>
              <a:rPr lang="zh-CN" altLang="en-US" sz="2800" dirty="0" smtClean="0"/>
              <a:t>），</a:t>
            </a:r>
            <a:r>
              <a:rPr lang="zh-CN" altLang="en-US" sz="2800" dirty="0"/>
              <a:t>于是发明了飞机。</a:t>
            </a:r>
          </a:p>
          <a:p>
            <a:pPr marL="0" indent="0">
              <a:buNone/>
            </a:pPr>
            <a:r>
              <a:rPr lang="en-US" altLang="zh-CN" sz="2800" dirty="0"/>
              <a:t>2. </a:t>
            </a:r>
            <a:r>
              <a:rPr lang="zh-CN" altLang="en-US" sz="2800" dirty="0"/>
              <a:t>他的病还没有完全好，医生说还要住院（　　　　）一段时间。</a:t>
            </a:r>
          </a:p>
          <a:p>
            <a:pPr marL="0" indent="0">
              <a:buNone/>
            </a:pPr>
            <a:r>
              <a:rPr lang="en-US" altLang="zh-CN" sz="2800" dirty="0"/>
              <a:t>3. </a:t>
            </a:r>
            <a:r>
              <a:rPr lang="zh-CN" altLang="en-US" sz="2800" dirty="0"/>
              <a:t>尽管他对这次</a:t>
            </a:r>
            <a:r>
              <a:rPr lang="en-US" altLang="zh-CN" sz="2800" dirty="0"/>
              <a:t>HSK </a:t>
            </a:r>
            <a:r>
              <a:rPr lang="zh-CN" altLang="en-US" sz="2800" dirty="0"/>
              <a:t>考试还缺少（　　　　），但是他想报名试一试。</a:t>
            </a:r>
          </a:p>
          <a:p>
            <a:pPr marL="0" indent="0">
              <a:buNone/>
            </a:pPr>
            <a:r>
              <a:rPr lang="en-US" altLang="zh-CN" sz="2800" dirty="0"/>
              <a:t>4. </a:t>
            </a:r>
            <a:r>
              <a:rPr lang="zh-CN" altLang="en-US" sz="2800" dirty="0"/>
              <a:t>虽然我不太同意，但是我（　　　　）你的意见。</a:t>
            </a:r>
          </a:p>
          <a:p>
            <a:pPr marL="0" indent="0">
              <a:buNone/>
            </a:pPr>
            <a:r>
              <a:rPr lang="en-US" altLang="zh-CN" sz="2800" dirty="0"/>
              <a:t>5. </a:t>
            </a:r>
            <a:r>
              <a:rPr lang="zh-CN" altLang="en-US" sz="2800" dirty="0"/>
              <a:t>我好心好意地帮助他，可是他却不愿意理我，对此我（　　　　）不解。</a:t>
            </a:r>
          </a:p>
          <a:p>
            <a:pPr marL="0" indent="0">
              <a:buNone/>
            </a:pPr>
            <a:r>
              <a:rPr lang="en-US" altLang="zh-CN" sz="2800" dirty="0"/>
              <a:t>6. </a:t>
            </a:r>
            <a:r>
              <a:rPr lang="zh-CN" altLang="en-US" sz="2800" dirty="0"/>
              <a:t>火车马上就要开了，可是他的车票（　　　　）找不到了，他心急如焚。</a:t>
            </a:r>
          </a:p>
          <a:p>
            <a:pPr marL="0" indent="0">
              <a:buNone/>
            </a:pPr>
            <a:r>
              <a:rPr lang="en-US" altLang="zh-CN" sz="2800" dirty="0"/>
              <a:t>7. </a:t>
            </a:r>
            <a:r>
              <a:rPr lang="zh-CN" altLang="en-US" sz="2800" dirty="0"/>
              <a:t>在所有的体育运动里，太极拳（　　　　）适合老人</a:t>
            </a:r>
            <a:r>
              <a:rPr lang="zh-CN" altLang="en-US" sz="2800" dirty="0" smtClean="0"/>
              <a:t>。</a:t>
            </a:r>
            <a:endParaRPr lang="zh-CN" alt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4139952" y="1288177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rgbClr val="0000FF"/>
                </a:solidFill>
              </a:rPr>
              <a:t>启示</a:t>
            </a:r>
            <a:endParaRPr lang="zh-CN" altLang="en-US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236296" y="1746535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rgbClr val="0000FF"/>
                </a:solidFill>
              </a:rPr>
              <a:t>观察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68144" y="2737048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rgbClr val="0000FF"/>
                </a:solidFill>
              </a:rPr>
              <a:t>把握</a:t>
            </a:r>
            <a:endParaRPr lang="zh-CN" altLang="en-US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94920" y="3601144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rgbClr val="0000FF"/>
                </a:solidFill>
              </a:rPr>
              <a:t>尊重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99592" y="4609256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rgbClr val="0000FF"/>
                </a:solidFill>
              </a:rPr>
              <a:t>疑惑</a:t>
            </a:r>
          </a:p>
        </p:txBody>
      </p:sp>
      <p:sp>
        <p:nvSpPr>
          <p:cNvPr id="9" name="Title 8"/>
          <p:cNvSpPr txBox="1">
            <a:spLocks noGrp="1"/>
          </p:cNvSpPr>
          <p:nvPr>
            <p:ph type="title"/>
          </p:nvPr>
        </p:nvSpPr>
        <p:spPr>
          <a:xfrm>
            <a:off x="1100138" y="489089"/>
            <a:ext cx="77930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rgbClr val="000000"/>
                </a:solidFill>
              </a:rPr>
              <a:t>练</a:t>
            </a:r>
            <a:r>
              <a:rPr lang="zh-CN" altLang="en-US" sz="4000" b="1" dirty="0">
                <a:solidFill>
                  <a:srgbClr val="000000"/>
                </a:solidFill>
              </a:rPr>
              <a:t>习</a:t>
            </a:r>
            <a:r>
              <a:rPr lang="zh-CN" altLang="en-US" sz="4000" b="1" dirty="0" smtClean="0">
                <a:solidFill>
                  <a:srgbClr val="000000"/>
                </a:solidFill>
              </a:rPr>
              <a:t>（三）答</a:t>
            </a:r>
            <a:r>
              <a:rPr lang="zh-CN" altLang="en-US" sz="4000" b="1" dirty="0">
                <a:solidFill>
                  <a:srgbClr val="000000"/>
                </a:solidFill>
              </a:rPr>
              <a:t>案</a:t>
            </a:r>
            <a:endParaRPr lang="zh-CN" altLang="en-US" dirty="0">
              <a:solidFill>
                <a:srgbClr val="0000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86150" y="5041304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rgbClr val="0000FF"/>
                </a:solidFill>
              </a:rPr>
              <a:t>偏偏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28692" y="6012577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rgbClr val="0000FF"/>
                </a:solidFill>
              </a:rPr>
              <a:t>尤其</a:t>
            </a:r>
            <a:endParaRPr lang="zh-CN" alt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75101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 smtClean="0">
                <a:solidFill>
                  <a:srgbClr val="000000"/>
                </a:solidFill>
              </a:rPr>
              <a:t>练</a:t>
            </a:r>
            <a:r>
              <a:rPr lang="zh-CN" altLang="en-US" sz="4000" b="1" dirty="0">
                <a:solidFill>
                  <a:srgbClr val="000000"/>
                </a:solidFill>
              </a:rPr>
              <a:t>习（三）答案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009" y="1462560"/>
            <a:ext cx="8892480" cy="4114800"/>
          </a:xfrm>
        </p:spPr>
        <p:txBody>
          <a:bodyPr/>
          <a:lstStyle/>
          <a:p>
            <a:pPr marL="0" lvl="0" indent="0">
              <a:buClr>
                <a:srgbClr val="3333CC"/>
              </a:buClr>
              <a:buNone/>
            </a:pPr>
            <a:r>
              <a:rPr lang="en-US" altLang="zh-CN" sz="2800" dirty="0">
                <a:solidFill>
                  <a:srgbClr val="000000"/>
                </a:solidFill>
              </a:rPr>
              <a:t>8. </a:t>
            </a:r>
            <a:r>
              <a:rPr lang="zh-CN" altLang="en-US" sz="2800" dirty="0">
                <a:solidFill>
                  <a:srgbClr val="000000"/>
                </a:solidFill>
              </a:rPr>
              <a:t>参观那座美术馆的人特别多，所以必须事先（　　</a:t>
            </a:r>
            <a:r>
              <a:rPr lang="zh-CN" altLang="en-US" sz="2800" dirty="0" smtClean="0">
                <a:solidFill>
                  <a:srgbClr val="000000"/>
                </a:solidFill>
              </a:rPr>
              <a:t>）。</a:t>
            </a:r>
            <a:endParaRPr lang="zh-CN" altLang="en-US" sz="2800" dirty="0">
              <a:solidFill>
                <a:srgbClr val="000000"/>
              </a:solidFill>
            </a:endParaRPr>
          </a:p>
          <a:p>
            <a:pPr marL="0" lvl="0" indent="0">
              <a:buClr>
                <a:srgbClr val="3333CC"/>
              </a:buClr>
              <a:buNone/>
            </a:pPr>
            <a:r>
              <a:rPr lang="en-US" altLang="zh-CN" sz="2800" dirty="0">
                <a:solidFill>
                  <a:srgbClr val="000000"/>
                </a:solidFill>
              </a:rPr>
              <a:t>9. </a:t>
            </a:r>
            <a:r>
              <a:rPr lang="zh-CN" altLang="en-US" sz="2800" dirty="0">
                <a:solidFill>
                  <a:srgbClr val="000000"/>
                </a:solidFill>
              </a:rPr>
              <a:t>他仔细地观察那些植物的生长情况，并（　</a:t>
            </a:r>
            <a:r>
              <a:rPr lang="zh-CN" altLang="en-US" sz="2800" dirty="0" smtClean="0">
                <a:solidFill>
                  <a:srgbClr val="000000"/>
                </a:solidFill>
              </a:rPr>
              <a:t> </a:t>
            </a:r>
            <a:r>
              <a:rPr lang="zh-CN" altLang="en-US" sz="2800" dirty="0">
                <a:solidFill>
                  <a:srgbClr val="000000"/>
                </a:solidFill>
              </a:rPr>
              <a:t>　）把新的发现记录下来</a:t>
            </a:r>
            <a:r>
              <a:rPr lang="zh-CN" altLang="en-US" sz="2800" dirty="0" smtClean="0">
                <a:solidFill>
                  <a:srgbClr val="000000"/>
                </a:solidFill>
              </a:rPr>
              <a:t>。</a:t>
            </a:r>
            <a:endParaRPr lang="en-US" altLang="zh-CN" sz="2800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altLang="zh-CN" sz="2800" b="0" i="0" u="none" strike="noStrike" baseline="0" dirty="0" smtClean="0">
                <a:latin typeface="TimesNewRomanPSMT"/>
              </a:rPr>
              <a:t>10. 3000 </a:t>
            </a:r>
            <a:r>
              <a:rPr lang="zh-CN" altLang="en-US" sz="2800" b="0" i="0" u="none" strike="noStrike" baseline="0" dirty="0" smtClean="0">
                <a:latin typeface="FZKTK--GBK1-0"/>
              </a:rPr>
              <a:t>多年前，人们就已经（　　　　）了制作瓷器的技术。</a:t>
            </a:r>
          </a:p>
          <a:p>
            <a:pPr marL="0" indent="0">
              <a:buNone/>
            </a:pPr>
            <a:r>
              <a:rPr lang="en-US" altLang="zh-CN" sz="2800" b="0" i="0" u="none" strike="noStrike" baseline="0" dirty="0" smtClean="0">
                <a:latin typeface="TimesNewRomanPSMT"/>
              </a:rPr>
              <a:t>11. </a:t>
            </a:r>
            <a:r>
              <a:rPr lang="zh-CN" altLang="en-US" sz="2800" b="0" i="0" u="none" strike="noStrike" baseline="0" dirty="0" smtClean="0">
                <a:latin typeface="FZKTK--GBK1-0"/>
              </a:rPr>
              <a:t>小王是我来中国以前接触过的（　　　　）的中国人。</a:t>
            </a:r>
            <a:endParaRPr lang="zh-CN" altLang="en-US" sz="2800" dirty="0">
              <a:solidFill>
                <a:srgbClr val="000000"/>
              </a:solidFill>
            </a:endParaRPr>
          </a:p>
          <a:p>
            <a:endParaRPr lang="zh-CN" alt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7740352" y="1412776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rgbClr val="0000FF"/>
                </a:solidFill>
              </a:rPr>
              <a:t>预约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64288" y="1916832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rgbClr val="0000FF"/>
                </a:solidFill>
              </a:rPr>
              <a:t>随时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24128" y="2916233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solidFill>
                  <a:srgbClr val="0000FF"/>
                </a:solidFill>
              </a:rPr>
              <a:t>掌握</a:t>
            </a:r>
            <a:endParaRPr lang="zh-CN" altLang="en-US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28184" y="3852337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solidFill>
                  <a:srgbClr val="0000FF"/>
                </a:solidFill>
              </a:rPr>
              <a:t>唯一</a:t>
            </a:r>
          </a:p>
        </p:txBody>
      </p:sp>
    </p:spTree>
    <p:extLst>
      <p:ext uri="{BB962C8B-B14F-4D97-AF65-F5344CB8AC3E}">
        <p14:creationId xmlns:p14="http://schemas.microsoft.com/office/powerpoint/2010/main" val="59517192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 smtClean="0"/>
              <a:t>练</a:t>
            </a:r>
            <a:r>
              <a:rPr lang="zh-CN" altLang="en-US" sz="4000" b="1" dirty="0"/>
              <a:t>习（四）参考答案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412776"/>
            <a:ext cx="8704263" cy="4968826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CN" altLang="en-US" sz="2800" b="1" dirty="0" smtClean="0"/>
              <a:t>我好不容易才为她买到那件礼物，没想到</a:t>
            </a:r>
            <a:r>
              <a:rPr lang="en-US" altLang="zh-CN" sz="2800" b="1" dirty="0" smtClean="0"/>
              <a:t>________________________</a:t>
            </a:r>
            <a:r>
              <a:rPr lang="zh-CN" altLang="en-US" sz="2800" b="1" dirty="0"/>
              <a:t>。（偏偏）</a:t>
            </a:r>
          </a:p>
          <a:p>
            <a:pPr marL="514350" indent="-514350">
              <a:buFont typeface="+mj-lt"/>
              <a:buAutoNum type="arabicPeriod"/>
            </a:pPr>
            <a:r>
              <a:rPr lang="zh-CN" altLang="en-US" sz="2800" b="1" dirty="0"/>
              <a:t>大</a:t>
            </a:r>
            <a:r>
              <a:rPr lang="zh-CN" altLang="en-US" sz="2800" b="1" dirty="0" smtClean="0"/>
              <a:t>家都热心地帮助他，可</a:t>
            </a:r>
            <a:r>
              <a:rPr lang="zh-CN" altLang="en-US" sz="2800" b="1" dirty="0"/>
              <a:t>是</a:t>
            </a:r>
            <a:r>
              <a:rPr lang="en-US" altLang="zh-CN" sz="2800" b="1" dirty="0" smtClean="0"/>
              <a:t>______________</a:t>
            </a:r>
            <a:r>
              <a:rPr lang="zh-CN" altLang="en-US" sz="2800" b="1" dirty="0" smtClean="0"/>
              <a:t>。                                                    （</a:t>
            </a:r>
            <a:r>
              <a:rPr lang="zh-CN" altLang="en-US" sz="2800" b="1" dirty="0"/>
              <a:t>偏</a:t>
            </a:r>
            <a:r>
              <a:rPr lang="zh-CN" altLang="en-US" sz="2800" b="1" dirty="0" smtClean="0"/>
              <a:t>偏）</a:t>
            </a:r>
            <a:endParaRPr lang="zh-CN" altLang="en-US" sz="2800" b="1" dirty="0"/>
          </a:p>
          <a:p>
            <a:pPr marL="514350" indent="-514350">
              <a:buFont typeface="+mj-lt"/>
              <a:buAutoNum type="arabicPeriod"/>
            </a:pPr>
            <a:r>
              <a:rPr lang="en-US" altLang="zh-CN" sz="2800" b="1" dirty="0" smtClean="0"/>
              <a:t>A</a:t>
            </a:r>
            <a:r>
              <a:rPr lang="zh-CN" altLang="en-US" sz="2800" b="1" dirty="0" smtClean="0"/>
              <a:t>：</a:t>
            </a:r>
            <a:r>
              <a:rPr lang="zh-CN" altLang="en-US" sz="2800" b="1" dirty="0"/>
              <a:t>去那家医院看病方便吗</a:t>
            </a:r>
            <a:r>
              <a:rPr lang="zh-CN" altLang="en-US" sz="2800" b="1" dirty="0" smtClean="0"/>
              <a:t>？                             </a:t>
            </a:r>
            <a:r>
              <a:rPr lang="en-US" altLang="zh-CN" sz="2800" b="1" dirty="0" smtClean="0"/>
              <a:t>  B</a:t>
            </a:r>
            <a:r>
              <a:rPr lang="zh-CN" altLang="en-US" sz="2800" b="1" dirty="0" smtClean="0"/>
              <a:t>：</a:t>
            </a:r>
            <a:r>
              <a:rPr lang="zh-CN" altLang="en-US" sz="2800" b="1" dirty="0"/>
              <a:t>很方便，</a:t>
            </a:r>
            <a:r>
              <a:rPr lang="en-US" altLang="zh-CN" sz="2800" b="1" dirty="0" smtClean="0"/>
              <a:t>__________________</a:t>
            </a:r>
            <a:r>
              <a:rPr lang="zh-CN" altLang="en-US" sz="2800" b="1" dirty="0"/>
              <a:t>。（随时</a:t>
            </a:r>
            <a:r>
              <a:rPr lang="zh-CN" altLang="en-US" sz="2800" b="1" dirty="0" smtClean="0"/>
              <a:t>）</a:t>
            </a:r>
            <a:endParaRPr lang="en-US" altLang="zh-CN" sz="2800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altLang="zh-CN" sz="2800" b="1" dirty="0" smtClean="0"/>
              <a:t>A</a:t>
            </a:r>
            <a:r>
              <a:rPr lang="zh-CN" altLang="en-US" sz="2800" b="1" dirty="0" smtClean="0"/>
              <a:t>：你知道小王的老家是哪个城市吗？</a:t>
            </a:r>
            <a:endParaRPr lang="en-US" altLang="zh-CN" sz="2800" b="1" dirty="0" smtClean="0"/>
          </a:p>
          <a:p>
            <a:pPr marL="0" indent="0">
              <a:buNone/>
            </a:pPr>
            <a:r>
              <a:rPr lang="en-US" altLang="zh-CN" sz="2800" b="1" dirty="0" smtClean="0"/>
              <a:t>     B</a:t>
            </a:r>
            <a:r>
              <a:rPr lang="zh-CN" altLang="en-US" sz="2800" b="1" dirty="0" smtClean="0"/>
              <a:t>：我只知道他是南方人，</a:t>
            </a:r>
            <a:r>
              <a:rPr lang="en-US" altLang="zh-CN" sz="2800" b="1" dirty="0" smtClean="0"/>
              <a:t>___________________________</a:t>
            </a:r>
            <a:r>
              <a:rPr lang="zh-CN" altLang="en-US" sz="2800" b="1" dirty="0" smtClean="0"/>
              <a:t>。（至于）</a:t>
            </a:r>
            <a:endParaRPr lang="zh-CN" altLang="en-US" sz="2800" b="1" dirty="0"/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827088" y="1844824"/>
            <a:ext cx="41767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0" lang="zh-CN" altLang="en-US" sz="2400" b="1" dirty="0" smtClean="0">
                <a:solidFill>
                  <a:srgbClr val="3333CC"/>
                </a:solidFill>
              </a:rPr>
              <a:t>她</a:t>
            </a:r>
            <a:r>
              <a:rPr kumimoji="0" lang="zh-CN" altLang="en-US" sz="2400" b="1" dirty="0">
                <a:solidFill>
                  <a:srgbClr val="3333CC"/>
                </a:solidFill>
              </a:rPr>
              <a:t>偏</a:t>
            </a:r>
            <a:r>
              <a:rPr kumimoji="0" lang="zh-CN" altLang="en-US" sz="2400" b="1" dirty="0" smtClean="0">
                <a:solidFill>
                  <a:srgbClr val="3333CC"/>
                </a:solidFill>
              </a:rPr>
              <a:t>偏不喜欢。</a:t>
            </a:r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5291584" y="2395736"/>
            <a:ext cx="3312864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kumimoji="0" lang="zh-CN" altLang="en-US" sz="2400" b="1" dirty="0" smtClean="0">
                <a:solidFill>
                  <a:srgbClr val="3333CC"/>
                </a:solidFill>
              </a:rPr>
              <a:t>可是他却偏偏不在乎</a:t>
            </a:r>
          </a:p>
        </p:txBody>
      </p:sp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3203848" y="3717032"/>
            <a:ext cx="316887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kumimoji="0" lang="zh-CN" altLang="en-US" sz="2400" b="1" dirty="0" smtClean="0">
                <a:solidFill>
                  <a:srgbClr val="3333CC"/>
                </a:solidFill>
              </a:rPr>
              <a:t>随时都可以去挂号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115616" y="5157192"/>
            <a:ext cx="597666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kumimoji="0" lang="zh-CN" altLang="en-US" sz="2400" b="1" dirty="0" smtClean="0">
                <a:solidFill>
                  <a:srgbClr val="3333CC"/>
                </a:solidFill>
              </a:rPr>
              <a:t>至于是哪个城市，我就不知道了</a:t>
            </a:r>
          </a:p>
        </p:txBody>
      </p:sp>
    </p:spTree>
    <p:extLst>
      <p:ext uri="{BB962C8B-B14F-4D97-AF65-F5344CB8AC3E}">
        <p14:creationId xmlns:p14="http://schemas.microsoft.com/office/powerpoint/2010/main" val="1565527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/>
      <p:bldP spid="40965" grpId="0"/>
      <p:bldP spid="4096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 smtClean="0"/>
              <a:t>练</a:t>
            </a:r>
            <a:r>
              <a:rPr lang="zh-CN" altLang="en-US" sz="4000" b="1" dirty="0"/>
              <a:t>习（四）参考答案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107950" y="2060575"/>
            <a:ext cx="9036050" cy="4537075"/>
          </a:xfrm>
        </p:spPr>
        <p:txBody>
          <a:bodyPr/>
          <a:lstStyle/>
          <a:p>
            <a:pPr marL="514350" indent="-514350">
              <a:buFont typeface="+mj-lt"/>
              <a:buAutoNum type="arabicPeriod" startAt="5"/>
            </a:pPr>
            <a:r>
              <a:rPr lang="zh-CN" altLang="en-US" sz="2800" b="1" dirty="0"/>
              <a:t>让我吃惊的是，这么多生词</a:t>
            </a:r>
            <a:r>
              <a:rPr lang="zh-CN" altLang="en-US" sz="2800" b="1" dirty="0" smtClean="0"/>
              <a:t>，</a:t>
            </a:r>
            <a:r>
              <a:rPr lang="en-US" altLang="zh-CN" sz="2800" b="1" dirty="0" smtClean="0"/>
              <a:t>_____________________</a:t>
            </a:r>
            <a:r>
              <a:rPr lang="zh-CN" altLang="en-US" sz="2800" b="1" dirty="0"/>
              <a:t>。（居然    掌握）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altLang="zh-CN" sz="2800" b="1" dirty="0" smtClean="0"/>
              <a:t>A</a:t>
            </a:r>
            <a:r>
              <a:rPr lang="zh-CN" altLang="en-US" sz="2800" b="1" dirty="0" smtClean="0"/>
              <a:t>：</a:t>
            </a:r>
            <a:r>
              <a:rPr lang="zh-CN" altLang="en-US" sz="2800" b="1" dirty="0"/>
              <a:t>为什么认识她的人都喜欢她</a:t>
            </a:r>
            <a:r>
              <a:rPr lang="zh-CN" altLang="en-US" sz="2800" b="1" dirty="0" smtClean="0"/>
              <a:t>？                          </a:t>
            </a:r>
            <a:r>
              <a:rPr lang="en-US" altLang="zh-CN" sz="2800" b="1" dirty="0" smtClean="0"/>
              <a:t>   B</a:t>
            </a:r>
            <a:r>
              <a:rPr lang="zh-CN" altLang="en-US" sz="2800" b="1" dirty="0" smtClean="0"/>
              <a:t>：</a:t>
            </a:r>
            <a:r>
              <a:rPr lang="en-US" altLang="zh-CN" sz="2800" b="1" dirty="0" smtClean="0"/>
              <a:t>________________</a:t>
            </a:r>
            <a:r>
              <a:rPr lang="zh-CN" altLang="en-US" sz="2800" b="1" dirty="0"/>
              <a:t>。    （不仅</a:t>
            </a:r>
            <a:r>
              <a:rPr lang="en-US" altLang="zh-CN" sz="2800" b="1" dirty="0">
                <a:latin typeface="Arial"/>
              </a:rPr>
              <a:t>…</a:t>
            </a:r>
            <a:r>
              <a:rPr lang="zh-CN" altLang="en-US" sz="2800" b="1" dirty="0"/>
              <a:t>也</a:t>
            </a:r>
            <a:r>
              <a:rPr lang="en-US" altLang="zh-CN" sz="2800" b="1" dirty="0">
                <a:latin typeface="Arial"/>
              </a:rPr>
              <a:t>…</a:t>
            </a:r>
            <a:r>
              <a:rPr lang="zh-CN" altLang="en-US" sz="2800" b="1" dirty="0"/>
              <a:t>）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altLang="zh-CN" sz="2800" b="1" dirty="0" smtClean="0"/>
              <a:t>A</a:t>
            </a:r>
            <a:r>
              <a:rPr lang="zh-CN" altLang="en-US" sz="2800" b="1" dirty="0" smtClean="0"/>
              <a:t>：</a:t>
            </a:r>
            <a:r>
              <a:rPr lang="zh-CN" altLang="en-US" sz="2800" b="1" dirty="0"/>
              <a:t>你向她表白就不怕她拒绝你吗</a:t>
            </a:r>
            <a:r>
              <a:rPr lang="zh-CN" altLang="en-US" sz="2800" b="1" dirty="0" smtClean="0"/>
              <a:t>？                   </a:t>
            </a:r>
            <a:r>
              <a:rPr lang="en-US" altLang="zh-CN" sz="2800" b="1" dirty="0" smtClean="0"/>
              <a:t>     B</a:t>
            </a:r>
            <a:r>
              <a:rPr lang="zh-CN" altLang="en-US" sz="2800" b="1" dirty="0" smtClean="0"/>
              <a:t>：</a:t>
            </a:r>
            <a:r>
              <a:rPr lang="zh-CN" altLang="en-US" sz="2800" b="1" dirty="0"/>
              <a:t>不怕，</a:t>
            </a:r>
            <a:r>
              <a:rPr lang="en-US" altLang="zh-CN" sz="2800" b="1" dirty="0" smtClean="0"/>
              <a:t>________</a:t>
            </a:r>
            <a:r>
              <a:rPr lang="zh-CN" altLang="en-US" sz="2800" b="1" dirty="0" smtClean="0"/>
              <a:t>，</a:t>
            </a:r>
            <a:r>
              <a:rPr lang="zh-CN" altLang="en-US" sz="2800" b="1" dirty="0"/>
              <a:t>也不</a:t>
            </a:r>
            <a:r>
              <a:rPr lang="zh-CN" altLang="en-US" sz="2800" b="1" dirty="0" smtClean="0"/>
              <a:t>想</a:t>
            </a:r>
            <a:r>
              <a:rPr lang="zh-CN" altLang="en-US" sz="2800" b="1" dirty="0"/>
              <a:t>将</a:t>
            </a:r>
            <a:r>
              <a:rPr lang="zh-CN" altLang="en-US" sz="2800" b="1" dirty="0" smtClean="0"/>
              <a:t>来后悔。（</a:t>
            </a:r>
            <a:r>
              <a:rPr lang="zh-CN" altLang="en-US" sz="2800" b="1" dirty="0"/>
              <a:t>宁可）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altLang="zh-CN" sz="2800" b="1" dirty="0" smtClean="0"/>
              <a:t>_________________</a:t>
            </a:r>
            <a:r>
              <a:rPr lang="zh-CN" altLang="en-US" sz="2800" b="1" dirty="0"/>
              <a:t>，也要把那</a:t>
            </a:r>
            <a:r>
              <a:rPr lang="zh-CN" altLang="en-US" sz="2800" b="1" dirty="0" smtClean="0"/>
              <a:t>件漂亮的</a:t>
            </a:r>
            <a:r>
              <a:rPr lang="zh-CN" altLang="en-US" sz="2800" b="1" dirty="0"/>
              <a:t>大衣买下来。（宁可）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971550" y="2565400"/>
            <a:ext cx="3744466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kumimoji="0" lang="zh-CN" altLang="en-US" sz="1800" b="1" dirty="0" smtClean="0">
                <a:solidFill>
                  <a:srgbClr val="3333CC"/>
                </a:solidFill>
              </a:rPr>
              <a:t>她居然</a:t>
            </a:r>
            <a:r>
              <a:rPr kumimoji="0" lang="zh-CN" altLang="en-US" sz="1800" b="1" dirty="0">
                <a:solidFill>
                  <a:srgbClr val="3333CC"/>
                </a:solidFill>
              </a:rPr>
              <a:t>很</a:t>
            </a:r>
            <a:r>
              <a:rPr kumimoji="0" lang="zh-CN" altLang="en-US" sz="1800" b="1" dirty="0" smtClean="0">
                <a:solidFill>
                  <a:srgbClr val="3333CC"/>
                </a:solidFill>
              </a:rPr>
              <a:t>快就掌握了</a:t>
            </a: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1331640" y="3501008"/>
            <a:ext cx="43195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0" lang="zh-CN" altLang="en-US" sz="1800" b="1" dirty="0" smtClean="0">
                <a:solidFill>
                  <a:srgbClr val="3333CC"/>
                </a:solidFill>
              </a:rPr>
              <a:t>因为她不仅漂亮也很善良</a:t>
            </a:r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2555875" y="4437112"/>
            <a:ext cx="18716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0" lang="zh-CN" altLang="en-US" sz="1800" b="1" dirty="0" smtClean="0">
                <a:solidFill>
                  <a:srgbClr val="3333CC"/>
                </a:solidFill>
              </a:rPr>
              <a:t>我宁可被拒绝</a:t>
            </a:r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1187450" y="4941168"/>
            <a:ext cx="2736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0" lang="zh-CN" altLang="en-US" sz="1800" b="1" dirty="0" smtClean="0">
                <a:solidFill>
                  <a:srgbClr val="3333CC"/>
                </a:solidFill>
              </a:rPr>
              <a:t>我宁可每天吃方便面</a:t>
            </a:r>
          </a:p>
        </p:txBody>
      </p:sp>
    </p:spTree>
    <p:extLst>
      <p:ext uri="{BB962C8B-B14F-4D97-AF65-F5344CB8AC3E}">
        <p14:creationId xmlns:p14="http://schemas.microsoft.com/office/powerpoint/2010/main" val="2597961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/>
      <p:bldP spid="41989" grpId="0"/>
      <p:bldP spid="41990" grpId="0"/>
      <p:bldP spid="4199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 smtClean="0"/>
              <a:t>练</a:t>
            </a:r>
            <a:r>
              <a:rPr lang="zh-CN" altLang="en-US" sz="4000" b="1" dirty="0"/>
              <a:t>习（四）参考答案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197643" y="1671637"/>
            <a:ext cx="8893175" cy="4537075"/>
          </a:xfrm>
        </p:spPr>
        <p:txBody>
          <a:bodyPr/>
          <a:lstStyle/>
          <a:p>
            <a:pPr marL="514350" indent="-514350">
              <a:lnSpc>
                <a:spcPct val="90000"/>
              </a:lnSpc>
              <a:buFont typeface="+mj-lt"/>
              <a:buAutoNum type="arabicPeriod" startAt="9"/>
            </a:pPr>
            <a:r>
              <a:rPr lang="en-US" altLang="zh-CN" sz="2800" b="1" dirty="0" smtClean="0"/>
              <a:t>A</a:t>
            </a:r>
            <a:r>
              <a:rPr lang="zh-CN" altLang="en-US" sz="2800" b="1" dirty="0" smtClean="0"/>
              <a:t>：</a:t>
            </a:r>
            <a:r>
              <a:rPr lang="zh-CN" altLang="en-US" sz="2800" b="1" dirty="0"/>
              <a:t>听说你下个月要结婚了，是吗</a:t>
            </a:r>
            <a:r>
              <a:rPr lang="zh-CN" altLang="en-US" sz="2800" b="1" dirty="0" smtClean="0"/>
              <a:t>？                       </a:t>
            </a:r>
            <a:r>
              <a:rPr lang="en-US" altLang="zh-CN" sz="2800" b="1" dirty="0" smtClean="0"/>
              <a:t>B</a:t>
            </a:r>
            <a:r>
              <a:rPr lang="zh-CN" altLang="en-US" sz="2800" b="1" dirty="0" smtClean="0"/>
              <a:t>：</a:t>
            </a:r>
            <a:r>
              <a:rPr lang="zh-CN" altLang="en-US" sz="2800" b="1" dirty="0"/>
              <a:t>是啊，</a:t>
            </a:r>
            <a:r>
              <a:rPr lang="en-US" altLang="zh-CN" sz="2800" b="1" dirty="0" smtClean="0"/>
              <a:t>____________________</a:t>
            </a:r>
            <a:r>
              <a:rPr lang="zh-CN" altLang="en-US" sz="2800" b="1" dirty="0" smtClean="0"/>
              <a:t>。（</a:t>
            </a:r>
            <a:r>
              <a:rPr lang="zh-CN" altLang="en-US" sz="2800" b="1" dirty="0"/>
              <a:t>届时）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 startAt="9"/>
            </a:pPr>
            <a:r>
              <a:rPr lang="zh-CN" altLang="en-US" sz="2800" b="1" dirty="0"/>
              <a:t>很多人都爱吃巧克力</a:t>
            </a:r>
            <a:r>
              <a:rPr lang="zh-CN" altLang="en-US" sz="2800" b="1" dirty="0" smtClean="0"/>
              <a:t>，</a:t>
            </a:r>
            <a:r>
              <a:rPr lang="en-US" altLang="zh-CN" sz="2800" b="1" dirty="0" smtClean="0"/>
              <a:t>__________</a:t>
            </a:r>
            <a:r>
              <a:rPr lang="zh-CN" altLang="en-US" sz="2800" b="1" dirty="0"/>
              <a:t>。（尤</a:t>
            </a:r>
            <a:r>
              <a:rPr lang="zh-CN" altLang="en-US" sz="2800" b="1" dirty="0" smtClean="0"/>
              <a:t>其）</a:t>
            </a:r>
            <a:endParaRPr lang="zh-CN" altLang="en-US" sz="2800" b="1" dirty="0"/>
          </a:p>
          <a:p>
            <a:pPr marL="514350" indent="-514350">
              <a:lnSpc>
                <a:spcPct val="90000"/>
              </a:lnSpc>
              <a:buFont typeface="+mj-lt"/>
              <a:buAutoNum type="arabicPeriod" startAt="9"/>
            </a:pPr>
            <a:r>
              <a:rPr lang="zh-CN" altLang="en-US" sz="2800" b="1" dirty="0"/>
              <a:t>他为什么偏偏要这么做呢？</a:t>
            </a:r>
            <a:r>
              <a:rPr lang="en-US" altLang="zh-CN" sz="2800" b="1" dirty="0" smtClean="0"/>
              <a:t>_________</a:t>
            </a:r>
            <a:r>
              <a:rPr lang="zh-CN" altLang="en-US" sz="2800" b="1" dirty="0"/>
              <a:t>。（疑惑）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 startAt="9"/>
            </a:pPr>
            <a:r>
              <a:rPr lang="en-US" altLang="zh-CN" sz="2800" b="1" dirty="0"/>
              <a:t>9</a:t>
            </a:r>
            <a:r>
              <a:rPr lang="zh-CN" altLang="en-US" sz="2800" b="1" dirty="0"/>
              <a:t>点的飞机，你现在才出发，</a:t>
            </a:r>
            <a:r>
              <a:rPr lang="en-US" altLang="zh-CN" sz="2800" b="1" dirty="0" smtClean="0"/>
              <a:t>____________________</a:t>
            </a:r>
            <a:r>
              <a:rPr lang="zh-CN" altLang="en-US" sz="2800" b="1" dirty="0"/>
              <a:t>？（把握）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 startAt="9"/>
            </a:pPr>
            <a:r>
              <a:rPr lang="zh-CN" altLang="en-US" sz="2800" b="1" dirty="0"/>
              <a:t>我觉得，要想提高听力水平，</a:t>
            </a:r>
            <a:r>
              <a:rPr lang="en-US" altLang="zh-CN" sz="2800" b="1" dirty="0" smtClean="0"/>
              <a:t>______________________</a:t>
            </a:r>
            <a:r>
              <a:rPr lang="zh-CN" altLang="en-US" sz="2800" b="1" dirty="0" smtClean="0"/>
              <a:t>。（唯一</a:t>
            </a:r>
            <a:r>
              <a:rPr lang="zh-CN" altLang="en-US" sz="2800" b="1" dirty="0"/>
              <a:t>）</a:t>
            </a: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2627535" y="2132856"/>
            <a:ext cx="41767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0" lang="zh-CN" altLang="en-US" sz="1800" b="1" dirty="0" smtClean="0">
                <a:solidFill>
                  <a:srgbClr val="3333CC"/>
                </a:solidFill>
              </a:rPr>
              <a:t>届时你一定要来参加我的婚礼啊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4283794" y="2564904"/>
            <a:ext cx="3384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0" lang="zh-CN" altLang="en-US" sz="1800" b="1" dirty="0" smtClean="0">
                <a:solidFill>
                  <a:srgbClr val="3333CC"/>
                </a:solidFill>
              </a:rPr>
              <a:t>尤其是小孩子</a:t>
            </a: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5147815" y="2996952"/>
            <a:ext cx="309659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kumimoji="0" lang="zh-CN" altLang="en-US" sz="1800" b="1" dirty="0" smtClean="0">
                <a:solidFill>
                  <a:srgbClr val="3333CC"/>
                </a:solidFill>
              </a:rPr>
              <a:t>我对此感到很疑惑</a:t>
            </a:r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1331118" y="3919539"/>
            <a:ext cx="30972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0" lang="zh-CN" altLang="en-US" sz="1800" b="1" dirty="0" smtClean="0">
                <a:solidFill>
                  <a:srgbClr val="3333CC"/>
                </a:solidFill>
              </a:rPr>
              <a:t>有把握赶上吗？</a:t>
            </a: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1331466" y="4797152"/>
            <a:ext cx="3384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0" lang="zh-CN" altLang="en-US" sz="1800" b="1" dirty="0">
                <a:solidFill>
                  <a:srgbClr val="3333CC"/>
                </a:solidFill>
              </a:rPr>
              <a:t>唯一</a:t>
            </a:r>
            <a:r>
              <a:rPr kumimoji="0" lang="zh-CN" altLang="en-US" sz="1800" b="1" dirty="0" smtClean="0">
                <a:solidFill>
                  <a:srgbClr val="3333CC"/>
                </a:solidFill>
              </a:rPr>
              <a:t>的办法就是多听</a:t>
            </a:r>
          </a:p>
        </p:txBody>
      </p:sp>
    </p:spTree>
    <p:extLst>
      <p:ext uri="{BB962C8B-B14F-4D97-AF65-F5344CB8AC3E}">
        <p14:creationId xmlns:p14="http://schemas.microsoft.com/office/powerpoint/2010/main" val="3250632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3" grpId="0"/>
      <p:bldP spid="43014" grpId="0"/>
      <p:bldP spid="43015" grpId="0"/>
      <p:bldP spid="430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 smtClean="0"/>
              <a:t>练</a:t>
            </a:r>
            <a:r>
              <a:rPr lang="zh-CN" altLang="en-US" sz="4000" b="1" dirty="0"/>
              <a:t>习（五）参考答案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133600"/>
            <a:ext cx="8486775" cy="3998913"/>
          </a:xfrm>
        </p:spPr>
        <p:txBody>
          <a:bodyPr/>
          <a:lstStyle/>
          <a:p>
            <a:pPr marL="609600" indent="-609600">
              <a:buFont typeface="+mj-lt"/>
              <a:buAutoNum type="arabicPeriod"/>
            </a:pPr>
            <a:r>
              <a:rPr lang="zh-CN" altLang="en-US" sz="2800" b="1" dirty="0">
                <a:latin typeface="宋体" charset="-122"/>
              </a:rPr>
              <a:t>老师为什么批评了小王？（居然    借口）</a:t>
            </a:r>
          </a:p>
          <a:p>
            <a:pPr marL="609600" indent="-609600">
              <a:buFont typeface="+mj-lt"/>
              <a:buAutoNum type="arabicPeriod"/>
            </a:pPr>
            <a:endParaRPr lang="zh-CN" altLang="en-US" sz="2800" b="1" dirty="0">
              <a:latin typeface="宋体" charset="-122"/>
            </a:endParaRPr>
          </a:p>
          <a:p>
            <a:pPr marL="609600" indent="-609600">
              <a:buFont typeface="+mj-lt"/>
              <a:buAutoNum type="arabicPeriod"/>
            </a:pPr>
            <a:r>
              <a:rPr lang="zh-CN" altLang="en-US" sz="2800" b="1" dirty="0">
                <a:latin typeface="宋体" charset="-122"/>
              </a:rPr>
              <a:t>这些生词我们会读就可以了吧？（不仅   掌握）</a:t>
            </a:r>
          </a:p>
          <a:p>
            <a:pPr marL="609600" indent="-609600">
              <a:buFont typeface="+mj-lt"/>
              <a:buAutoNum type="arabicPeriod"/>
            </a:pPr>
            <a:endParaRPr lang="zh-CN" altLang="en-US" sz="2800" b="1" dirty="0">
              <a:latin typeface="宋体" charset="-122"/>
            </a:endParaRPr>
          </a:p>
          <a:p>
            <a:pPr marL="609600" indent="-609600">
              <a:buFont typeface="+mj-lt"/>
              <a:buAutoNum type="arabicPeriod"/>
            </a:pPr>
            <a:r>
              <a:rPr lang="zh-CN" altLang="en-US" sz="2800" b="1" dirty="0">
                <a:latin typeface="宋体" charset="-122"/>
              </a:rPr>
              <a:t>明天的比赛，你能不能赢？（把握）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971550" y="2708275"/>
            <a:ext cx="56880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0" lang="zh-CN" altLang="en-US" sz="2800" b="1" dirty="0" smtClean="0">
                <a:solidFill>
                  <a:srgbClr val="333399"/>
                </a:solidFill>
              </a:rPr>
              <a:t>因为他</a:t>
            </a:r>
            <a:r>
              <a:rPr kumimoji="0" lang="zh-CN" altLang="en-US" sz="2800" b="1" dirty="0" smtClean="0">
                <a:solidFill>
                  <a:srgbClr val="FF0000"/>
                </a:solidFill>
              </a:rPr>
              <a:t>居然借口</a:t>
            </a:r>
            <a:r>
              <a:rPr kumimoji="0" lang="zh-CN" altLang="en-US" sz="2800" b="1" dirty="0" smtClean="0">
                <a:solidFill>
                  <a:srgbClr val="333399"/>
                </a:solidFill>
              </a:rPr>
              <a:t>有事没来上课。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971550" y="3644900"/>
            <a:ext cx="79930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0" lang="zh-CN" altLang="en-US" sz="2800" b="1" dirty="0" smtClean="0">
                <a:solidFill>
                  <a:srgbClr val="FF0000"/>
                </a:solidFill>
              </a:rPr>
              <a:t>不仅</a:t>
            </a:r>
            <a:r>
              <a:rPr kumimoji="0" lang="zh-CN" altLang="en-US" sz="2800" b="1" dirty="0" smtClean="0">
                <a:solidFill>
                  <a:srgbClr val="333399"/>
                </a:solidFill>
              </a:rPr>
              <a:t>要会读，还要</a:t>
            </a:r>
            <a:r>
              <a:rPr kumimoji="0" lang="zh-CN" altLang="en-US" sz="2800" b="1" dirty="0" smtClean="0">
                <a:solidFill>
                  <a:srgbClr val="FF0000"/>
                </a:solidFill>
              </a:rPr>
              <a:t>掌握</a:t>
            </a:r>
            <a:r>
              <a:rPr kumimoji="0" lang="zh-CN" altLang="en-US" sz="2800" b="1" dirty="0" smtClean="0">
                <a:solidFill>
                  <a:srgbClr val="333399"/>
                </a:solidFill>
              </a:rPr>
              <a:t>每个词的用法。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971600" y="4782096"/>
            <a:ext cx="51133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0" lang="zh-CN" altLang="en-US" sz="2800" b="1" dirty="0" smtClean="0">
                <a:solidFill>
                  <a:srgbClr val="333399"/>
                </a:solidFill>
              </a:rPr>
              <a:t>我也没有太大的</a:t>
            </a:r>
            <a:r>
              <a:rPr kumimoji="0" lang="zh-CN" altLang="en-US" sz="2800" b="1" dirty="0" smtClean="0">
                <a:solidFill>
                  <a:srgbClr val="FF0000"/>
                </a:solidFill>
              </a:rPr>
              <a:t>把握</a:t>
            </a:r>
            <a:r>
              <a:rPr kumimoji="0" lang="zh-CN" altLang="en-US" sz="2800" b="1" dirty="0" smtClean="0">
                <a:solidFill>
                  <a:srgbClr val="333399"/>
                </a:solidFill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584140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/>
      <p:bldP spid="44037" grpId="0"/>
      <p:bldP spid="440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000" b="1" dirty="0" smtClean="0"/>
              <a:t>练</a:t>
            </a:r>
            <a:r>
              <a:rPr lang="zh-CN" altLang="en-US" sz="4000" b="1" dirty="0"/>
              <a:t>习（五）参考答案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0" y="1989138"/>
            <a:ext cx="8964613" cy="4186237"/>
          </a:xfrm>
        </p:spPr>
        <p:txBody>
          <a:bodyPr/>
          <a:lstStyle/>
          <a:p>
            <a:pPr marL="609600" indent="-609600">
              <a:buFont typeface="+mj-lt"/>
              <a:buAutoNum type="arabicPeriod" startAt="4"/>
            </a:pPr>
            <a:r>
              <a:rPr lang="zh-CN" altLang="en-US" sz="2800" b="1" dirty="0"/>
              <a:t>明天跟我一起去爬山，怎么样？（宁可</a:t>
            </a:r>
            <a:r>
              <a:rPr lang="en-US" altLang="zh-CN" sz="2800" b="1" dirty="0">
                <a:latin typeface="宋体"/>
              </a:rPr>
              <a:t>……</a:t>
            </a:r>
            <a:r>
              <a:rPr lang="zh-CN" altLang="en-US" sz="2800" b="1" dirty="0"/>
              <a:t>也</a:t>
            </a:r>
            <a:r>
              <a:rPr lang="en-US" altLang="zh-CN" sz="2800" b="1" dirty="0">
                <a:latin typeface="宋体"/>
              </a:rPr>
              <a:t>……</a:t>
            </a:r>
            <a:r>
              <a:rPr lang="zh-CN" altLang="en-US" sz="2800" b="1" dirty="0"/>
              <a:t>）</a:t>
            </a:r>
          </a:p>
          <a:p>
            <a:pPr marL="609600" indent="-609600">
              <a:buFont typeface="+mj-lt"/>
              <a:buAutoNum type="arabicPeriod" startAt="4"/>
            </a:pPr>
            <a:endParaRPr lang="zh-CN" altLang="en-US" sz="2800" b="1" dirty="0"/>
          </a:p>
          <a:p>
            <a:pPr marL="609600" indent="-609600">
              <a:buFont typeface="+mj-lt"/>
              <a:buAutoNum type="arabicPeriod" startAt="4"/>
            </a:pPr>
            <a:r>
              <a:rPr lang="zh-CN" altLang="en-US" sz="2800" b="1" dirty="0"/>
              <a:t>你这么忙，还能参加这次活动吗？（准时）</a:t>
            </a:r>
          </a:p>
          <a:p>
            <a:pPr marL="609600" indent="-609600">
              <a:buFont typeface="+mj-lt"/>
              <a:buAutoNum type="arabicPeriod" startAt="4"/>
            </a:pPr>
            <a:endParaRPr lang="zh-CN" altLang="en-US" sz="2800" b="1" dirty="0"/>
          </a:p>
          <a:p>
            <a:pPr marL="609600" indent="-609600">
              <a:buFont typeface="+mj-lt"/>
              <a:buAutoNum type="arabicPeriod" startAt="4"/>
            </a:pPr>
            <a:r>
              <a:rPr lang="zh-CN" altLang="en-US" sz="2800" b="1" dirty="0"/>
              <a:t>你觉得这儿打车方便吗？（随时）</a:t>
            </a: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971600" y="2539752"/>
            <a:ext cx="655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0" lang="zh-CN" altLang="en-US" sz="2400" b="1" dirty="0" smtClean="0">
                <a:solidFill>
                  <a:srgbClr val="333399"/>
                </a:solidFill>
              </a:rPr>
              <a:t>我</a:t>
            </a:r>
            <a:r>
              <a:rPr kumimoji="0" lang="zh-CN" altLang="en-US" sz="2400" b="1" dirty="0" smtClean="0">
                <a:solidFill>
                  <a:srgbClr val="FF0000"/>
                </a:solidFill>
              </a:rPr>
              <a:t>宁可</a:t>
            </a:r>
            <a:r>
              <a:rPr kumimoji="0" lang="zh-CN" altLang="en-US" sz="2400" b="1" dirty="0" smtClean="0">
                <a:solidFill>
                  <a:srgbClr val="333399"/>
                </a:solidFill>
              </a:rPr>
              <a:t>在家睡觉，</a:t>
            </a:r>
            <a:r>
              <a:rPr kumimoji="0" lang="zh-CN" altLang="en-US" sz="2400" b="1" dirty="0" smtClean="0">
                <a:solidFill>
                  <a:srgbClr val="FF0000"/>
                </a:solidFill>
              </a:rPr>
              <a:t>也</a:t>
            </a:r>
            <a:r>
              <a:rPr kumimoji="0" lang="zh-CN" altLang="en-US" sz="2400" b="1" dirty="0" smtClean="0">
                <a:solidFill>
                  <a:srgbClr val="333399"/>
                </a:solidFill>
              </a:rPr>
              <a:t>不想跟你去爬山。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971550" y="3633788"/>
            <a:ext cx="6048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0" lang="zh-CN" altLang="en-US" sz="2400" b="1" dirty="0" smtClean="0">
                <a:solidFill>
                  <a:srgbClr val="333399"/>
                </a:solidFill>
              </a:rPr>
              <a:t>虽然很忙，但我也会</a:t>
            </a:r>
            <a:r>
              <a:rPr kumimoji="0" lang="zh-CN" altLang="en-US" sz="2400" b="1" dirty="0" smtClean="0">
                <a:solidFill>
                  <a:srgbClr val="FF0000"/>
                </a:solidFill>
              </a:rPr>
              <a:t>准时</a:t>
            </a:r>
            <a:r>
              <a:rPr kumimoji="0" lang="zh-CN" altLang="en-US" sz="2400" b="1" dirty="0" smtClean="0">
                <a:solidFill>
                  <a:srgbClr val="333399"/>
                </a:solidFill>
              </a:rPr>
              <a:t>参加这次活动。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971550" y="4724400"/>
            <a:ext cx="5688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0" lang="zh-CN" altLang="en-US" sz="2400" b="1" dirty="0" smtClean="0">
                <a:solidFill>
                  <a:srgbClr val="333399"/>
                </a:solidFill>
              </a:rPr>
              <a:t>非常方便，</a:t>
            </a:r>
            <a:r>
              <a:rPr kumimoji="0" lang="zh-CN" altLang="en-US" sz="2400" b="1" dirty="0" smtClean="0">
                <a:solidFill>
                  <a:srgbClr val="FF0000"/>
                </a:solidFill>
              </a:rPr>
              <a:t>随时</a:t>
            </a:r>
            <a:r>
              <a:rPr kumimoji="0" lang="zh-CN" altLang="en-US" sz="2400" b="1" dirty="0" smtClean="0">
                <a:solidFill>
                  <a:srgbClr val="333399"/>
                </a:solidFill>
              </a:rPr>
              <a:t>都可以叫到出租车。</a:t>
            </a:r>
          </a:p>
        </p:txBody>
      </p:sp>
    </p:spTree>
    <p:extLst>
      <p:ext uri="{BB962C8B-B14F-4D97-AF65-F5344CB8AC3E}">
        <p14:creationId xmlns:p14="http://schemas.microsoft.com/office/powerpoint/2010/main" val="3296607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  <p:bldP spid="45061" grpId="0"/>
      <p:bldP spid="45062" grpId="0"/>
    </p:bld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5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2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1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2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4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8998</TotalTime>
  <Words>1331</Words>
  <Application>Microsoft Office PowerPoint</Application>
  <PresentationFormat>On-screen Show (4:3)</PresentationFormat>
  <Paragraphs>121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21</vt:i4>
      </vt:variant>
      <vt:variant>
        <vt:lpstr>Slide Titles</vt:lpstr>
      </vt:variant>
      <vt:variant>
        <vt:i4>14</vt:i4>
      </vt:variant>
    </vt:vector>
  </HeadingPairs>
  <TitlesOfParts>
    <vt:vector size="35" baseType="lpstr">
      <vt:lpstr>Blends</vt:lpstr>
      <vt:lpstr>1_Blends</vt:lpstr>
      <vt:lpstr>2_Blends</vt:lpstr>
      <vt:lpstr>3_Blends</vt:lpstr>
      <vt:lpstr>9_Blends</vt:lpstr>
      <vt:lpstr>4_Blends</vt:lpstr>
      <vt:lpstr>7_Blends</vt:lpstr>
      <vt:lpstr>10_Blends</vt:lpstr>
      <vt:lpstr>11_Blends</vt:lpstr>
      <vt:lpstr>12_Blends</vt:lpstr>
      <vt:lpstr>13_Blends</vt:lpstr>
      <vt:lpstr>14_Blends</vt:lpstr>
      <vt:lpstr>15_Blends</vt:lpstr>
      <vt:lpstr>5_Blends</vt:lpstr>
      <vt:lpstr>6_Blends</vt:lpstr>
      <vt:lpstr>16_Blends</vt:lpstr>
      <vt:lpstr>17_Blends</vt:lpstr>
      <vt:lpstr>18_Blends</vt:lpstr>
      <vt:lpstr>20_Blends</vt:lpstr>
      <vt:lpstr>19_Blends</vt:lpstr>
      <vt:lpstr>21_Blends</vt:lpstr>
      <vt:lpstr>PowerPoint Presentation</vt:lpstr>
      <vt:lpstr>PowerPoint Presentation</vt:lpstr>
      <vt:lpstr>练习（三）答案</vt:lpstr>
      <vt:lpstr>练习（三）答案</vt:lpstr>
      <vt:lpstr>练习（四）参考答案</vt:lpstr>
      <vt:lpstr>练习（四）参考答案</vt:lpstr>
      <vt:lpstr>练习（四）参考答案</vt:lpstr>
      <vt:lpstr>练习（五）参考答案</vt:lpstr>
      <vt:lpstr>练习（五）参考答案</vt:lpstr>
      <vt:lpstr>练习（六）参考答案</vt:lpstr>
      <vt:lpstr>练习（六）参考答案</vt:lpstr>
      <vt:lpstr>练习（七）连句成段答案：</vt:lpstr>
      <vt:lpstr>作业：</vt:lpstr>
      <vt:lpstr>预习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</dc:creator>
  <cp:lastModifiedBy>N</cp:lastModifiedBy>
  <cp:revision>1103</cp:revision>
  <dcterms:created xsi:type="dcterms:W3CDTF">1601-01-01T00:00:00Z</dcterms:created>
  <dcterms:modified xsi:type="dcterms:W3CDTF">2014-10-06T06:59:16Z</dcterms:modified>
</cp:coreProperties>
</file>