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7" y="3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C3B26B2-FB23-47E1-8076-ADEF3C4FEFB4}"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78868C-7AA3-44F1-A697-7301E2BA2B2D}" type="slidenum">
              <a:rPr lang="tr-TR" smtClean="0"/>
              <a:t>‹#›</a:t>
            </a:fld>
            <a:endParaRPr lang="tr-TR"/>
          </a:p>
        </p:txBody>
      </p:sp>
    </p:spTree>
    <p:extLst>
      <p:ext uri="{BB962C8B-B14F-4D97-AF65-F5344CB8AC3E}">
        <p14:creationId xmlns:p14="http://schemas.microsoft.com/office/powerpoint/2010/main" val="89500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C3B26B2-FB23-47E1-8076-ADEF3C4FEFB4}"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78868C-7AA3-44F1-A697-7301E2BA2B2D}" type="slidenum">
              <a:rPr lang="tr-TR" smtClean="0"/>
              <a:t>‹#›</a:t>
            </a:fld>
            <a:endParaRPr lang="tr-TR"/>
          </a:p>
        </p:txBody>
      </p:sp>
    </p:spTree>
    <p:extLst>
      <p:ext uri="{BB962C8B-B14F-4D97-AF65-F5344CB8AC3E}">
        <p14:creationId xmlns:p14="http://schemas.microsoft.com/office/powerpoint/2010/main" val="264523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C3B26B2-FB23-47E1-8076-ADEF3C4FEFB4}"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78868C-7AA3-44F1-A697-7301E2BA2B2D}" type="slidenum">
              <a:rPr lang="tr-TR" smtClean="0"/>
              <a:t>‹#›</a:t>
            </a:fld>
            <a:endParaRPr lang="tr-TR"/>
          </a:p>
        </p:txBody>
      </p:sp>
    </p:spTree>
    <p:extLst>
      <p:ext uri="{BB962C8B-B14F-4D97-AF65-F5344CB8AC3E}">
        <p14:creationId xmlns:p14="http://schemas.microsoft.com/office/powerpoint/2010/main" val="126800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C3B26B2-FB23-47E1-8076-ADEF3C4FEFB4}"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78868C-7AA3-44F1-A697-7301E2BA2B2D}" type="slidenum">
              <a:rPr lang="tr-TR" smtClean="0"/>
              <a:t>‹#›</a:t>
            </a:fld>
            <a:endParaRPr lang="tr-TR"/>
          </a:p>
        </p:txBody>
      </p:sp>
    </p:spTree>
    <p:extLst>
      <p:ext uri="{BB962C8B-B14F-4D97-AF65-F5344CB8AC3E}">
        <p14:creationId xmlns:p14="http://schemas.microsoft.com/office/powerpoint/2010/main" val="108846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C3B26B2-FB23-47E1-8076-ADEF3C4FEFB4}"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78868C-7AA3-44F1-A697-7301E2BA2B2D}" type="slidenum">
              <a:rPr lang="tr-TR" smtClean="0"/>
              <a:t>‹#›</a:t>
            </a:fld>
            <a:endParaRPr lang="tr-TR"/>
          </a:p>
        </p:txBody>
      </p:sp>
    </p:spTree>
    <p:extLst>
      <p:ext uri="{BB962C8B-B14F-4D97-AF65-F5344CB8AC3E}">
        <p14:creationId xmlns:p14="http://schemas.microsoft.com/office/powerpoint/2010/main" val="392217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C3B26B2-FB23-47E1-8076-ADEF3C4FEFB4}" type="datetimeFigureOut">
              <a:rPr lang="tr-TR" smtClean="0"/>
              <a:t>12.6.2018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F78868C-7AA3-44F1-A697-7301E2BA2B2D}" type="slidenum">
              <a:rPr lang="tr-TR" smtClean="0"/>
              <a:t>‹#›</a:t>
            </a:fld>
            <a:endParaRPr lang="tr-TR"/>
          </a:p>
        </p:txBody>
      </p:sp>
    </p:spTree>
    <p:extLst>
      <p:ext uri="{BB962C8B-B14F-4D97-AF65-F5344CB8AC3E}">
        <p14:creationId xmlns:p14="http://schemas.microsoft.com/office/powerpoint/2010/main" val="17998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C3B26B2-FB23-47E1-8076-ADEF3C4FEFB4}" type="datetimeFigureOut">
              <a:rPr lang="tr-TR" smtClean="0"/>
              <a:t>12.6.2018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F78868C-7AA3-44F1-A697-7301E2BA2B2D}" type="slidenum">
              <a:rPr lang="tr-TR" smtClean="0"/>
              <a:t>‹#›</a:t>
            </a:fld>
            <a:endParaRPr lang="tr-TR"/>
          </a:p>
        </p:txBody>
      </p:sp>
    </p:spTree>
    <p:extLst>
      <p:ext uri="{BB962C8B-B14F-4D97-AF65-F5344CB8AC3E}">
        <p14:creationId xmlns:p14="http://schemas.microsoft.com/office/powerpoint/2010/main" val="257518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C3B26B2-FB23-47E1-8076-ADEF3C4FEFB4}" type="datetimeFigureOut">
              <a:rPr lang="tr-TR" smtClean="0"/>
              <a:t>12.6.2018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F78868C-7AA3-44F1-A697-7301E2BA2B2D}" type="slidenum">
              <a:rPr lang="tr-TR" smtClean="0"/>
              <a:t>‹#›</a:t>
            </a:fld>
            <a:endParaRPr lang="tr-TR"/>
          </a:p>
        </p:txBody>
      </p:sp>
    </p:spTree>
    <p:extLst>
      <p:ext uri="{BB962C8B-B14F-4D97-AF65-F5344CB8AC3E}">
        <p14:creationId xmlns:p14="http://schemas.microsoft.com/office/powerpoint/2010/main" val="104294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C3B26B2-FB23-47E1-8076-ADEF3C4FEFB4}" type="datetimeFigureOut">
              <a:rPr lang="tr-TR" smtClean="0"/>
              <a:t>12.6.2018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F78868C-7AA3-44F1-A697-7301E2BA2B2D}" type="slidenum">
              <a:rPr lang="tr-TR" smtClean="0"/>
              <a:t>‹#›</a:t>
            </a:fld>
            <a:endParaRPr lang="tr-TR"/>
          </a:p>
        </p:txBody>
      </p:sp>
    </p:spTree>
    <p:extLst>
      <p:ext uri="{BB962C8B-B14F-4D97-AF65-F5344CB8AC3E}">
        <p14:creationId xmlns:p14="http://schemas.microsoft.com/office/powerpoint/2010/main" val="364881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C3B26B2-FB23-47E1-8076-ADEF3C4FEFB4}" type="datetimeFigureOut">
              <a:rPr lang="tr-TR" smtClean="0"/>
              <a:t>12.6.2018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F78868C-7AA3-44F1-A697-7301E2BA2B2D}" type="slidenum">
              <a:rPr lang="tr-TR" smtClean="0"/>
              <a:t>‹#›</a:t>
            </a:fld>
            <a:endParaRPr lang="tr-TR"/>
          </a:p>
        </p:txBody>
      </p:sp>
    </p:spTree>
    <p:extLst>
      <p:ext uri="{BB962C8B-B14F-4D97-AF65-F5344CB8AC3E}">
        <p14:creationId xmlns:p14="http://schemas.microsoft.com/office/powerpoint/2010/main" val="294501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C3B26B2-FB23-47E1-8076-ADEF3C4FEFB4}" type="datetimeFigureOut">
              <a:rPr lang="tr-TR" smtClean="0"/>
              <a:t>12.6.2018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F78868C-7AA3-44F1-A697-7301E2BA2B2D}" type="slidenum">
              <a:rPr lang="tr-TR" smtClean="0"/>
              <a:t>‹#›</a:t>
            </a:fld>
            <a:endParaRPr lang="tr-TR"/>
          </a:p>
        </p:txBody>
      </p:sp>
    </p:spTree>
    <p:extLst>
      <p:ext uri="{BB962C8B-B14F-4D97-AF65-F5344CB8AC3E}">
        <p14:creationId xmlns:p14="http://schemas.microsoft.com/office/powerpoint/2010/main" val="334269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B26B2-FB23-47E1-8076-ADEF3C4FEFB4}" type="datetimeFigureOut">
              <a:rPr lang="tr-TR" smtClean="0"/>
              <a:t>12.6.2018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8868C-7AA3-44F1-A697-7301E2BA2B2D}" type="slidenum">
              <a:rPr lang="tr-TR" smtClean="0"/>
              <a:t>‹#›</a:t>
            </a:fld>
            <a:endParaRPr lang="tr-TR"/>
          </a:p>
        </p:txBody>
      </p:sp>
    </p:spTree>
    <p:extLst>
      <p:ext uri="{BB962C8B-B14F-4D97-AF65-F5344CB8AC3E}">
        <p14:creationId xmlns:p14="http://schemas.microsoft.com/office/powerpoint/2010/main" val="2387303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7200" b="1" dirty="0" smtClean="0">
                <a:latin typeface="Times New Roman" panose="02020603050405020304" pitchFamily="18" charset="0"/>
                <a:cs typeface="Times New Roman" panose="02020603050405020304" pitchFamily="18" charset="0"/>
              </a:rPr>
              <a:t>FÜTÜRİZM (GELECEKÇİLİK)</a:t>
            </a:r>
            <a:endParaRPr lang="tr-TR" sz="72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986188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202377" y="819051"/>
            <a:ext cx="7428512" cy="5374416"/>
          </a:xfrm>
          <a:prstGeom prst="rect">
            <a:avLst/>
          </a:prstGeom>
        </p:spPr>
      </p:pic>
    </p:spTree>
    <p:extLst>
      <p:ext uri="{BB962C8B-B14F-4D97-AF65-F5344CB8AC3E}">
        <p14:creationId xmlns:p14="http://schemas.microsoft.com/office/powerpoint/2010/main" val="3797398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568163" y="724441"/>
            <a:ext cx="7300232" cy="5349788"/>
          </a:xfrm>
          <a:prstGeom prst="rect">
            <a:avLst/>
          </a:prstGeom>
        </p:spPr>
      </p:pic>
    </p:spTree>
    <p:extLst>
      <p:ext uri="{BB962C8B-B14F-4D97-AF65-F5344CB8AC3E}">
        <p14:creationId xmlns:p14="http://schemas.microsoft.com/office/powerpoint/2010/main" val="300001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38200" y="1175658"/>
            <a:ext cx="9877928" cy="4579288"/>
          </a:xfrm>
          <a:prstGeom prst="rect">
            <a:avLst/>
          </a:prstGeom>
        </p:spPr>
      </p:pic>
    </p:spTree>
    <p:extLst>
      <p:ext uri="{BB962C8B-B14F-4D97-AF65-F5344CB8AC3E}">
        <p14:creationId xmlns:p14="http://schemas.microsoft.com/office/powerpoint/2010/main" val="1453863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stretch>
            <a:fillRect/>
          </a:stretch>
        </p:blipFill>
        <p:spPr>
          <a:xfrm>
            <a:off x="1470561" y="1295341"/>
            <a:ext cx="9250878" cy="4538712"/>
          </a:xfrm>
          <a:prstGeom prst="rect">
            <a:avLst/>
          </a:prstGeom>
        </p:spPr>
      </p:pic>
    </p:spTree>
    <p:extLst>
      <p:ext uri="{BB962C8B-B14F-4D97-AF65-F5344CB8AC3E}">
        <p14:creationId xmlns:p14="http://schemas.microsoft.com/office/powerpoint/2010/main" val="4105396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endParaRPr lang="tr-TR" dirty="0" smtClean="0">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Fütürizm, İtalya’da Birinci Dünya Savaşı’nın hemen öncesiyle, İkinci Dünya Savaşı’nın sonlarına kadar, resim, heykel, müzik, şiir, edebiyat, tiyatro, mimarlık, fotoğraf ve sinema gibi birçok farklı disiplin içerisinde etkisini göstermiş avangart bir sanat akımıdır. Fütürizmde yapılmak istenen şey, evrendeki hareketin bir anını tespit etmek değil, hareketin kendisini duyurmaktır.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856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smtClean="0"/>
              <a:t>	</a:t>
            </a:r>
            <a:r>
              <a:rPr lang="tr-TR" dirty="0" smtClean="0">
                <a:latin typeface="Times New Roman" panose="02020603050405020304" pitchFamily="18" charset="0"/>
                <a:cs typeface="Times New Roman" panose="02020603050405020304" pitchFamily="18" charset="0"/>
              </a:rPr>
              <a:t>Bu akıma göre, her şey hareket halindedir ve değişmektedir. Hareket halindeki varlıkların gözde bıraktıkları etki algılanıncaya kadar hareket yeniden değişir. Bu nedenle koşan bir at, dört değil, yirmi ayaklıdır ve ayakların hareketi de üçgen biçimindedir. Çok çabuk hareket eden cisim, sanki parçalanmış moleküller halindedir. Bu bilimsel gerçek, fütüristlerin sanat görüşü olmuştur. Fütüristler, daha çok fırtınalı denizler, son hızla giden otomobiller gibi hareketli konuları seçmişlerdir.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735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dirty="0" smtClean="0"/>
              <a:t>	</a:t>
            </a:r>
            <a:r>
              <a:rPr lang="tr-TR" dirty="0" smtClean="0">
                <a:latin typeface="Times New Roman" panose="02020603050405020304" pitchFamily="18" charset="0"/>
                <a:cs typeface="Times New Roman" panose="02020603050405020304" pitchFamily="18" charset="0"/>
              </a:rPr>
              <a:t>1911’de Paris’e giden Fütüristler burada Kübist sanatçılarla tanışmışlar, ancak tüm geçmişe karşı oldukları gibi </a:t>
            </a:r>
            <a:r>
              <a:rPr lang="tr-TR" dirty="0" err="1" smtClean="0">
                <a:latin typeface="Times New Roman" panose="02020603050405020304" pitchFamily="18" charset="0"/>
                <a:cs typeface="Times New Roman" panose="02020603050405020304" pitchFamily="18" charset="0"/>
              </a:rPr>
              <a:t>Kübistler’e</a:t>
            </a:r>
            <a:r>
              <a:rPr lang="tr-TR" dirty="0" smtClean="0">
                <a:latin typeface="Times New Roman" panose="02020603050405020304" pitchFamily="18" charset="0"/>
                <a:cs typeface="Times New Roman" panose="02020603050405020304" pitchFamily="18" charset="0"/>
              </a:rPr>
              <a:t> de karşı çıkmışlardır. </a:t>
            </a:r>
          </a:p>
          <a:p>
            <a:pPr marL="0" indent="0">
              <a:buNone/>
            </a:pPr>
            <a:r>
              <a:rPr lang="tr-TR" dirty="0" smtClean="0">
                <a:latin typeface="Times New Roman" panose="02020603050405020304" pitchFamily="18" charset="0"/>
                <a:cs typeface="Times New Roman" panose="02020603050405020304" pitchFamily="18" charset="0"/>
              </a:rPr>
              <a:t>	Tarihsel olarak Gelecekçilik iki evreye ayrılır. Birinci evre 1909’dan </a:t>
            </a:r>
            <a:r>
              <a:rPr lang="tr-TR" dirty="0" err="1" smtClean="0">
                <a:latin typeface="Times New Roman" panose="02020603050405020304" pitchFamily="18" charset="0"/>
                <a:cs typeface="Times New Roman" panose="02020603050405020304" pitchFamily="18" charset="0"/>
              </a:rPr>
              <a:t>Boccioni’nin</a:t>
            </a:r>
            <a:r>
              <a:rPr lang="tr-TR" dirty="0" smtClean="0">
                <a:latin typeface="Times New Roman" panose="02020603050405020304" pitchFamily="18" charset="0"/>
                <a:cs typeface="Times New Roman" panose="02020603050405020304" pitchFamily="18" charset="0"/>
              </a:rPr>
              <a:t> ölümüne (1916) değin sürer, İkinci evreyse </a:t>
            </a:r>
            <a:r>
              <a:rPr lang="tr-TR" dirty="0" err="1" smtClean="0">
                <a:latin typeface="Times New Roman" panose="02020603050405020304" pitchFamily="18" charset="0"/>
                <a:cs typeface="Times New Roman" panose="02020603050405020304" pitchFamily="18" charset="0"/>
              </a:rPr>
              <a:t>I.Dünya</a:t>
            </a:r>
            <a:r>
              <a:rPr lang="tr-TR" dirty="0" smtClean="0">
                <a:latin typeface="Times New Roman" panose="02020603050405020304" pitchFamily="18" charset="0"/>
                <a:cs typeface="Times New Roman" panose="02020603050405020304" pitchFamily="18" charset="0"/>
              </a:rPr>
              <a:t> Savaşı’ndan sonra </a:t>
            </a:r>
            <a:r>
              <a:rPr lang="tr-TR" dirty="0" err="1" smtClean="0">
                <a:latin typeface="Times New Roman" panose="02020603050405020304" pitchFamily="18" charset="0"/>
                <a:cs typeface="Times New Roman" panose="02020603050405020304" pitchFamily="18" charset="0"/>
              </a:rPr>
              <a:t>Mussolini’nin</a:t>
            </a:r>
            <a:r>
              <a:rPr lang="tr-TR" dirty="0" smtClean="0">
                <a:latin typeface="Times New Roman" panose="02020603050405020304" pitchFamily="18" charset="0"/>
                <a:cs typeface="Times New Roman" panose="02020603050405020304" pitchFamily="18" charset="0"/>
              </a:rPr>
              <a:t> faşist yönetimi sırasında </a:t>
            </a:r>
            <a:r>
              <a:rPr lang="tr-TR" dirty="0" err="1" smtClean="0">
                <a:latin typeface="Times New Roman" panose="02020603050405020304" pitchFamily="18" charset="0"/>
                <a:cs typeface="Times New Roman" panose="02020603050405020304" pitchFamily="18" charset="0"/>
              </a:rPr>
              <a:t>Marinetti’nin</a:t>
            </a:r>
            <a:r>
              <a:rPr lang="tr-TR" dirty="0" smtClean="0">
                <a:latin typeface="Times New Roman" panose="02020603050405020304" pitchFamily="18" charset="0"/>
                <a:cs typeface="Times New Roman" panose="02020603050405020304" pitchFamily="18" charset="0"/>
              </a:rPr>
              <a:t>, akımı yeniden canlandırma çabalarını kapsamaktadır.</a:t>
            </a:r>
          </a:p>
          <a:p>
            <a:r>
              <a:rPr lang="tr-TR" dirty="0" smtClean="0">
                <a:latin typeface="Times New Roman" panose="02020603050405020304" pitchFamily="18" charset="0"/>
                <a:cs typeface="Times New Roman" panose="02020603050405020304" pitchFamily="18" charset="0"/>
              </a:rPr>
              <a:t>Fütürizmin önemli sanatçıları arasında Umberto </a:t>
            </a:r>
            <a:r>
              <a:rPr lang="tr-TR" dirty="0" err="1" smtClean="0">
                <a:latin typeface="Times New Roman" panose="02020603050405020304" pitchFamily="18" charset="0"/>
                <a:cs typeface="Times New Roman" panose="02020603050405020304" pitchFamily="18" charset="0"/>
              </a:rPr>
              <a:t>Boccioni</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Giacomo</a:t>
            </a:r>
            <a:r>
              <a:rPr lang="tr-TR" dirty="0" smtClean="0">
                <a:latin typeface="Times New Roman" panose="02020603050405020304" pitchFamily="18" charset="0"/>
                <a:cs typeface="Times New Roman" panose="02020603050405020304" pitchFamily="18" charset="0"/>
              </a:rPr>
              <a:t> Balla, Carlo </a:t>
            </a:r>
            <a:r>
              <a:rPr lang="tr-TR" dirty="0" err="1" smtClean="0">
                <a:latin typeface="Times New Roman" panose="02020603050405020304" pitchFamily="18" charset="0"/>
                <a:cs typeface="Times New Roman" panose="02020603050405020304" pitchFamily="18" charset="0"/>
              </a:rPr>
              <a:t>Carra</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LuigiRussolo</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Gino</a:t>
            </a:r>
            <a:r>
              <a:rPr lang="tr-TR" dirty="0" smtClean="0">
                <a:latin typeface="Times New Roman" panose="02020603050405020304" pitchFamily="18" charset="0"/>
                <a:cs typeface="Times New Roman" panose="02020603050405020304" pitchFamily="18" charset="0"/>
              </a:rPr>
              <a:t> Severini gibi sanatçılar bulunmaktadır.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67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174759" y="760020"/>
            <a:ext cx="7521203" cy="5329515"/>
          </a:xfrm>
          <a:prstGeom prst="rect">
            <a:avLst/>
          </a:prstGeom>
        </p:spPr>
      </p:pic>
    </p:spTree>
    <p:extLst>
      <p:ext uri="{BB962C8B-B14F-4D97-AF65-F5344CB8AC3E}">
        <p14:creationId xmlns:p14="http://schemas.microsoft.com/office/powerpoint/2010/main" val="668165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402615" y="678122"/>
            <a:ext cx="7252024" cy="5330237"/>
          </a:xfrm>
          <a:prstGeom prst="rect">
            <a:avLst/>
          </a:prstGeom>
        </p:spPr>
      </p:pic>
    </p:spTree>
    <p:extLst>
      <p:ext uri="{BB962C8B-B14F-4D97-AF65-F5344CB8AC3E}">
        <p14:creationId xmlns:p14="http://schemas.microsoft.com/office/powerpoint/2010/main" val="2029098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006738" y="549169"/>
            <a:ext cx="5828504" cy="5862991"/>
          </a:xfrm>
          <a:prstGeom prst="rect">
            <a:avLst/>
          </a:prstGeom>
        </p:spPr>
      </p:pic>
    </p:spTree>
    <p:extLst>
      <p:ext uri="{BB962C8B-B14F-4D97-AF65-F5344CB8AC3E}">
        <p14:creationId xmlns:p14="http://schemas.microsoft.com/office/powerpoint/2010/main" val="2669062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733339" y="1027906"/>
            <a:ext cx="8725321" cy="5031602"/>
          </a:xfrm>
          <a:prstGeom prst="rect">
            <a:avLst/>
          </a:prstGeom>
        </p:spPr>
      </p:pic>
    </p:spTree>
    <p:extLst>
      <p:ext uri="{BB962C8B-B14F-4D97-AF65-F5344CB8AC3E}">
        <p14:creationId xmlns:p14="http://schemas.microsoft.com/office/powerpoint/2010/main" val="369980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978973" y="1168426"/>
            <a:ext cx="7521288" cy="4986941"/>
          </a:xfrm>
          <a:prstGeom prst="rect">
            <a:avLst/>
          </a:prstGeom>
        </p:spPr>
      </p:pic>
    </p:spTree>
    <p:extLst>
      <p:ext uri="{BB962C8B-B14F-4D97-AF65-F5344CB8AC3E}">
        <p14:creationId xmlns:p14="http://schemas.microsoft.com/office/powerpoint/2010/main" val="165175020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4</Words>
  <Application>Microsoft Office PowerPoint</Application>
  <PresentationFormat>Geniş ekran</PresentationFormat>
  <Paragraphs>7</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Calibri</vt:lpstr>
      <vt:lpstr>Calibri Light</vt:lpstr>
      <vt:lpstr>Times New Roman</vt:lpstr>
      <vt:lpstr>Office Teması</vt:lpstr>
      <vt:lpstr>FÜTÜRİZM (GELECEKÇİLİK)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Fütürizm (Gelecekçilik)</dc:title>
  <dc:creator>sinemm</dc:creator>
  <cp:lastModifiedBy>sinemm</cp:lastModifiedBy>
  <cp:revision>2</cp:revision>
  <dcterms:created xsi:type="dcterms:W3CDTF">2018-06-12T11:27:51Z</dcterms:created>
  <dcterms:modified xsi:type="dcterms:W3CDTF">2018-06-12T11:40:29Z</dcterms:modified>
</cp:coreProperties>
</file>