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9" r:id="rId16"/>
    <p:sldId id="271" r:id="rId17"/>
    <p:sldId id="272" r:id="rId18"/>
    <p:sldId id="268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2DA1-8103-413B-9C00-9641888E8917}" type="datetimeFigureOut">
              <a:rPr lang="tr-TR" smtClean="0"/>
              <a:pPr/>
              <a:t>04.03.2018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3C06-9049-447D-809F-65E15E6934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2DA1-8103-413B-9C00-9641888E8917}" type="datetimeFigureOut">
              <a:rPr lang="tr-TR" smtClean="0"/>
              <a:pPr/>
              <a:t>04.03.2018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3C06-9049-447D-809F-65E15E6934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2DA1-8103-413B-9C00-9641888E8917}" type="datetimeFigureOut">
              <a:rPr lang="tr-TR" smtClean="0"/>
              <a:pPr/>
              <a:t>04.03.2018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3C06-9049-447D-809F-65E15E6934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2DA1-8103-413B-9C00-9641888E8917}" type="datetimeFigureOut">
              <a:rPr lang="tr-TR" smtClean="0"/>
              <a:pPr/>
              <a:t>04.03.2018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3C06-9049-447D-809F-65E15E6934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2DA1-8103-413B-9C00-9641888E8917}" type="datetimeFigureOut">
              <a:rPr lang="tr-TR" smtClean="0"/>
              <a:pPr/>
              <a:t>04.03.2018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3C06-9049-447D-809F-65E15E6934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2DA1-8103-413B-9C00-9641888E8917}" type="datetimeFigureOut">
              <a:rPr lang="tr-TR" smtClean="0"/>
              <a:pPr/>
              <a:t>04.03.2018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3C06-9049-447D-809F-65E15E6934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2DA1-8103-413B-9C00-9641888E8917}" type="datetimeFigureOut">
              <a:rPr lang="tr-TR" smtClean="0"/>
              <a:pPr/>
              <a:t>04.03.2018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3C06-9049-447D-809F-65E15E6934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2DA1-8103-413B-9C00-9641888E8917}" type="datetimeFigureOut">
              <a:rPr lang="tr-TR" smtClean="0"/>
              <a:pPr/>
              <a:t>04.03.2018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3C06-9049-447D-809F-65E15E6934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2DA1-8103-413B-9C00-9641888E8917}" type="datetimeFigureOut">
              <a:rPr lang="tr-TR" smtClean="0"/>
              <a:pPr/>
              <a:t>04.03.2018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3C06-9049-447D-809F-65E15E6934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2DA1-8103-413B-9C00-9641888E8917}" type="datetimeFigureOut">
              <a:rPr lang="tr-TR" smtClean="0"/>
              <a:pPr/>
              <a:t>04.03.2018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3C06-9049-447D-809F-65E15E6934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2DA1-8103-413B-9C00-9641888E8917}" type="datetimeFigureOut">
              <a:rPr lang="tr-TR" smtClean="0"/>
              <a:pPr/>
              <a:t>04.03.2018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9E3C06-9049-447D-809F-65E15E69346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692DA1-8103-413B-9C00-9641888E8917}" type="datetimeFigureOut">
              <a:rPr lang="tr-TR" smtClean="0"/>
              <a:pPr/>
              <a:t>04.03.2018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9E3C06-9049-447D-809F-65E15E69346C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Kalem Tutma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Prof. Dr. Firdevs Güneş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Sağ Elle Kalem Tutma </a:t>
            </a:r>
            <a:endParaRPr lang="tr-T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389793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428868"/>
            <a:ext cx="4088082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             Sol Elle Kalem Tutma</a:t>
            </a:r>
            <a:br>
              <a:rPr lang="tr-TR" dirty="0" smtClean="0"/>
            </a:br>
            <a:r>
              <a:rPr lang="tr-TR" dirty="0" smtClean="0"/>
              <a:t>           Yanlış                     Doğru </a:t>
            </a:r>
            <a:endParaRPr lang="tr-T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40005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285992"/>
            <a:ext cx="414340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Sol Elle Kalem Tutma </a:t>
            </a:r>
            <a:br>
              <a:rPr lang="tr-TR" b="1" dirty="0" smtClean="0"/>
            </a:br>
            <a:r>
              <a:rPr lang="tr-TR" b="1" dirty="0" smtClean="0"/>
              <a:t>Yanlış                          Doğru</a:t>
            </a:r>
            <a:endParaRPr lang="tr-T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419102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4956" y="2571744"/>
            <a:ext cx="421904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Sağ Elle Kalem Tutma </a:t>
            </a:r>
            <a:br>
              <a:rPr lang="tr-TR" b="1" dirty="0" smtClean="0"/>
            </a:br>
            <a:r>
              <a:rPr lang="tr-TR" b="1" dirty="0" smtClean="0"/>
              <a:t>Yanlış                          Doğru</a:t>
            </a:r>
            <a:endParaRPr lang="tr-T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35879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357430"/>
            <a:ext cx="3571900" cy="283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Bitişik Eğik Yazı  El Pozisyonu</a:t>
            </a:r>
            <a:endParaRPr lang="tr-T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225742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714620"/>
            <a:ext cx="2357454" cy="195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500570"/>
            <a:ext cx="24288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Bitişik Eğik Yazı            Dik Yazı</a:t>
            </a:r>
            <a:endParaRPr lang="tr-T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397779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143116"/>
            <a:ext cx="405897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Yanlış Oturma Biçimi</a:t>
            </a:r>
            <a:endParaRPr lang="tr-TR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00306"/>
            <a:ext cx="2571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00438"/>
            <a:ext cx="2714644" cy="250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Doğru Oturma Biçimi</a:t>
            </a:r>
            <a:endParaRPr lang="tr-TR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14554"/>
            <a:ext cx="421484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El Çalışması</a:t>
            </a:r>
            <a:endParaRPr lang="tr-T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357430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pPr algn="ctr"/>
            <a:r>
              <a:rPr lang="tr-TR" b="1" dirty="0" smtClean="0"/>
              <a:t>Kalem Tutma</a:t>
            </a:r>
            <a:endParaRPr lang="tr-T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643182"/>
            <a:ext cx="385765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C:\Users\lenovo\Documents\BİTİŞİK EĞİK\kalem tutma 1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43182"/>
            <a:ext cx="428628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Kalem Tutma </a:t>
            </a:r>
            <a:endParaRPr lang="tr-TR" dirty="0"/>
          </a:p>
        </p:txBody>
      </p:sp>
      <p:pic>
        <p:nvPicPr>
          <p:cNvPr id="2051" name="Picture 3" descr="C:\Users\lenovo\Documents\BİTİŞİK EĞİK\kalem tutma 1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429024" cy="3357586"/>
          </a:xfrm>
          <a:prstGeom prst="rect">
            <a:avLst/>
          </a:prstGeom>
          <a:noFill/>
        </p:spPr>
      </p:pic>
      <p:pic>
        <p:nvPicPr>
          <p:cNvPr id="2052" name="Picture 4" descr="C:\Users\lenovo\Documents\BİTİŞİK EĞİK\kalem tutma 1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71744"/>
            <a:ext cx="414340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Kalem Tutma</a:t>
            </a:r>
            <a:endParaRPr lang="tr-TR" dirty="0"/>
          </a:p>
        </p:txBody>
      </p:sp>
      <p:pic>
        <p:nvPicPr>
          <p:cNvPr id="4" name="Picture 6" descr="C:\Users\lenovo\Documents\BİTİŞİK EĞİK\kalem tutma 1\main dessinant avec un cray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2340864" cy="2478024"/>
          </a:xfrm>
          <a:prstGeom prst="rect">
            <a:avLst/>
          </a:prstGeom>
          <a:noFill/>
        </p:spPr>
      </p:pic>
      <p:pic>
        <p:nvPicPr>
          <p:cNvPr id="5" name="Picture 5" descr="C:\Users\lenovo\Documents\BİTİŞİK EĞİK\kalem tutma 1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928802"/>
            <a:ext cx="2714644" cy="1928826"/>
          </a:xfrm>
          <a:prstGeom prst="rect">
            <a:avLst/>
          </a:prstGeom>
          <a:noFill/>
        </p:spPr>
      </p:pic>
      <p:pic>
        <p:nvPicPr>
          <p:cNvPr id="8" name="Picture 3" descr="C:\Users\lenovo\Documents\BİTİŞİK EĞİK\kalem tutma 1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00570"/>
            <a:ext cx="3357586" cy="2000264"/>
          </a:xfrm>
          <a:prstGeom prst="rect">
            <a:avLst/>
          </a:prstGeom>
          <a:noFill/>
        </p:spPr>
      </p:pic>
      <p:pic>
        <p:nvPicPr>
          <p:cNvPr id="9" name="Picture 4" descr="C:\Users\lenovo\Documents\BİTİŞİK EĞİK\kalem tutma 1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000504"/>
            <a:ext cx="2571768" cy="2286016"/>
          </a:xfrm>
          <a:prstGeom prst="rect">
            <a:avLst/>
          </a:prstGeom>
          <a:noFill/>
        </p:spPr>
      </p:pic>
      <p:pic>
        <p:nvPicPr>
          <p:cNvPr id="7" name="Picture 5" descr="C:\Users\lenovo\Documents\BİTİŞİK EĞİK\kalem tutma 1\stock-illustration-9708715-hand-with-a-penc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143116"/>
            <a:ext cx="2734063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</a:t>
            </a:r>
            <a:r>
              <a:rPr lang="tr-TR" b="1" dirty="0" smtClean="0"/>
              <a:t>Kalem Tutma</a:t>
            </a:r>
            <a:endParaRPr lang="tr-TR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008" y="1785926"/>
            <a:ext cx="349261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362870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1" y="4143380"/>
            <a:ext cx="393345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Kalem Tutma </a:t>
            </a:r>
            <a:br>
              <a:rPr lang="tr-TR" b="1" dirty="0" smtClean="0"/>
            </a:br>
            <a:r>
              <a:rPr lang="tr-TR" b="1" dirty="0" smtClean="0"/>
              <a:t>Yanlış                          Doğru</a:t>
            </a:r>
            <a:endParaRPr lang="tr-TR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417520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357430"/>
            <a:ext cx="413036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Kalem Tutma </a:t>
            </a:r>
            <a:br>
              <a:rPr lang="tr-TR" b="1" dirty="0" smtClean="0"/>
            </a:br>
            <a:r>
              <a:rPr lang="tr-TR" b="1" dirty="0" smtClean="0"/>
              <a:t>                  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928802"/>
            <a:ext cx="3071834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4573" y="4357694"/>
            <a:ext cx="30480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Sağ Elle Kalem Tutma</a:t>
            </a:r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29629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714620"/>
            <a:ext cx="27717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480" y="435769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Sağ Elle Kalem Tutma</a:t>
            </a:r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27622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928934"/>
            <a:ext cx="25769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643446"/>
            <a:ext cx="25769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70</Words>
  <Application>Microsoft Office PowerPoint</Application>
  <PresentationFormat>Ekran Gösterisi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Akış</vt:lpstr>
      <vt:lpstr>Kalem Tutma</vt:lpstr>
      <vt:lpstr>Kalem Tutma</vt:lpstr>
      <vt:lpstr>              Kalem Tutma </vt:lpstr>
      <vt:lpstr>                Kalem Tutma</vt:lpstr>
      <vt:lpstr>               Kalem Tutma</vt:lpstr>
      <vt:lpstr>Kalem Tutma  Yanlış                          Doğru</vt:lpstr>
      <vt:lpstr>Kalem Tutma                    </vt:lpstr>
      <vt:lpstr>         Sağ Elle Kalem Tutma</vt:lpstr>
      <vt:lpstr>Sağ Elle Kalem Tutma</vt:lpstr>
      <vt:lpstr>       Sağ Elle Kalem Tutma </vt:lpstr>
      <vt:lpstr>              Sol Elle Kalem Tutma            Yanlış                     Doğru </vt:lpstr>
      <vt:lpstr>Sol Elle Kalem Tutma  Yanlış                          Doğru</vt:lpstr>
      <vt:lpstr>Sağ Elle Kalem Tutma  Yanlış                          Doğru</vt:lpstr>
      <vt:lpstr>     Bitişik Eğik Yazı  El Pozisyonu</vt:lpstr>
      <vt:lpstr>Bitişik Eğik Yazı            Dik Yazı</vt:lpstr>
      <vt:lpstr>Yanlış Oturma Biçimi</vt:lpstr>
      <vt:lpstr>Doğru Oturma Biçimi</vt:lpstr>
      <vt:lpstr>                  El Çalışması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Kalem Tutma</dc:title>
  <dc:creator>lenovo</dc:creator>
  <cp:lastModifiedBy>lenovo</cp:lastModifiedBy>
  <cp:revision>12</cp:revision>
  <dcterms:created xsi:type="dcterms:W3CDTF">2018-03-04T12:05:23Z</dcterms:created>
  <dcterms:modified xsi:type="dcterms:W3CDTF">2018-03-04T17:29:42Z</dcterms:modified>
</cp:coreProperties>
</file>