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19" r:id="rId2"/>
    <p:sldId id="296" r:id="rId3"/>
    <p:sldId id="320" r:id="rId4"/>
    <p:sldId id="313" r:id="rId5"/>
    <p:sldId id="314" r:id="rId6"/>
    <p:sldId id="321" r:id="rId7"/>
    <p:sldId id="316" r:id="rId8"/>
    <p:sldId id="317" r:id="rId9"/>
    <p:sldId id="318" r:id="rId10"/>
    <p:sldId id="32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81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09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06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024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3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61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99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94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95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78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96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72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33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321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61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961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62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849BF73A-5160-4421-BDA6-3586547D5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1721" y="2671233"/>
            <a:ext cx="6815669" cy="1515533"/>
          </a:xfrm>
        </p:spPr>
        <p:txBody>
          <a:bodyPr>
            <a:normAutofit/>
          </a:bodyPr>
          <a:lstStyle/>
          <a:p>
            <a:r>
              <a:rPr lang="tr-TR" sz="4400" b="1" dirty="0"/>
              <a:t>ORGANİZASYON YAPILARI</a:t>
            </a:r>
          </a:p>
        </p:txBody>
      </p:sp>
    </p:spTree>
    <p:extLst>
      <p:ext uri="{BB962C8B-B14F-4D97-AF65-F5344CB8AC3E}">
        <p14:creationId xmlns:p14="http://schemas.microsoft.com/office/powerpoint/2010/main" val="304321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431235" y="1907008"/>
            <a:ext cx="9465363" cy="42016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Departman Sayısı 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Küçülen birimlerin birleştirilmesiyle departmanlar oluşmaktadır.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Teknoloji kullanımı departman birimi üzerinde daha çok etkili olmaktadır.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 teknolojileri kullanımı </a:t>
            </a:r>
            <a:r>
              <a:rPr lang="tr-TR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ile bilgi-işlem, metot geliştirme ve sistem analizi ve programlama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bölümleri gibi yeni birimlerin oluştuğu görülmektedir.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73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b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Örgütlerde bilgi yönetiminin uygulanmasının gerçekleşmesi için bazı adımların takip edilmesi gerekir. Bunlar: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Bilgi yönetimini örgütün amaçlarıyla ilişkilendirmek, bir bilgi vizyonu oluşturmak ve bu doğrultuda bilgi yönetimi programı hazırlamak, bunu yaparken de çalışanların ve müşterilerin bilgi kapasitelerini göz önünde bulundurmak gerekir. 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Her sistemde olduğu gibi, bilgi de yönetilen bir süreçtir. Bunun için bilgi yönetimi sürecinin uygulanmasından sorumlu bir bilgi yöneticisi ve takımı oluşturulmalıdır.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C3D9-BDDC-49A6-8740-D26893D382F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842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 varlıkları ile ilgili hesapların gözden geçirilmesi aşamasıdır. Burada, en fazla öneme sahip olan bilgi saptanmalı, sektördeki en iyi uygulamalar bilinmeli, yeni araştırma ve geliştirme alanları ortaya çıkarılmalıdır . 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Paylaşılan bilgi yönetimi değerleri, vizyonu ve amaçları geliştirilmelidir . 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Yeni bilgi yönetiminin yapısıyla ilgili standartlar, süreçler, teknolojiler, rol ve sorumluluklar ve ödüller belirlenmelidir.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 yönetimine uygun örgütsel kültür oluşturulmalı ve sürdürülmelidir.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C3D9-BDDC-49A6-8740-D26893D382FB}" type="slidenum">
              <a:rPr lang="tr-TR" smtClean="0"/>
              <a:t>3</a:t>
            </a:fld>
            <a:endParaRPr lang="tr-TR"/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034EEE87-A580-4B57-BF5C-870DD330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95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tr-TR" sz="3200" dirty="0"/>
            </a:br>
            <a:r>
              <a:rPr lang="tr-TR" sz="3200" b="1" dirty="0"/>
              <a:t>Organizasyon Yapılarında Dönüşüm Ve Teknoloji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95401" y="2663686"/>
            <a:ext cx="9601196" cy="3212181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/>
              <a:t>Merkezileşme-Adem-i Merkezileşme</a:t>
            </a:r>
          </a:p>
          <a:p>
            <a:pPr marL="0" indent="0" algn="ctr">
              <a:buNone/>
            </a:pPr>
            <a:endParaRPr lang="tr-TR" b="1" dirty="0"/>
          </a:p>
          <a:p>
            <a:pPr algn="just"/>
            <a:r>
              <a:rPr lang="tr-TR" dirty="0"/>
              <a:t>Devlet merkezinin gücünü azaltarak yerel yönetimlerin yetkilerinin artırılmasını savunan siyasi görüştür.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Bilgi teknolojilerinin merkezi yapılanmayı kolaylaştırdığı görülmektedir.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81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95402" y="1974574"/>
            <a:ext cx="9349241" cy="3803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Otorite Ve Kontrol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Yönetsel güç kaynaklarında biri olan otorite, yasal güç ile aynı anlamada kullanılmaktadır.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Kontrol ise kişisel etkileşim süreci bağlamında tanımlandığında organizasyon içinde bireyin astlarını, üstlerini ya da meslektaşlarını etkilemesi anlamına gelmektedir.</a:t>
            </a:r>
          </a:p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Yöneticiler, çalışanları otorite kullanma aracıyla kontrol etmektedirler.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58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76008" y="1963440"/>
            <a:ext cx="9349241" cy="38995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Otorite Ve Kontrol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 teknolojileri, organizasyonlarda daha önce bireyler tarafından yapılan kontrol etkinliklerini üstlenerek hata yapma olasılığını azaltmaktadır.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 teknolojileri kullanımı ile birlikte organizasyonlarda bir başka değişiklikte yetki ve kontrol çizgisinin belirsizleşmesidir. Nedeni ise; daha önce bölüm düzeyinde gerçekleştirilen kontrollerin artık bilgi teknolojileri aracılığı ile yapışmasıdır.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10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438500" y="1833569"/>
            <a:ext cx="9458097" cy="4135431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Denetim Alanı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Denetim alanı, bir yöneticiye ya da bir üste rapor veren ast sayısını ifade eder.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 teknolojilerinin ilk etkisi,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operasyonel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düzeyde çalışan personel sayısında yarattığı düşmedir. Dolayısıyla denetim alanı daralmaktadır.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Kurum içinde denetim öz-denetim ile sağlanmaya başlamıştır.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73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542290" y="1907008"/>
            <a:ext cx="8915400" cy="4201692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Örgütsel Kademe Sayısı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Organizasyonlar büyüdükçe artan kurumsal sorunlarla mücadele edebilmek için denetleme ve yönetme yetkileri alt kademe yöneticilere verilmektedir.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 teknolojileri ile denetleme ve yönetme işlevi için yeni bir örgütsel düzey yaratarak yetki devretmeye gereksinim kalmamaktadır.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 teknolojilerinin sunduğu imkanlardan yararlanan bilgi-tabanlı organizasyonlarda hiyerarşik organizasyonların yerini yalın organizasyonlar 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B24ED6E5-4D36-4387-8A2A-E5F581F11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656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431235" y="1907008"/>
            <a:ext cx="9465363" cy="42016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Departman Sayısı </a:t>
            </a:r>
          </a:p>
          <a:p>
            <a:pPr algn="just"/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 teknolojileri yaygın biçimde 1960’lı yıllarda kullanılmaya başlanmıştır.</a:t>
            </a:r>
          </a:p>
          <a:p>
            <a:pPr algn="just"/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Organizasyon içindeki bilgi işleme işlevi diğer birimlerin sorumluluğundan alınarak tek bir merkezden yürütülmeye başlamıştır.</a:t>
            </a:r>
          </a:p>
          <a:p>
            <a:pPr algn="just"/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Birimlerin küçüldüğü görülmektedir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787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418</Words>
  <Application>Microsoft Office PowerPoint</Application>
  <PresentationFormat>Geniş ekran</PresentationFormat>
  <Paragraphs>48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</vt:lpstr>
      <vt:lpstr>ORGANİZASYON YAPILARI</vt:lpstr>
      <vt:lpstr> Örgütlerde bilgi yönetiminin uygulanmasının gerçekleşmesi için bazı adımların takip edilmesi gerekir. Bunlar: </vt:lpstr>
      <vt:lpstr>PowerPoint Sunusu</vt:lpstr>
      <vt:lpstr> Organizasyon Yapılarında Dönüşüm Ve Teknoloji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9</cp:revision>
  <dcterms:created xsi:type="dcterms:W3CDTF">2020-02-22T14:31:07Z</dcterms:created>
  <dcterms:modified xsi:type="dcterms:W3CDTF">2020-04-30T14:47:36Z</dcterms:modified>
</cp:coreProperties>
</file>