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104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C95EC54-8DCB-474D-8F3D-9A65C614D6C3}"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tr-TR"/>
        </a:p>
      </dgm:t>
    </dgm:pt>
    <dgm:pt modelId="{EE7E73FF-FE25-401E-B98E-CE0BB157FE77}">
      <dgm:prSet/>
      <dgm:spPr/>
      <dgm:t>
        <a:bodyPr/>
        <a:lstStyle/>
        <a:p>
          <a:pPr rtl="0"/>
          <a:r>
            <a:rPr lang="tr-TR" b="1" baseline="0" smtClean="0"/>
            <a:t>Pansuman Tanımı ve Genel Bilgiler</a:t>
          </a:r>
          <a:endParaRPr lang="tr-TR"/>
        </a:p>
      </dgm:t>
    </dgm:pt>
    <dgm:pt modelId="{A30E418C-1D92-4CE1-A1A1-684DBB71E32C}" type="parTrans" cxnId="{D9D0871A-B773-40E3-A58C-F8076F189DB1}">
      <dgm:prSet/>
      <dgm:spPr/>
      <dgm:t>
        <a:bodyPr/>
        <a:lstStyle/>
        <a:p>
          <a:endParaRPr lang="tr-TR"/>
        </a:p>
      </dgm:t>
    </dgm:pt>
    <dgm:pt modelId="{817E307C-385F-41AE-A7BD-BAE8B92A6496}" type="sibTrans" cxnId="{D9D0871A-B773-40E3-A58C-F8076F189DB1}">
      <dgm:prSet/>
      <dgm:spPr/>
      <dgm:t>
        <a:bodyPr/>
        <a:lstStyle/>
        <a:p>
          <a:endParaRPr lang="tr-TR"/>
        </a:p>
      </dgm:t>
    </dgm:pt>
    <dgm:pt modelId="{6F8A8BCD-67F4-4926-9009-BDC78A0D6F35}" type="pres">
      <dgm:prSet presAssocID="{2C95EC54-8DCB-474D-8F3D-9A65C614D6C3}" presName="linear" presStyleCnt="0">
        <dgm:presLayoutVars>
          <dgm:animLvl val="lvl"/>
          <dgm:resizeHandles val="exact"/>
        </dgm:presLayoutVars>
      </dgm:prSet>
      <dgm:spPr/>
    </dgm:pt>
    <dgm:pt modelId="{0DB01C47-06C9-4BB3-A610-3D5478D4C6E4}" type="pres">
      <dgm:prSet presAssocID="{EE7E73FF-FE25-401E-B98E-CE0BB157FE77}" presName="parentText" presStyleLbl="node1" presStyleIdx="0" presStyleCnt="1">
        <dgm:presLayoutVars>
          <dgm:chMax val="0"/>
          <dgm:bulletEnabled val="1"/>
        </dgm:presLayoutVars>
      </dgm:prSet>
      <dgm:spPr/>
    </dgm:pt>
  </dgm:ptLst>
  <dgm:cxnLst>
    <dgm:cxn modelId="{D9D0871A-B773-40E3-A58C-F8076F189DB1}" srcId="{2C95EC54-8DCB-474D-8F3D-9A65C614D6C3}" destId="{EE7E73FF-FE25-401E-B98E-CE0BB157FE77}" srcOrd="0" destOrd="0" parTransId="{A30E418C-1D92-4CE1-A1A1-684DBB71E32C}" sibTransId="{817E307C-385F-41AE-A7BD-BAE8B92A6496}"/>
    <dgm:cxn modelId="{6ADC676E-30B6-44F4-B145-7473009C4C64}" type="presOf" srcId="{EE7E73FF-FE25-401E-B98E-CE0BB157FE77}" destId="{0DB01C47-06C9-4BB3-A610-3D5478D4C6E4}" srcOrd="0" destOrd="0" presId="urn:microsoft.com/office/officeart/2005/8/layout/vList2"/>
    <dgm:cxn modelId="{76B38791-DED1-464A-84DE-FEC6FB9A042F}" type="presOf" srcId="{2C95EC54-8DCB-474D-8F3D-9A65C614D6C3}" destId="{6F8A8BCD-67F4-4926-9009-BDC78A0D6F35}" srcOrd="0" destOrd="0" presId="urn:microsoft.com/office/officeart/2005/8/layout/vList2"/>
    <dgm:cxn modelId="{3A8F902A-7819-4C26-9BC2-DF255BCB28AA}" type="presParOf" srcId="{6F8A8BCD-67F4-4926-9009-BDC78A0D6F35}" destId="{0DB01C47-06C9-4BB3-A610-3D5478D4C6E4}"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C5CB8984-75E1-42DF-9C81-6DF9E0FDEBEB}" type="doc">
      <dgm:prSet loTypeId="urn:microsoft.com/office/officeart/2005/8/layout/matrix3" loCatId="matrix" qsTypeId="urn:microsoft.com/office/officeart/2005/8/quickstyle/simple1" qsCatId="simple" csTypeId="urn:microsoft.com/office/officeart/2005/8/colors/accent1_2" csCatId="accent1"/>
      <dgm:spPr/>
      <dgm:t>
        <a:bodyPr/>
        <a:lstStyle/>
        <a:p>
          <a:endParaRPr lang="tr-TR"/>
        </a:p>
      </dgm:t>
    </dgm:pt>
    <dgm:pt modelId="{47A4EFCF-A222-4F0F-BCEF-34D36C8B69A2}">
      <dgm:prSet/>
      <dgm:spPr/>
      <dgm:t>
        <a:bodyPr/>
        <a:lstStyle/>
        <a:p>
          <a:pPr rtl="0"/>
          <a:r>
            <a:rPr lang="tr-TR" smtClean="0"/>
            <a:t>Üçgen Sargı</a:t>
          </a:r>
          <a:endParaRPr lang="tr-TR"/>
        </a:p>
      </dgm:t>
    </dgm:pt>
    <dgm:pt modelId="{380EF75F-E02E-4639-8E38-A20F5B94F9DE}" type="parTrans" cxnId="{8B4FB78A-5C68-4800-9175-EA0E046FAB2A}">
      <dgm:prSet/>
      <dgm:spPr/>
      <dgm:t>
        <a:bodyPr/>
        <a:lstStyle/>
        <a:p>
          <a:endParaRPr lang="tr-TR"/>
        </a:p>
      </dgm:t>
    </dgm:pt>
    <dgm:pt modelId="{C23FC063-F714-49C1-BE7F-F79A4B8E0147}" type="sibTrans" cxnId="{8B4FB78A-5C68-4800-9175-EA0E046FAB2A}">
      <dgm:prSet/>
      <dgm:spPr/>
      <dgm:t>
        <a:bodyPr/>
        <a:lstStyle/>
        <a:p>
          <a:endParaRPr lang="tr-TR"/>
        </a:p>
      </dgm:t>
    </dgm:pt>
    <dgm:pt modelId="{5E7BAE61-DDCF-4121-B185-343E926544B2}">
      <dgm:prSet/>
      <dgm:spPr/>
      <dgm:t>
        <a:bodyPr/>
        <a:lstStyle/>
        <a:p>
          <a:pPr rtl="0"/>
          <a:r>
            <a:rPr lang="tr-TR" smtClean="0"/>
            <a:t>Açık Üçgen Sargı </a:t>
          </a:r>
          <a:endParaRPr lang="tr-TR"/>
        </a:p>
      </dgm:t>
    </dgm:pt>
    <dgm:pt modelId="{273A715A-C157-4280-BB7B-B1D73E620174}" type="parTrans" cxnId="{F57DA5FF-A313-4B63-B401-369470B8D29A}">
      <dgm:prSet/>
      <dgm:spPr/>
      <dgm:t>
        <a:bodyPr/>
        <a:lstStyle/>
        <a:p>
          <a:endParaRPr lang="tr-TR"/>
        </a:p>
      </dgm:t>
    </dgm:pt>
    <dgm:pt modelId="{309A1FF3-C898-4E58-A0DC-A8DBBFB03182}" type="sibTrans" cxnId="{F57DA5FF-A313-4B63-B401-369470B8D29A}">
      <dgm:prSet/>
      <dgm:spPr/>
      <dgm:t>
        <a:bodyPr/>
        <a:lstStyle/>
        <a:p>
          <a:endParaRPr lang="tr-TR"/>
        </a:p>
      </dgm:t>
    </dgm:pt>
    <dgm:pt modelId="{90234505-5A61-4FA8-AC9D-E76D89653ED3}">
      <dgm:prSet/>
      <dgm:spPr/>
      <dgm:t>
        <a:bodyPr/>
        <a:lstStyle/>
        <a:p>
          <a:pPr rtl="0"/>
          <a:r>
            <a:rPr lang="tr-TR" smtClean="0"/>
            <a:t>Silindir (Rulo) Sargı </a:t>
          </a:r>
          <a:endParaRPr lang="tr-TR"/>
        </a:p>
      </dgm:t>
    </dgm:pt>
    <dgm:pt modelId="{5F0587B5-9057-4AA0-888B-44848DB4828D}" type="parTrans" cxnId="{82587A33-13A2-44A4-AA16-43B6A2C84EB1}">
      <dgm:prSet/>
      <dgm:spPr/>
      <dgm:t>
        <a:bodyPr/>
        <a:lstStyle/>
        <a:p>
          <a:endParaRPr lang="tr-TR"/>
        </a:p>
      </dgm:t>
    </dgm:pt>
    <dgm:pt modelId="{D3FAC382-C83D-4BFE-89FF-FCD4DA04511E}" type="sibTrans" cxnId="{82587A33-13A2-44A4-AA16-43B6A2C84EB1}">
      <dgm:prSet/>
      <dgm:spPr/>
      <dgm:t>
        <a:bodyPr/>
        <a:lstStyle/>
        <a:p>
          <a:endParaRPr lang="tr-TR"/>
        </a:p>
      </dgm:t>
    </dgm:pt>
    <dgm:pt modelId="{3451ED93-E09B-4858-9B79-ED75F56BF168}">
      <dgm:prSet/>
      <dgm:spPr/>
      <dgm:t>
        <a:bodyPr/>
        <a:lstStyle/>
        <a:p>
          <a:pPr rtl="0"/>
          <a:r>
            <a:rPr lang="tr-TR" smtClean="0"/>
            <a:t>Halka (Simit) Sargı </a:t>
          </a:r>
          <a:endParaRPr lang="tr-TR"/>
        </a:p>
      </dgm:t>
    </dgm:pt>
    <dgm:pt modelId="{78D1DAC9-06D2-4031-AE2C-F53DF51532CF}" type="parTrans" cxnId="{517DC289-E199-4740-A801-F296B48E9728}">
      <dgm:prSet/>
      <dgm:spPr/>
      <dgm:t>
        <a:bodyPr/>
        <a:lstStyle/>
        <a:p>
          <a:endParaRPr lang="tr-TR"/>
        </a:p>
      </dgm:t>
    </dgm:pt>
    <dgm:pt modelId="{A779607B-F3CC-4521-9DD2-9FD97758888C}" type="sibTrans" cxnId="{517DC289-E199-4740-A801-F296B48E9728}">
      <dgm:prSet/>
      <dgm:spPr/>
      <dgm:t>
        <a:bodyPr/>
        <a:lstStyle/>
        <a:p>
          <a:endParaRPr lang="tr-TR"/>
        </a:p>
      </dgm:t>
    </dgm:pt>
    <dgm:pt modelId="{A175A6C7-8BB7-4E17-957D-25F47A732EDA}" type="pres">
      <dgm:prSet presAssocID="{C5CB8984-75E1-42DF-9C81-6DF9E0FDEBEB}" presName="matrix" presStyleCnt="0">
        <dgm:presLayoutVars>
          <dgm:chMax val="1"/>
          <dgm:dir/>
          <dgm:resizeHandles val="exact"/>
        </dgm:presLayoutVars>
      </dgm:prSet>
      <dgm:spPr/>
    </dgm:pt>
    <dgm:pt modelId="{0340E8DC-DC26-4D49-A4BF-64CD535E0194}" type="pres">
      <dgm:prSet presAssocID="{C5CB8984-75E1-42DF-9C81-6DF9E0FDEBEB}" presName="diamond" presStyleLbl="bgShp" presStyleIdx="0" presStyleCnt="1"/>
      <dgm:spPr/>
    </dgm:pt>
    <dgm:pt modelId="{BCBE3225-BCCE-4C6D-9ACA-7B8D36F0C505}" type="pres">
      <dgm:prSet presAssocID="{C5CB8984-75E1-42DF-9C81-6DF9E0FDEBEB}" presName="quad1" presStyleLbl="node1" presStyleIdx="0" presStyleCnt="4">
        <dgm:presLayoutVars>
          <dgm:chMax val="0"/>
          <dgm:chPref val="0"/>
          <dgm:bulletEnabled val="1"/>
        </dgm:presLayoutVars>
      </dgm:prSet>
      <dgm:spPr/>
    </dgm:pt>
    <dgm:pt modelId="{5598506F-0C26-4356-A51D-6E60C272FC3D}" type="pres">
      <dgm:prSet presAssocID="{C5CB8984-75E1-42DF-9C81-6DF9E0FDEBEB}" presName="quad2" presStyleLbl="node1" presStyleIdx="1" presStyleCnt="4">
        <dgm:presLayoutVars>
          <dgm:chMax val="0"/>
          <dgm:chPref val="0"/>
          <dgm:bulletEnabled val="1"/>
        </dgm:presLayoutVars>
      </dgm:prSet>
      <dgm:spPr/>
    </dgm:pt>
    <dgm:pt modelId="{8E0F4750-2BBC-4937-B801-90E580BF82E3}" type="pres">
      <dgm:prSet presAssocID="{C5CB8984-75E1-42DF-9C81-6DF9E0FDEBEB}" presName="quad3" presStyleLbl="node1" presStyleIdx="2" presStyleCnt="4">
        <dgm:presLayoutVars>
          <dgm:chMax val="0"/>
          <dgm:chPref val="0"/>
          <dgm:bulletEnabled val="1"/>
        </dgm:presLayoutVars>
      </dgm:prSet>
      <dgm:spPr/>
    </dgm:pt>
    <dgm:pt modelId="{785B06E0-DB01-4526-B91D-B3E8B3FEB4E7}" type="pres">
      <dgm:prSet presAssocID="{C5CB8984-75E1-42DF-9C81-6DF9E0FDEBEB}" presName="quad4" presStyleLbl="node1" presStyleIdx="3" presStyleCnt="4">
        <dgm:presLayoutVars>
          <dgm:chMax val="0"/>
          <dgm:chPref val="0"/>
          <dgm:bulletEnabled val="1"/>
        </dgm:presLayoutVars>
      </dgm:prSet>
      <dgm:spPr/>
    </dgm:pt>
  </dgm:ptLst>
  <dgm:cxnLst>
    <dgm:cxn modelId="{8B4FB78A-5C68-4800-9175-EA0E046FAB2A}" srcId="{C5CB8984-75E1-42DF-9C81-6DF9E0FDEBEB}" destId="{47A4EFCF-A222-4F0F-BCEF-34D36C8B69A2}" srcOrd="0" destOrd="0" parTransId="{380EF75F-E02E-4639-8E38-A20F5B94F9DE}" sibTransId="{C23FC063-F714-49C1-BE7F-F79A4B8E0147}"/>
    <dgm:cxn modelId="{6895A20A-979A-4637-9434-4160EB1C5060}" type="presOf" srcId="{3451ED93-E09B-4858-9B79-ED75F56BF168}" destId="{785B06E0-DB01-4526-B91D-B3E8B3FEB4E7}" srcOrd="0" destOrd="0" presId="urn:microsoft.com/office/officeart/2005/8/layout/matrix3"/>
    <dgm:cxn modelId="{F57DA5FF-A313-4B63-B401-369470B8D29A}" srcId="{C5CB8984-75E1-42DF-9C81-6DF9E0FDEBEB}" destId="{5E7BAE61-DDCF-4121-B185-343E926544B2}" srcOrd="1" destOrd="0" parTransId="{273A715A-C157-4280-BB7B-B1D73E620174}" sibTransId="{309A1FF3-C898-4E58-A0DC-A8DBBFB03182}"/>
    <dgm:cxn modelId="{B9ECB336-4967-41CF-AD38-F61EA0E93B58}" type="presOf" srcId="{5E7BAE61-DDCF-4121-B185-343E926544B2}" destId="{5598506F-0C26-4356-A51D-6E60C272FC3D}" srcOrd="0" destOrd="0" presId="urn:microsoft.com/office/officeart/2005/8/layout/matrix3"/>
    <dgm:cxn modelId="{82587A33-13A2-44A4-AA16-43B6A2C84EB1}" srcId="{C5CB8984-75E1-42DF-9C81-6DF9E0FDEBEB}" destId="{90234505-5A61-4FA8-AC9D-E76D89653ED3}" srcOrd="2" destOrd="0" parTransId="{5F0587B5-9057-4AA0-888B-44848DB4828D}" sibTransId="{D3FAC382-C83D-4BFE-89FF-FCD4DA04511E}"/>
    <dgm:cxn modelId="{2BE96F31-7507-4E75-8B33-10C13B5776B7}" type="presOf" srcId="{C5CB8984-75E1-42DF-9C81-6DF9E0FDEBEB}" destId="{A175A6C7-8BB7-4E17-957D-25F47A732EDA}" srcOrd="0" destOrd="0" presId="urn:microsoft.com/office/officeart/2005/8/layout/matrix3"/>
    <dgm:cxn modelId="{517DC289-E199-4740-A801-F296B48E9728}" srcId="{C5CB8984-75E1-42DF-9C81-6DF9E0FDEBEB}" destId="{3451ED93-E09B-4858-9B79-ED75F56BF168}" srcOrd="3" destOrd="0" parTransId="{78D1DAC9-06D2-4031-AE2C-F53DF51532CF}" sibTransId="{A779607B-F3CC-4521-9DD2-9FD97758888C}"/>
    <dgm:cxn modelId="{23D74CF9-645A-41B7-8ABF-EF17E268A010}" type="presOf" srcId="{90234505-5A61-4FA8-AC9D-E76D89653ED3}" destId="{8E0F4750-2BBC-4937-B801-90E580BF82E3}" srcOrd="0" destOrd="0" presId="urn:microsoft.com/office/officeart/2005/8/layout/matrix3"/>
    <dgm:cxn modelId="{2D59B5BA-220B-4924-AAF8-5C0B66E13591}" type="presOf" srcId="{47A4EFCF-A222-4F0F-BCEF-34D36C8B69A2}" destId="{BCBE3225-BCCE-4C6D-9ACA-7B8D36F0C505}" srcOrd="0" destOrd="0" presId="urn:microsoft.com/office/officeart/2005/8/layout/matrix3"/>
    <dgm:cxn modelId="{AC673E15-B359-4735-82C7-DCE2E822A3FB}" type="presParOf" srcId="{A175A6C7-8BB7-4E17-957D-25F47A732EDA}" destId="{0340E8DC-DC26-4D49-A4BF-64CD535E0194}" srcOrd="0" destOrd="0" presId="urn:microsoft.com/office/officeart/2005/8/layout/matrix3"/>
    <dgm:cxn modelId="{4935AB62-6CC3-4DB2-918F-E1769E2F908D}" type="presParOf" srcId="{A175A6C7-8BB7-4E17-957D-25F47A732EDA}" destId="{BCBE3225-BCCE-4C6D-9ACA-7B8D36F0C505}" srcOrd="1" destOrd="0" presId="urn:microsoft.com/office/officeart/2005/8/layout/matrix3"/>
    <dgm:cxn modelId="{226C42D7-F0AE-43A7-9AB1-5C4DEDD3EF9A}" type="presParOf" srcId="{A175A6C7-8BB7-4E17-957D-25F47A732EDA}" destId="{5598506F-0C26-4356-A51D-6E60C272FC3D}" srcOrd="2" destOrd="0" presId="urn:microsoft.com/office/officeart/2005/8/layout/matrix3"/>
    <dgm:cxn modelId="{50633650-F45D-4CA1-898E-D49B3FEA21E3}" type="presParOf" srcId="{A175A6C7-8BB7-4E17-957D-25F47A732EDA}" destId="{8E0F4750-2BBC-4937-B801-90E580BF82E3}" srcOrd="3" destOrd="0" presId="urn:microsoft.com/office/officeart/2005/8/layout/matrix3"/>
    <dgm:cxn modelId="{3E43BA45-56E1-4D6B-A358-30CD7D81C79E}" type="presParOf" srcId="{A175A6C7-8BB7-4E17-957D-25F47A732EDA}" destId="{785B06E0-DB01-4526-B91D-B3E8B3FEB4E7}" srcOrd="4" destOrd="0" presId="urn:microsoft.com/office/officeart/2005/8/layout/matrix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2DE3699B-F584-451B-BB93-007435D79D6D}"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tr-TR"/>
        </a:p>
      </dgm:t>
    </dgm:pt>
    <dgm:pt modelId="{A7D8605E-6B4B-4381-8CEE-151C95F6D189}">
      <dgm:prSet/>
      <dgm:spPr/>
      <dgm:t>
        <a:bodyPr/>
        <a:lstStyle/>
        <a:p>
          <a:pPr rtl="0"/>
          <a:r>
            <a:rPr lang="tr-TR" b="1" baseline="0" smtClean="0"/>
            <a:t>Hazırlanışlarına Göre Sargılar</a:t>
          </a:r>
          <a:endParaRPr lang="tr-TR"/>
        </a:p>
      </dgm:t>
    </dgm:pt>
    <dgm:pt modelId="{F4BDABE9-5BD0-4145-AC12-54FEE02AC37E}" type="parTrans" cxnId="{B724F5EC-8AF0-4533-9F09-BF9E8805A942}">
      <dgm:prSet/>
      <dgm:spPr/>
      <dgm:t>
        <a:bodyPr/>
        <a:lstStyle/>
        <a:p>
          <a:endParaRPr lang="tr-TR"/>
        </a:p>
      </dgm:t>
    </dgm:pt>
    <dgm:pt modelId="{E5BA51DC-B345-481E-8718-4C50E43DC7D4}" type="sibTrans" cxnId="{B724F5EC-8AF0-4533-9F09-BF9E8805A942}">
      <dgm:prSet/>
      <dgm:spPr/>
      <dgm:t>
        <a:bodyPr/>
        <a:lstStyle/>
        <a:p>
          <a:endParaRPr lang="tr-TR"/>
        </a:p>
      </dgm:t>
    </dgm:pt>
    <dgm:pt modelId="{631ECB7B-8B7E-43D0-9DCB-307E36525DC8}" type="pres">
      <dgm:prSet presAssocID="{2DE3699B-F584-451B-BB93-007435D79D6D}" presName="linear" presStyleCnt="0">
        <dgm:presLayoutVars>
          <dgm:animLvl val="lvl"/>
          <dgm:resizeHandles val="exact"/>
        </dgm:presLayoutVars>
      </dgm:prSet>
      <dgm:spPr/>
    </dgm:pt>
    <dgm:pt modelId="{5E8FA209-14ED-45E3-B22F-8079D97C6003}" type="pres">
      <dgm:prSet presAssocID="{A7D8605E-6B4B-4381-8CEE-151C95F6D189}" presName="parentText" presStyleLbl="node1" presStyleIdx="0" presStyleCnt="1">
        <dgm:presLayoutVars>
          <dgm:chMax val="0"/>
          <dgm:bulletEnabled val="1"/>
        </dgm:presLayoutVars>
      </dgm:prSet>
      <dgm:spPr/>
    </dgm:pt>
  </dgm:ptLst>
  <dgm:cxnLst>
    <dgm:cxn modelId="{BDBFE796-05FA-4EB5-8BAD-AD4585B98D7A}" type="presOf" srcId="{2DE3699B-F584-451B-BB93-007435D79D6D}" destId="{631ECB7B-8B7E-43D0-9DCB-307E36525DC8}" srcOrd="0" destOrd="0" presId="urn:microsoft.com/office/officeart/2005/8/layout/vList2"/>
    <dgm:cxn modelId="{B724F5EC-8AF0-4533-9F09-BF9E8805A942}" srcId="{2DE3699B-F584-451B-BB93-007435D79D6D}" destId="{A7D8605E-6B4B-4381-8CEE-151C95F6D189}" srcOrd="0" destOrd="0" parTransId="{F4BDABE9-5BD0-4145-AC12-54FEE02AC37E}" sibTransId="{E5BA51DC-B345-481E-8718-4C50E43DC7D4}"/>
    <dgm:cxn modelId="{950A5ACA-D0EF-465C-A013-592F663DD6F1}" type="presOf" srcId="{A7D8605E-6B4B-4381-8CEE-151C95F6D189}" destId="{5E8FA209-14ED-45E3-B22F-8079D97C6003}" srcOrd="0" destOrd="0" presId="urn:microsoft.com/office/officeart/2005/8/layout/vList2"/>
    <dgm:cxn modelId="{3988E941-08BF-4DD0-9039-E67CC5DFBB7A}" type="presParOf" srcId="{631ECB7B-8B7E-43D0-9DCB-307E36525DC8}" destId="{5E8FA209-14ED-45E3-B22F-8079D97C6003}"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1EDC4C90-E0D5-45D4-81F1-5218750F3341}" type="doc">
      <dgm:prSet loTypeId="urn:microsoft.com/office/officeart/2005/8/layout/pyramid2" loCatId="pyramid" qsTypeId="urn:microsoft.com/office/officeart/2005/8/quickstyle/simple1" qsCatId="simple" csTypeId="urn:microsoft.com/office/officeart/2005/8/colors/accent1_2" csCatId="accent1"/>
      <dgm:spPr/>
      <dgm:t>
        <a:bodyPr/>
        <a:lstStyle/>
        <a:p>
          <a:endParaRPr lang="tr-TR"/>
        </a:p>
      </dgm:t>
    </dgm:pt>
    <dgm:pt modelId="{A5DDF1FC-F7EF-495D-95C6-8D95B8A4D9DD}">
      <dgm:prSet/>
      <dgm:spPr/>
      <dgm:t>
        <a:bodyPr/>
        <a:lstStyle/>
        <a:p>
          <a:pPr rtl="0"/>
          <a:r>
            <a:rPr lang="tr-TR" smtClean="0"/>
            <a:t>Yumuşak Sargı </a:t>
          </a:r>
          <a:endParaRPr lang="tr-TR"/>
        </a:p>
      </dgm:t>
    </dgm:pt>
    <dgm:pt modelId="{59C0CEE3-7B9B-4D7C-97BA-2035A906364B}" type="parTrans" cxnId="{506C07B4-DBFF-48A1-A3FE-B5C5AC6C9FDA}">
      <dgm:prSet/>
      <dgm:spPr/>
      <dgm:t>
        <a:bodyPr/>
        <a:lstStyle/>
        <a:p>
          <a:endParaRPr lang="tr-TR"/>
        </a:p>
      </dgm:t>
    </dgm:pt>
    <dgm:pt modelId="{862682B8-1C47-432D-BCAE-E3C17A299072}" type="sibTrans" cxnId="{506C07B4-DBFF-48A1-A3FE-B5C5AC6C9FDA}">
      <dgm:prSet/>
      <dgm:spPr/>
      <dgm:t>
        <a:bodyPr/>
        <a:lstStyle/>
        <a:p>
          <a:endParaRPr lang="tr-TR"/>
        </a:p>
      </dgm:t>
    </dgm:pt>
    <dgm:pt modelId="{BDE7F526-38FB-449F-AE00-480A95477359}">
      <dgm:prSet/>
      <dgm:spPr/>
      <dgm:t>
        <a:bodyPr/>
        <a:lstStyle/>
        <a:p>
          <a:pPr rtl="0"/>
          <a:r>
            <a:rPr lang="tr-TR" smtClean="0"/>
            <a:t>Sert Sargı</a:t>
          </a:r>
          <a:endParaRPr lang="tr-TR"/>
        </a:p>
      </dgm:t>
    </dgm:pt>
    <dgm:pt modelId="{30596CA1-97C2-4E97-B8DD-B0CDD9B1AD68}" type="parTrans" cxnId="{7626B251-AF0D-492B-953A-A04A6758840E}">
      <dgm:prSet/>
      <dgm:spPr/>
      <dgm:t>
        <a:bodyPr/>
        <a:lstStyle/>
        <a:p>
          <a:endParaRPr lang="tr-TR"/>
        </a:p>
      </dgm:t>
    </dgm:pt>
    <dgm:pt modelId="{E3765918-DECF-4B76-8B0C-1D4991CFE6D2}" type="sibTrans" cxnId="{7626B251-AF0D-492B-953A-A04A6758840E}">
      <dgm:prSet/>
      <dgm:spPr/>
      <dgm:t>
        <a:bodyPr/>
        <a:lstStyle/>
        <a:p>
          <a:endParaRPr lang="tr-TR"/>
        </a:p>
      </dgm:t>
    </dgm:pt>
    <dgm:pt modelId="{7819AC16-F6A2-4520-89D5-859F2F88EA23}">
      <dgm:prSet/>
      <dgm:spPr/>
      <dgm:t>
        <a:bodyPr/>
        <a:lstStyle/>
        <a:p>
          <a:pPr rtl="0"/>
          <a:r>
            <a:rPr lang="tr-TR" smtClean="0"/>
            <a:t>Mekanik Sargı </a:t>
          </a:r>
          <a:endParaRPr lang="tr-TR"/>
        </a:p>
      </dgm:t>
    </dgm:pt>
    <dgm:pt modelId="{02751DC9-A365-4A81-9A52-5B4D68AC7213}" type="parTrans" cxnId="{0C82F5A1-B0E6-4BFC-982C-84280EC85101}">
      <dgm:prSet/>
      <dgm:spPr/>
      <dgm:t>
        <a:bodyPr/>
        <a:lstStyle/>
        <a:p>
          <a:endParaRPr lang="tr-TR"/>
        </a:p>
      </dgm:t>
    </dgm:pt>
    <dgm:pt modelId="{50AC695B-E4C7-48DA-929B-4721A5AABF70}" type="sibTrans" cxnId="{0C82F5A1-B0E6-4BFC-982C-84280EC85101}">
      <dgm:prSet/>
      <dgm:spPr/>
      <dgm:t>
        <a:bodyPr/>
        <a:lstStyle/>
        <a:p>
          <a:endParaRPr lang="tr-TR"/>
        </a:p>
      </dgm:t>
    </dgm:pt>
    <dgm:pt modelId="{5E4BFC91-79DB-4829-97DE-82326AD719D2}">
      <dgm:prSet/>
      <dgm:spPr/>
      <dgm:t>
        <a:bodyPr/>
        <a:lstStyle/>
        <a:p>
          <a:pPr rtl="0"/>
          <a:r>
            <a:rPr lang="tr-TR" smtClean="0"/>
            <a:t>Askı</a:t>
          </a:r>
          <a:endParaRPr lang="tr-TR"/>
        </a:p>
      </dgm:t>
    </dgm:pt>
    <dgm:pt modelId="{5C325930-A477-4802-BAE0-1D864E2BB1AD}" type="parTrans" cxnId="{C889C2B4-2D24-4DCD-B983-6E3FB685C210}">
      <dgm:prSet/>
      <dgm:spPr/>
      <dgm:t>
        <a:bodyPr/>
        <a:lstStyle/>
        <a:p>
          <a:endParaRPr lang="tr-TR"/>
        </a:p>
      </dgm:t>
    </dgm:pt>
    <dgm:pt modelId="{B6850234-5713-4C8E-82B2-8B033341E30E}" type="sibTrans" cxnId="{C889C2B4-2D24-4DCD-B983-6E3FB685C210}">
      <dgm:prSet/>
      <dgm:spPr/>
      <dgm:t>
        <a:bodyPr/>
        <a:lstStyle/>
        <a:p>
          <a:endParaRPr lang="tr-TR"/>
        </a:p>
      </dgm:t>
    </dgm:pt>
    <dgm:pt modelId="{24BABD1B-145D-4C63-AA6D-6AEA44B3A792}" type="pres">
      <dgm:prSet presAssocID="{1EDC4C90-E0D5-45D4-81F1-5218750F3341}" presName="compositeShape" presStyleCnt="0">
        <dgm:presLayoutVars>
          <dgm:dir/>
          <dgm:resizeHandles/>
        </dgm:presLayoutVars>
      </dgm:prSet>
      <dgm:spPr/>
    </dgm:pt>
    <dgm:pt modelId="{6EAAE999-4C81-4564-A91F-D8A101B97795}" type="pres">
      <dgm:prSet presAssocID="{1EDC4C90-E0D5-45D4-81F1-5218750F3341}" presName="pyramid" presStyleLbl="node1" presStyleIdx="0" presStyleCnt="1"/>
      <dgm:spPr/>
    </dgm:pt>
    <dgm:pt modelId="{E903AD65-96EC-4E8C-ADC3-C2297875E5D6}" type="pres">
      <dgm:prSet presAssocID="{1EDC4C90-E0D5-45D4-81F1-5218750F3341}" presName="theList" presStyleCnt="0"/>
      <dgm:spPr/>
    </dgm:pt>
    <dgm:pt modelId="{9E466315-037F-4142-9CAE-DA3716B16E2F}" type="pres">
      <dgm:prSet presAssocID="{A5DDF1FC-F7EF-495D-95C6-8D95B8A4D9DD}" presName="aNode" presStyleLbl="fgAcc1" presStyleIdx="0" presStyleCnt="4">
        <dgm:presLayoutVars>
          <dgm:bulletEnabled val="1"/>
        </dgm:presLayoutVars>
      </dgm:prSet>
      <dgm:spPr/>
    </dgm:pt>
    <dgm:pt modelId="{C5F6E43D-CFED-4EF6-86BD-009B79C75682}" type="pres">
      <dgm:prSet presAssocID="{A5DDF1FC-F7EF-495D-95C6-8D95B8A4D9DD}" presName="aSpace" presStyleCnt="0"/>
      <dgm:spPr/>
    </dgm:pt>
    <dgm:pt modelId="{6E66CF30-5458-419D-8010-5DB5898AC57E}" type="pres">
      <dgm:prSet presAssocID="{BDE7F526-38FB-449F-AE00-480A95477359}" presName="aNode" presStyleLbl="fgAcc1" presStyleIdx="1" presStyleCnt="4">
        <dgm:presLayoutVars>
          <dgm:bulletEnabled val="1"/>
        </dgm:presLayoutVars>
      </dgm:prSet>
      <dgm:spPr/>
    </dgm:pt>
    <dgm:pt modelId="{3B0D0892-B957-40AE-B2A6-1B2CBB37D2AD}" type="pres">
      <dgm:prSet presAssocID="{BDE7F526-38FB-449F-AE00-480A95477359}" presName="aSpace" presStyleCnt="0"/>
      <dgm:spPr/>
    </dgm:pt>
    <dgm:pt modelId="{C117D8D5-2E2E-4FEA-B244-D70F7CC90379}" type="pres">
      <dgm:prSet presAssocID="{7819AC16-F6A2-4520-89D5-859F2F88EA23}" presName="aNode" presStyleLbl="fgAcc1" presStyleIdx="2" presStyleCnt="4">
        <dgm:presLayoutVars>
          <dgm:bulletEnabled val="1"/>
        </dgm:presLayoutVars>
      </dgm:prSet>
      <dgm:spPr/>
    </dgm:pt>
    <dgm:pt modelId="{81A7B230-2A59-4D77-A70C-29C5D77F2D79}" type="pres">
      <dgm:prSet presAssocID="{7819AC16-F6A2-4520-89D5-859F2F88EA23}" presName="aSpace" presStyleCnt="0"/>
      <dgm:spPr/>
    </dgm:pt>
    <dgm:pt modelId="{5B669478-4218-41AC-99AB-D8DB4E957D6A}" type="pres">
      <dgm:prSet presAssocID="{5E4BFC91-79DB-4829-97DE-82326AD719D2}" presName="aNode" presStyleLbl="fgAcc1" presStyleIdx="3" presStyleCnt="4">
        <dgm:presLayoutVars>
          <dgm:bulletEnabled val="1"/>
        </dgm:presLayoutVars>
      </dgm:prSet>
      <dgm:spPr/>
    </dgm:pt>
    <dgm:pt modelId="{57AF58A8-D6BC-4B96-AC82-1E84EF34E3EB}" type="pres">
      <dgm:prSet presAssocID="{5E4BFC91-79DB-4829-97DE-82326AD719D2}" presName="aSpace" presStyleCnt="0"/>
      <dgm:spPr/>
    </dgm:pt>
  </dgm:ptLst>
  <dgm:cxnLst>
    <dgm:cxn modelId="{795A4AC3-ADAF-4142-94E4-A3A434C86903}" type="presOf" srcId="{7819AC16-F6A2-4520-89D5-859F2F88EA23}" destId="{C117D8D5-2E2E-4FEA-B244-D70F7CC90379}" srcOrd="0" destOrd="0" presId="urn:microsoft.com/office/officeart/2005/8/layout/pyramid2"/>
    <dgm:cxn modelId="{11300AE0-9686-46F7-945E-5253CAD5C7D6}" type="presOf" srcId="{1EDC4C90-E0D5-45D4-81F1-5218750F3341}" destId="{24BABD1B-145D-4C63-AA6D-6AEA44B3A792}" srcOrd="0" destOrd="0" presId="urn:microsoft.com/office/officeart/2005/8/layout/pyramid2"/>
    <dgm:cxn modelId="{7626B251-AF0D-492B-953A-A04A6758840E}" srcId="{1EDC4C90-E0D5-45D4-81F1-5218750F3341}" destId="{BDE7F526-38FB-449F-AE00-480A95477359}" srcOrd="1" destOrd="0" parTransId="{30596CA1-97C2-4E97-B8DD-B0CDD9B1AD68}" sibTransId="{E3765918-DECF-4B76-8B0C-1D4991CFE6D2}"/>
    <dgm:cxn modelId="{506C07B4-DBFF-48A1-A3FE-B5C5AC6C9FDA}" srcId="{1EDC4C90-E0D5-45D4-81F1-5218750F3341}" destId="{A5DDF1FC-F7EF-495D-95C6-8D95B8A4D9DD}" srcOrd="0" destOrd="0" parTransId="{59C0CEE3-7B9B-4D7C-97BA-2035A906364B}" sibTransId="{862682B8-1C47-432D-BCAE-E3C17A299072}"/>
    <dgm:cxn modelId="{451B3619-46EA-4688-B739-D08388026518}" type="presOf" srcId="{BDE7F526-38FB-449F-AE00-480A95477359}" destId="{6E66CF30-5458-419D-8010-5DB5898AC57E}" srcOrd="0" destOrd="0" presId="urn:microsoft.com/office/officeart/2005/8/layout/pyramid2"/>
    <dgm:cxn modelId="{18E7DDAD-5CAB-42BF-8A50-96576562DA70}" type="presOf" srcId="{5E4BFC91-79DB-4829-97DE-82326AD719D2}" destId="{5B669478-4218-41AC-99AB-D8DB4E957D6A}" srcOrd="0" destOrd="0" presId="urn:microsoft.com/office/officeart/2005/8/layout/pyramid2"/>
    <dgm:cxn modelId="{0C82F5A1-B0E6-4BFC-982C-84280EC85101}" srcId="{1EDC4C90-E0D5-45D4-81F1-5218750F3341}" destId="{7819AC16-F6A2-4520-89D5-859F2F88EA23}" srcOrd="2" destOrd="0" parTransId="{02751DC9-A365-4A81-9A52-5B4D68AC7213}" sibTransId="{50AC695B-E4C7-48DA-929B-4721A5AABF70}"/>
    <dgm:cxn modelId="{C889C2B4-2D24-4DCD-B983-6E3FB685C210}" srcId="{1EDC4C90-E0D5-45D4-81F1-5218750F3341}" destId="{5E4BFC91-79DB-4829-97DE-82326AD719D2}" srcOrd="3" destOrd="0" parTransId="{5C325930-A477-4802-BAE0-1D864E2BB1AD}" sibTransId="{B6850234-5713-4C8E-82B2-8B033341E30E}"/>
    <dgm:cxn modelId="{B481340E-A1BD-4722-864D-F2031064062B}" type="presOf" srcId="{A5DDF1FC-F7EF-495D-95C6-8D95B8A4D9DD}" destId="{9E466315-037F-4142-9CAE-DA3716B16E2F}" srcOrd="0" destOrd="0" presId="urn:microsoft.com/office/officeart/2005/8/layout/pyramid2"/>
    <dgm:cxn modelId="{E1F1743F-6B3F-4602-B287-6637D4AB1043}" type="presParOf" srcId="{24BABD1B-145D-4C63-AA6D-6AEA44B3A792}" destId="{6EAAE999-4C81-4564-A91F-D8A101B97795}" srcOrd="0" destOrd="0" presId="urn:microsoft.com/office/officeart/2005/8/layout/pyramid2"/>
    <dgm:cxn modelId="{1547BE28-0661-4562-96CD-71EC2B9832C2}" type="presParOf" srcId="{24BABD1B-145D-4C63-AA6D-6AEA44B3A792}" destId="{E903AD65-96EC-4E8C-ADC3-C2297875E5D6}" srcOrd="1" destOrd="0" presId="urn:microsoft.com/office/officeart/2005/8/layout/pyramid2"/>
    <dgm:cxn modelId="{19C430CC-1E26-4555-BFD1-14B6953C6FA4}" type="presParOf" srcId="{E903AD65-96EC-4E8C-ADC3-C2297875E5D6}" destId="{9E466315-037F-4142-9CAE-DA3716B16E2F}" srcOrd="0" destOrd="0" presId="urn:microsoft.com/office/officeart/2005/8/layout/pyramid2"/>
    <dgm:cxn modelId="{34382538-8591-463B-89E9-2BFE299D1607}" type="presParOf" srcId="{E903AD65-96EC-4E8C-ADC3-C2297875E5D6}" destId="{C5F6E43D-CFED-4EF6-86BD-009B79C75682}" srcOrd="1" destOrd="0" presId="urn:microsoft.com/office/officeart/2005/8/layout/pyramid2"/>
    <dgm:cxn modelId="{C4565BE2-1306-443C-A150-B9314CFE41BB}" type="presParOf" srcId="{E903AD65-96EC-4E8C-ADC3-C2297875E5D6}" destId="{6E66CF30-5458-419D-8010-5DB5898AC57E}" srcOrd="2" destOrd="0" presId="urn:microsoft.com/office/officeart/2005/8/layout/pyramid2"/>
    <dgm:cxn modelId="{BF444FA3-937A-47DA-8CA3-8D10A3D7EF49}" type="presParOf" srcId="{E903AD65-96EC-4E8C-ADC3-C2297875E5D6}" destId="{3B0D0892-B957-40AE-B2A6-1B2CBB37D2AD}" srcOrd="3" destOrd="0" presId="urn:microsoft.com/office/officeart/2005/8/layout/pyramid2"/>
    <dgm:cxn modelId="{58498099-97F4-4094-8004-C59E7B77D48B}" type="presParOf" srcId="{E903AD65-96EC-4E8C-ADC3-C2297875E5D6}" destId="{C117D8D5-2E2E-4FEA-B244-D70F7CC90379}" srcOrd="4" destOrd="0" presId="urn:microsoft.com/office/officeart/2005/8/layout/pyramid2"/>
    <dgm:cxn modelId="{8AFC2B04-0CAE-4EE1-ADC2-F9DAE8C22FA1}" type="presParOf" srcId="{E903AD65-96EC-4E8C-ADC3-C2297875E5D6}" destId="{81A7B230-2A59-4D77-A70C-29C5D77F2D79}" srcOrd="5" destOrd="0" presId="urn:microsoft.com/office/officeart/2005/8/layout/pyramid2"/>
    <dgm:cxn modelId="{ED19C669-73B0-46B7-9A20-3CB134B97E3E}" type="presParOf" srcId="{E903AD65-96EC-4E8C-ADC3-C2297875E5D6}" destId="{5B669478-4218-41AC-99AB-D8DB4E957D6A}" srcOrd="6" destOrd="0" presId="urn:microsoft.com/office/officeart/2005/8/layout/pyramid2"/>
    <dgm:cxn modelId="{B52430C1-3D5E-436B-BBD8-233216ECB3D1}" type="presParOf" srcId="{E903AD65-96EC-4E8C-ADC3-C2297875E5D6}" destId="{57AF58A8-D6BC-4B96-AC82-1E84EF34E3EB}" srcOrd="7" destOrd="0" presId="urn:microsoft.com/office/officeart/2005/8/layout/pyramid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874A77BB-E468-4268-8F0E-5629E784B648}"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tr-TR"/>
        </a:p>
      </dgm:t>
    </dgm:pt>
    <dgm:pt modelId="{9BFC6523-5243-4D50-8BEB-980D12A520CE}">
      <dgm:prSet/>
      <dgm:spPr/>
      <dgm:t>
        <a:bodyPr/>
        <a:lstStyle/>
        <a:p>
          <a:pPr rtl="0"/>
          <a:r>
            <a:rPr lang="tr-TR" b="1" baseline="0" smtClean="0"/>
            <a:t>Üçgen Sargı Kullanılarak Kol Askısı </a:t>
          </a:r>
          <a:endParaRPr lang="tr-TR"/>
        </a:p>
      </dgm:t>
    </dgm:pt>
    <dgm:pt modelId="{2E904A36-2349-41B2-A4FE-03DE07CD4ADF}" type="parTrans" cxnId="{8F8E2E10-7E38-49A8-B88F-92FBC0888E3A}">
      <dgm:prSet/>
      <dgm:spPr/>
      <dgm:t>
        <a:bodyPr/>
        <a:lstStyle/>
        <a:p>
          <a:endParaRPr lang="tr-TR"/>
        </a:p>
      </dgm:t>
    </dgm:pt>
    <dgm:pt modelId="{FB852229-A9D7-4AAF-A03B-E790091380C4}" type="sibTrans" cxnId="{8F8E2E10-7E38-49A8-B88F-92FBC0888E3A}">
      <dgm:prSet/>
      <dgm:spPr/>
      <dgm:t>
        <a:bodyPr/>
        <a:lstStyle/>
        <a:p>
          <a:endParaRPr lang="tr-TR"/>
        </a:p>
      </dgm:t>
    </dgm:pt>
    <dgm:pt modelId="{863CD660-87DB-4709-9C43-544437874C79}" type="pres">
      <dgm:prSet presAssocID="{874A77BB-E468-4268-8F0E-5629E784B648}" presName="linear" presStyleCnt="0">
        <dgm:presLayoutVars>
          <dgm:animLvl val="lvl"/>
          <dgm:resizeHandles val="exact"/>
        </dgm:presLayoutVars>
      </dgm:prSet>
      <dgm:spPr/>
    </dgm:pt>
    <dgm:pt modelId="{BF599541-D00D-4948-994F-08DBA532345D}" type="pres">
      <dgm:prSet presAssocID="{9BFC6523-5243-4D50-8BEB-980D12A520CE}" presName="parentText" presStyleLbl="node1" presStyleIdx="0" presStyleCnt="1">
        <dgm:presLayoutVars>
          <dgm:chMax val="0"/>
          <dgm:bulletEnabled val="1"/>
        </dgm:presLayoutVars>
      </dgm:prSet>
      <dgm:spPr/>
    </dgm:pt>
  </dgm:ptLst>
  <dgm:cxnLst>
    <dgm:cxn modelId="{067AB3A4-011B-4C4D-864A-9F4B307E011D}" type="presOf" srcId="{9BFC6523-5243-4D50-8BEB-980D12A520CE}" destId="{BF599541-D00D-4948-994F-08DBA532345D}" srcOrd="0" destOrd="0" presId="urn:microsoft.com/office/officeart/2005/8/layout/vList2"/>
    <dgm:cxn modelId="{8F8E2E10-7E38-49A8-B88F-92FBC0888E3A}" srcId="{874A77BB-E468-4268-8F0E-5629E784B648}" destId="{9BFC6523-5243-4D50-8BEB-980D12A520CE}" srcOrd="0" destOrd="0" parTransId="{2E904A36-2349-41B2-A4FE-03DE07CD4ADF}" sibTransId="{FB852229-A9D7-4AAF-A03B-E790091380C4}"/>
    <dgm:cxn modelId="{18215ED2-0D5E-4BA7-A7C7-D91C3F67E1F8}" type="presOf" srcId="{874A77BB-E468-4268-8F0E-5629E784B648}" destId="{863CD660-87DB-4709-9C43-544437874C79}" srcOrd="0" destOrd="0" presId="urn:microsoft.com/office/officeart/2005/8/layout/vList2"/>
    <dgm:cxn modelId="{F163C60C-D465-46CA-AAC6-5747E2A515B0}" type="presParOf" srcId="{863CD660-87DB-4709-9C43-544437874C79}" destId="{BF599541-D00D-4948-994F-08DBA532345D}"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F44C8E9C-522B-4B28-BED9-E0E61EF55D4C}"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tr-TR"/>
        </a:p>
      </dgm:t>
    </dgm:pt>
    <dgm:pt modelId="{F3F1B215-A6E8-4F28-B74B-7D60899C31BC}">
      <dgm:prSet/>
      <dgm:spPr/>
      <dgm:t>
        <a:bodyPr/>
        <a:lstStyle/>
        <a:p>
          <a:pPr rtl="0"/>
          <a:r>
            <a:rPr lang="tr-TR" b="1" baseline="0" dirty="0" smtClean="0"/>
            <a:t>Sargı yapılırken dikkat edilmesi gereken kurallar</a:t>
          </a:r>
          <a:endParaRPr lang="tr-TR" dirty="0"/>
        </a:p>
      </dgm:t>
    </dgm:pt>
    <dgm:pt modelId="{FE2C8F7D-0452-422D-BBDF-3819151AD3AB}" type="parTrans" cxnId="{7BBA4ACE-6D0E-47E3-9E82-0E1205E67F1A}">
      <dgm:prSet/>
      <dgm:spPr/>
      <dgm:t>
        <a:bodyPr/>
        <a:lstStyle/>
        <a:p>
          <a:endParaRPr lang="tr-TR"/>
        </a:p>
      </dgm:t>
    </dgm:pt>
    <dgm:pt modelId="{FCD61877-DEEA-4C29-BC8F-2BE7BF163921}" type="sibTrans" cxnId="{7BBA4ACE-6D0E-47E3-9E82-0E1205E67F1A}">
      <dgm:prSet/>
      <dgm:spPr/>
      <dgm:t>
        <a:bodyPr/>
        <a:lstStyle/>
        <a:p>
          <a:endParaRPr lang="tr-TR"/>
        </a:p>
      </dgm:t>
    </dgm:pt>
    <dgm:pt modelId="{0176C487-57A6-474C-A33F-2020F7735237}" type="pres">
      <dgm:prSet presAssocID="{F44C8E9C-522B-4B28-BED9-E0E61EF55D4C}" presName="linear" presStyleCnt="0">
        <dgm:presLayoutVars>
          <dgm:animLvl val="lvl"/>
          <dgm:resizeHandles val="exact"/>
        </dgm:presLayoutVars>
      </dgm:prSet>
      <dgm:spPr/>
    </dgm:pt>
    <dgm:pt modelId="{88B49C67-90F5-4B3D-93CD-BBD005466835}" type="pres">
      <dgm:prSet presAssocID="{F3F1B215-A6E8-4F28-B74B-7D60899C31BC}" presName="parentText" presStyleLbl="node1" presStyleIdx="0" presStyleCnt="1">
        <dgm:presLayoutVars>
          <dgm:chMax val="0"/>
          <dgm:bulletEnabled val="1"/>
        </dgm:presLayoutVars>
      </dgm:prSet>
      <dgm:spPr/>
    </dgm:pt>
  </dgm:ptLst>
  <dgm:cxnLst>
    <dgm:cxn modelId="{7BBA4ACE-6D0E-47E3-9E82-0E1205E67F1A}" srcId="{F44C8E9C-522B-4B28-BED9-E0E61EF55D4C}" destId="{F3F1B215-A6E8-4F28-B74B-7D60899C31BC}" srcOrd="0" destOrd="0" parTransId="{FE2C8F7D-0452-422D-BBDF-3819151AD3AB}" sibTransId="{FCD61877-DEEA-4C29-BC8F-2BE7BF163921}"/>
    <dgm:cxn modelId="{8F111B21-98F2-421F-B3F4-B48EA06A0632}" type="presOf" srcId="{F44C8E9C-522B-4B28-BED9-E0E61EF55D4C}" destId="{0176C487-57A6-474C-A33F-2020F7735237}" srcOrd="0" destOrd="0" presId="urn:microsoft.com/office/officeart/2005/8/layout/vList2"/>
    <dgm:cxn modelId="{4E9DDA3A-8572-43BF-9047-DA0FC8BF4021}" type="presOf" srcId="{F3F1B215-A6E8-4F28-B74B-7D60899C31BC}" destId="{88B49C67-90F5-4B3D-93CD-BBD005466835}" srcOrd="0" destOrd="0" presId="urn:microsoft.com/office/officeart/2005/8/layout/vList2"/>
    <dgm:cxn modelId="{59203B0C-C21A-4EAB-9966-EA6EB121AAA1}" type="presParOf" srcId="{0176C487-57A6-474C-A33F-2020F7735237}" destId="{88B49C67-90F5-4B3D-93CD-BBD005466835}"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23EABE89-13DC-4361-BC46-DF2F65EE09DE}"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tr-TR"/>
        </a:p>
      </dgm:t>
    </dgm:pt>
    <dgm:pt modelId="{693EF60C-CCC4-4B21-AC51-735F05EADCAC}">
      <dgm:prSet/>
      <dgm:spPr/>
      <dgm:t>
        <a:bodyPr/>
        <a:lstStyle/>
        <a:p>
          <a:pPr rtl="0"/>
          <a:r>
            <a:rPr lang="tr-TR" b="1" baseline="0" dirty="0" smtClean="0"/>
            <a:t>Sargı yapılırken dikkat edilmesi gereken kurallar</a:t>
          </a:r>
          <a:endParaRPr lang="tr-TR" dirty="0"/>
        </a:p>
      </dgm:t>
    </dgm:pt>
    <dgm:pt modelId="{95C0B9D1-37D3-49CF-9DA2-9ECC397AFC82}" type="parTrans" cxnId="{EE49898F-C558-40F9-8636-DC7D49B8DDFB}">
      <dgm:prSet/>
      <dgm:spPr/>
      <dgm:t>
        <a:bodyPr/>
        <a:lstStyle/>
        <a:p>
          <a:endParaRPr lang="tr-TR"/>
        </a:p>
      </dgm:t>
    </dgm:pt>
    <dgm:pt modelId="{AC9E33AC-6C08-40B4-82D4-E0A61A1ECE4A}" type="sibTrans" cxnId="{EE49898F-C558-40F9-8636-DC7D49B8DDFB}">
      <dgm:prSet/>
      <dgm:spPr/>
      <dgm:t>
        <a:bodyPr/>
        <a:lstStyle/>
        <a:p>
          <a:endParaRPr lang="tr-TR"/>
        </a:p>
      </dgm:t>
    </dgm:pt>
    <dgm:pt modelId="{1839B26F-0621-4FF7-A317-C13669CC2A46}" type="pres">
      <dgm:prSet presAssocID="{23EABE89-13DC-4361-BC46-DF2F65EE09DE}" presName="linear" presStyleCnt="0">
        <dgm:presLayoutVars>
          <dgm:animLvl val="lvl"/>
          <dgm:resizeHandles val="exact"/>
        </dgm:presLayoutVars>
      </dgm:prSet>
      <dgm:spPr/>
    </dgm:pt>
    <dgm:pt modelId="{D924FCE8-F243-41A1-899F-9BD06D28EE37}" type="pres">
      <dgm:prSet presAssocID="{693EF60C-CCC4-4B21-AC51-735F05EADCAC}" presName="parentText" presStyleLbl="node1" presStyleIdx="0" presStyleCnt="1">
        <dgm:presLayoutVars>
          <dgm:chMax val="0"/>
          <dgm:bulletEnabled val="1"/>
        </dgm:presLayoutVars>
      </dgm:prSet>
      <dgm:spPr/>
    </dgm:pt>
  </dgm:ptLst>
  <dgm:cxnLst>
    <dgm:cxn modelId="{B24149D7-1EC9-4DAF-B436-5217A3E62DA6}" type="presOf" srcId="{693EF60C-CCC4-4B21-AC51-735F05EADCAC}" destId="{D924FCE8-F243-41A1-899F-9BD06D28EE37}" srcOrd="0" destOrd="0" presId="urn:microsoft.com/office/officeart/2005/8/layout/vList2"/>
    <dgm:cxn modelId="{EE49898F-C558-40F9-8636-DC7D49B8DDFB}" srcId="{23EABE89-13DC-4361-BC46-DF2F65EE09DE}" destId="{693EF60C-CCC4-4B21-AC51-735F05EADCAC}" srcOrd="0" destOrd="0" parTransId="{95C0B9D1-37D3-49CF-9DA2-9ECC397AFC82}" sibTransId="{AC9E33AC-6C08-40B4-82D4-E0A61A1ECE4A}"/>
    <dgm:cxn modelId="{5ADF83A3-4014-48D4-9E76-E7CCD40FC768}" type="presOf" srcId="{23EABE89-13DC-4361-BC46-DF2F65EE09DE}" destId="{1839B26F-0621-4FF7-A317-C13669CC2A46}" srcOrd="0" destOrd="0" presId="urn:microsoft.com/office/officeart/2005/8/layout/vList2"/>
    <dgm:cxn modelId="{F021DCCE-E8DD-4E51-A806-F09A937B32B8}" type="presParOf" srcId="{1839B26F-0621-4FF7-A317-C13669CC2A46}" destId="{D924FCE8-F243-41A1-899F-9BD06D28EE37}"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FB92D02F-189D-444A-982F-A88E3B31750D}"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tr-TR"/>
        </a:p>
      </dgm:t>
    </dgm:pt>
    <dgm:pt modelId="{AD4942A0-5F39-48F4-B35C-AD9A111CCDC6}">
      <dgm:prSet/>
      <dgm:spPr/>
      <dgm:t>
        <a:bodyPr/>
        <a:lstStyle/>
        <a:p>
          <a:pPr rtl="0"/>
          <a:r>
            <a:rPr lang="tr-TR" b="1" baseline="0" smtClean="0"/>
            <a:t>Sargı yapılırken dikkat edilmesi gereken kurallar</a:t>
          </a:r>
          <a:endParaRPr lang="tr-TR"/>
        </a:p>
      </dgm:t>
    </dgm:pt>
    <dgm:pt modelId="{49DB1619-84FA-46F6-BC9F-604D35334D51}" type="parTrans" cxnId="{9088F985-43EA-4B04-96E9-7875DD8C307D}">
      <dgm:prSet/>
      <dgm:spPr/>
      <dgm:t>
        <a:bodyPr/>
        <a:lstStyle/>
        <a:p>
          <a:endParaRPr lang="tr-TR"/>
        </a:p>
      </dgm:t>
    </dgm:pt>
    <dgm:pt modelId="{57985D7D-C039-4BD8-9E65-78B687068560}" type="sibTrans" cxnId="{9088F985-43EA-4B04-96E9-7875DD8C307D}">
      <dgm:prSet/>
      <dgm:spPr/>
      <dgm:t>
        <a:bodyPr/>
        <a:lstStyle/>
        <a:p>
          <a:endParaRPr lang="tr-TR"/>
        </a:p>
      </dgm:t>
    </dgm:pt>
    <dgm:pt modelId="{E106B2C0-7E60-414A-95C0-6BBDB63F2E10}" type="pres">
      <dgm:prSet presAssocID="{FB92D02F-189D-444A-982F-A88E3B31750D}" presName="linear" presStyleCnt="0">
        <dgm:presLayoutVars>
          <dgm:animLvl val="lvl"/>
          <dgm:resizeHandles val="exact"/>
        </dgm:presLayoutVars>
      </dgm:prSet>
      <dgm:spPr/>
    </dgm:pt>
    <dgm:pt modelId="{8CE7C0B1-B726-43FF-9576-2B982EC39430}" type="pres">
      <dgm:prSet presAssocID="{AD4942A0-5F39-48F4-B35C-AD9A111CCDC6}" presName="parentText" presStyleLbl="node1" presStyleIdx="0" presStyleCnt="1">
        <dgm:presLayoutVars>
          <dgm:chMax val="0"/>
          <dgm:bulletEnabled val="1"/>
        </dgm:presLayoutVars>
      </dgm:prSet>
      <dgm:spPr/>
    </dgm:pt>
  </dgm:ptLst>
  <dgm:cxnLst>
    <dgm:cxn modelId="{9F8464CF-BEEC-44B8-8632-42127D6B0BF4}" type="presOf" srcId="{FB92D02F-189D-444A-982F-A88E3B31750D}" destId="{E106B2C0-7E60-414A-95C0-6BBDB63F2E10}" srcOrd="0" destOrd="0" presId="urn:microsoft.com/office/officeart/2005/8/layout/vList2"/>
    <dgm:cxn modelId="{41211D78-8C3B-4164-8918-D1E7894E89BE}" type="presOf" srcId="{AD4942A0-5F39-48F4-B35C-AD9A111CCDC6}" destId="{8CE7C0B1-B726-43FF-9576-2B982EC39430}" srcOrd="0" destOrd="0" presId="urn:microsoft.com/office/officeart/2005/8/layout/vList2"/>
    <dgm:cxn modelId="{9088F985-43EA-4B04-96E9-7875DD8C307D}" srcId="{FB92D02F-189D-444A-982F-A88E3B31750D}" destId="{AD4942A0-5F39-48F4-B35C-AD9A111CCDC6}" srcOrd="0" destOrd="0" parTransId="{49DB1619-84FA-46F6-BC9F-604D35334D51}" sibTransId="{57985D7D-C039-4BD8-9E65-78B687068560}"/>
    <dgm:cxn modelId="{9A9AB074-56C7-44AA-903B-9F217EBC7F1E}" type="presParOf" srcId="{E106B2C0-7E60-414A-95C0-6BBDB63F2E10}" destId="{8CE7C0B1-B726-43FF-9576-2B982EC39430}"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5A04418-7297-4415-AAB2-CCC00887C1ED}"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tr-TR"/>
        </a:p>
      </dgm:t>
    </dgm:pt>
    <dgm:pt modelId="{3EEB10B5-3541-489E-BD34-FB01FC17396A}">
      <dgm:prSet custT="1"/>
      <dgm:spPr/>
      <dgm:t>
        <a:bodyPr/>
        <a:lstStyle/>
        <a:p>
          <a:pPr rtl="0"/>
          <a:r>
            <a:rPr lang="tr-TR" sz="3600" b="1" baseline="0" dirty="0" smtClean="0">
              <a:latin typeface="Times New Roman" pitchFamily="18" charset="0"/>
              <a:cs typeface="Times New Roman" pitchFamily="18" charset="0"/>
            </a:rPr>
            <a:t>Pansumanın kullanım amacı</a:t>
          </a:r>
          <a:endParaRPr lang="tr-TR" sz="3600" dirty="0">
            <a:latin typeface="Times New Roman" pitchFamily="18" charset="0"/>
            <a:cs typeface="Times New Roman" pitchFamily="18" charset="0"/>
          </a:endParaRPr>
        </a:p>
      </dgm:t>
    </dgm:pt>
    <dgm:pt modelId="{0D218516-002F-4ED1-9F28-782EFB49B07D}" type="parTrans" cxnId="{38E10F28-F5B6-4743-B662-68CD372B0D66}">
      <dgm:prSet/>
      <dgm:spPr/>
      <dgm:t>
        <a:bodyPr/>
        <a:lstStyle/>
        <a:p>
          <a:endParaRPr lang="tr-TR"/>
        </a:p>
      </dgm:t>
    </dgm:pt>
    <dgm:pt modelId="{AB7F4F6F-FBF3-4F52-AF1C-34EEDBC6849D}" type="sibTrans" cxnId="{38E10F28-F5B6-4743-B662-68CD372B0D66}">
      <dgm:prSet/>
      <dgm:spPr/>
      <dgm:t>
        <a:bodyPr/>
        <a:lstStyle/>
        <a:p>
          <a:endParaRPr lang="tr-TR"/>
        </a:p>
      </dgm:t>
    </dgm:pt>
    <dgm:pt modelId="{EE264374-7A0C-4AB4-AA05-36EB80DCDB7A}" type="pres">
      <dgm:prSet presAssocID="{05A04418-7297-4415-AAB2-CCC00887C1ED}" presName="linear" presStyleCnt="0">
        <dgm:presLayoutVars>
          <dgm:animLvl val="lvl"/>
          <dgm:resizeHandles val="exact"/>
        </dgm:presLayoutVars>
      </dgm:prSet>
      <dgm:spPr/>
    </dgm:pt>
    <dgm:pt modelId="{21276CFB-B4F9-4070-B933-40432F95A9A3}" type="pres">
      <dgm:prSet presAssocID="{3EEB10B5-3541-489E-BD34-FB01FC17396A}" presName="parentText" presStyleLbl="node1" presStyleIdx="0" presStyleCnt="1">
        <dgm:presLayoutVars>
          <dgm:chMax val="0"/>
          <dgm:bulletEnabled val="1"/>
        </dgm:presLayoutVars>
      </dgm:prSet>
      <dgm:spPr/>
    </dgm:pt>
  </dgm:ptLst>
  <dgm:cxnLst>
    <dgm:cxn modelId="{38E10F28-F5B6-4743-B662-68CD372B0D66}" srcId="{05A04418-7297-4415-AAB2-CCC00887C1ED}" destId="{3EEB10B5-3541-489E-BD34-FB01FC17396A}" srcOrd="0" destOrd="0" parTransId="{0D218516-002F-4ED1-9F28-782EFB49B07D}" sibTransId="{AB7F4F6F-FBF3-4F52-AF1C-34EEDBC6849D}"/>
    <dgm:cxn modelId="{4CE221F9-6CEA-47F8-B46B-387C70366028}" type="presOf" srcId="{05A04418-7297-4415-AAB2-CCC00887C1ED}" destId="{EE264374-7A0C-4AB4-AA05-36EB80DCDB7A}" srcOrd="0" destOrd="0" presId="urn:microsoft.com/office/officeart/2005/8/layout/vList2"/>
    <dgm:cxn modelId="{B1E3A3C1-35BC-485E-8F81-0831F9F7AB27}" type="presOf" srcId="{3EEB10B5-3541-489E-BD34-FB01FC17396A}" destId="{21276CFB-B4F9-4070-B933-40432F95A9A3}" srcOrd="0" destOrd="0" presId="urn:microsoft.com/office/officeart/2005/8/layout/vList2"/>
    <dgm:cxn modelId="{83966902-E164-44CB-AAB2-8A45B18DC558}" type="presParOf" srcId="{EE264374-7A0C-4AB4-AA05-36EB80DCDB7A}" destId="{21276CFB-B4F9-4070-B933-40432F95A9A3}"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EFA2F7D-8954-4985-A81D-73A69BF840FC}"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tr-TR"/>
        </a:p>
      </dgm:t>
    </dgm:pt>
    <dgm:pt modelId="{25E6FF05-A56A-4A12-9925-27173054F529}">
      <dgm:prSet custT="1"/>
      <dgm:spPr/>
      <dgm:t>
        <a:bodyPr/>
        <a:lstStyle/>
        <a:p>
          <a:pPr rtl="0"/>
          <a:r>
            <a:rPr lang="tr-TR" sz="3600" b="1" baseline="0" dirty="0" smtClean="0">
              <a:latin typeface="Times New Roman" pitchFamily="18" charset="0"/>
              <a:cs typeface="Times New Roman" pitchFamily="18" charset="0"/>
            </a:rPr>
            <a:t>Yaranın Durumuna Göre Pansuman</a:t>
          </a:r>
        </a:p>
      </dgm:t>
    </dgm:pt>
    <dgm:pt modelId="{DDB486D8-7460-4478-B892-D836AB9AEE9E}" type="parTrans" cxnId="{F19BF670-6599-482F-9751-5780AD98A0C3}">
      <dgm:prSet/>
      <dgm:spPr/>
      <dgm:t>
        <a:bodyPr/>
        <a:lstStyle/>
        <a:p>
          <a:endParaRPr lang="tr-TR"/>
        </a:p>
      </dgm:t>
    </dgm:pt>
    <dgm:pt modelId="{7775AA4C-C331-40FE-8F2D-0A3DDAD3D6C0}" type="sibTrans" cxnId="{F19BF670-6599-482F-9751-5780AD98A0C3}">
      <dgm:prSet/>
      <dgm:spPr/>
      <dgm:t>
        <a:bodyPr/>
        <a:lstStyle/>
        <a:p>
          <a:endParaRPr lang="tr-TR"/>
        </a:p>
      </dgm:t>
    </dgm:pt>
    <dgm:pt modelId="{42E9BDC1-0FA6-45FE-AFCF-0242FB8D38DD}" type="pres">
      <dgm:prSet presAssocID="{CEFA2F7D-8954-4985-A81D-73A69BF840FC}" presName="linear" presStyleCnt="0">
        <dgm:presLayoutVars>
          <dgm:animLvl val="lvl"/>
          <dgm:resizeHandles val="exact"/>
        </dgm:presLayoutVars>
      </dgm:prSet>
      <dgm:spPr/>
    </dgm:pt>
    <dgm:pt modelId="{40AE6AC9-FE22-47D0-917D-0EAEC8C43578}" type="pres">
      <dgm:prSet presAssocID="{25E6FF05-A56A-4A12-9925-27173054F529}" presName="parentText" presStyleLbl="node1" presStyleIdx="0" presStyleCnt="1">
        <dgm:presLayoutVars>
          <dgm:chMax val="0"/>
          <dgm:bulletEnabled val="1"/>
        </dgm:presLayoutVars>
      </dgm:prSet>
      <dgm:spPr/>
      <dgm:t>
        <a:bodyPr/>
        <a:lstStyle/>
        <a:p>
          <a:endParaRPr lang="tr-TR"/>
        </a:p>
      </dgm:t>
    </dgm:pt>
  </dgm:ptLst>
  <dgm:cxnLst>
    <dgm:cxn modelId="{B1402223-A7D1-4C34-AD79-9D3ABB67EAB6}" type="presOf" srcId="{CEFA2F7D-8954-4985-A81D-73A69BF840FC}" destId="{42E9BDC1-0FA6-45FE-AFCF-0242FB8D38DD}" srcOrd="0" destOrd="0" presId="urn:microsoft.com/office/officeart/2005/8/layout/vList2"/>
    <dgm:cxn modelId="{F19BF670-6599-482F-9751-5780AD98A0C3}" srcId="{CEFA2F7D-8954-4985-A81D-73A69BF840FC}" destId="{25E6FF05-A56A-4A12-9925-27173054F529}" srcOrd="0" destOrd="0" parTransId="{DDB486D8-7460-4478-B892-D836AB9AEE9E}" sibTransId="{7775AA4C-C331-40FE-8F2D-0A3DDAD3D6C0}"/>
    <dgm:cxn modelId="{B6F34EF9-F9B0-4C19-8554-741FB8D5EFF5}" type="presOf" srcId="{25E6FF05-A56A-4A12-9925-27173054F529}" destId="{40AE6AC9-FE22-47D0-917D-0EAEC8C43578}" srcOrd="0" destOrd="0" presId="urn:microsoft.com/office/officeart/2005/8/layout/vList2"/>
    <dgm:cxn modelId="{1C8FFCEE-68EC-4CFA-86CE-DE26AEB510FE}" type="presParOf" srcId="{42E9BDC1-0FA6-45FE-AFCF-0242FB8D38DD}" destId="{40AE6AC9-FE22-47D0-917D-0EAEC8C43578}"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F44A789-6A3A-4643-BA03-0600C38DD8E3}" type="doc">
      <dgm:prSet loTypeId="urn:microsoft.com/office/officeart/2005/8/layout/venn1" loCatId="relationship" qsTypeId="urn:microsoft.com/office/officeart/2005/8/quickstyle/simple1" qsCatId="simple" csTypeId="urn:microsoft.com/office/officeart/2005/8/colors/accent1_2" csCatId="accent1" phldr="1"/>
      <dgm:spPr/>
      <dgm:t>
        <a:bodyPr/>
        <a:lstStyle/>
        <a:p>
          <a:endParaRPr lang="tr-TR"/>
        </a:p>
      </dgm:t>
    </dgm:pt>
    <dgm:pt modelId="{2669702B-89C0-4480-B5E1-90956C5A044B}">
      <dgm:prSet/>
      <dgm:spPr/>
      <dgm:t>
        <a:bodyPr/>
        <a:lstStyle/>
        <a:p>
          <a:pPr rtl="0"/>
          <a:r>
            <a:rPr lang="tr-TR" dirty="0" smtClean="0"/>
            <a:t>Koruyucu Pansuman </a:t>
          </a:r>
          <a:endParaRPr lang="tr-TR" dirty="0"/>
        </a:p>
      </dgm:t>
    </dgm:pt>
    <dgm:pt modelId="{91C02A68-1D9A-440B-8818-0B3BE9E4F524}" type="parTrans" cxnId="{CDAED6C9-BB51-4529-97A6-AB801415EF54}">
      <dgm:prSet/>
      <dgm:spPr/>
      <dgm:t>
        <a:bodyPr/>
        <a:lstStyle/>
        <a:p>
          <a:endParaRPr lang="tr-TR"/>
        </a:p>
      </dgm:t>
    </dgm:pt>
    <dgm:pt modelId="{A4BF25D3-421B-4785-B0FE-A987D8D8DDC6}" type="sibTrans" cxnId="{CDAED6C9-BB51-4529-97A6-AB801415EF54}">
      <dgm:prSet/>
      <dgm:spPr/>
      <dgm:t>
        <a:bodyPr/>
        <a:lstStyle/>
        <a:p>
          <a:endParaRPr lang="tr-TR"/>
        </a:p>
      </dgm:t>
    </dgm:pt>
    <dgm:pt modelId="{87DA3B3B-9113-4205-935A-07075513307E}">
      <dgm:prSet/>
      <dgm:spPr/>
      <dgm:t>
        <a:bodyPr/>
        <a:lstStyle/>
        <a:p>
          <a:pPr rtl="0"/>
          <a:r>
            <a:rPr lang="tr-TR" dirty="0" smtClean="0"/>
            <a:t>Emici Pansuman</a:t>
          </a:r>
          <a:endParaRPr lang="tr-TR" dirty="0"/>
        </a:p>
      </dgm:t>
    </dgm:pt>
    <dgm:pt modelId="{C212CB67-86DB-42C7-84E4-A42129096E40}" type="parTrans" cxnId="{946CA02F-C1A4-4275-A000-583F139ABF77}">
      <dgm:prSet/>
      <dgm:spPr/>
      <dgm:t>
        <a:bodyPr/>
        <a:lstStyle/>
        <a:p>
          <a:endParaRPr lang="tr-TR"/>
        </a:p>
      </dgm:t>
    </dgm:pt>
    <dgm:pt modelId="{223BBF9D-D467-4D17-9203-1AE36CB1B460}" type="sibTrans" cxnId="{946CA02F-C1A4-4275-A000-583F139ABF77}">
      <dgm:prSet/>
      <dgm:spPr/>
      <dgm:t>
        <a:bodyPr/>
        <a:lstStyle/>
        <a:p>
          <a:endParaRPr lang="tr-TR"/>
        </a:p>
      </dgm:t>
    </dgm:pt>
    <dgm:pt modelId="{C45E8780-3225-48DC-ACF3-65DBE6C840A8}">
      <dgm:prSet/>
      <dgm:spPr/>
      <dgm:t>
        <a:bodyPr/>
        <a:lstStyle/>
        <a:p>
          <a:pPr rtl="0"/>
          <a:r>
            <a:rPr lang="tr-TR" dirty="0" smtClean="0"/>
            <a:t>Basınçlı Pansuman</a:t>
          </a:r>
          <a:endParaRPr lang="tr-TR" dirty="0"/>
        </a:p>
      </dgm:t>
    </dgm:pt>
    <dgm:pt modelId="{7989CAA3-6838-4379-A394-A6413588FA29}" type="parTrans" cxnId="{83CDD39A-7B08-4F06-9A02-60619F5A4203}">
      <dgm:prSet/>
      <dgm:spPr/>
      <dgm:t>
        <a:bodyPr/>
        <a:lstStyle/>
        <a:p>
          <a:endParaRPr lang="tr-TR"/>
        </a:p>
      </dgm:t>
    </dgm:pt>
    <dgm:pt modelId="{190D42B6-5AFD-4A0A-8CD9-63165AD8691D}" type="sibTrans" cxnId="{83CDD39A-7B08-4F06-9A02-60619F5A4203}">
      <dgm:prSet/>
      <dgm:spPr/>
      <dgm:t>
        <a:bodyPr/>
        <a:lstStyle/>
        <a:p>
          <a:endParaRPr lang="tr-TR"/>
        </a:p>
      </dgm:t>
    </dgm:pt>
    <dgm:pt modelId="{224B6912-118E-4293-A669-CC81C65E68FB}" type="pres">
      <dgm:prSet presAssocID="{EF44A789-6A3A-4643-BA03-0600C38DD8E3}" presName="compositeShape" presStyleCnt="0">
        <dgm:presLayoutVars>
          <dgm:chMax val="7"/>
          <dgm:dir/>
          <dgm:resizeHandles val="exact"/>
        </dgm:presLayoutVars>
      </dgm:prSet>
      <dgm:spPr/>
    </dgm:pt>
    <dgm:pt modelId="{22C9D0D0-5413-4B3A-A534-73226A8B3D2B}" type="pres">
      <dgm:prSet presAssocID="{2669702B-89C0-4480-B5E1-90956C5A044B}" presName="circ1" presStyleLbl="vennNode1" presStyleIdx="0" presStyleCnt="3"/>
      <dgm:spPr/>
    </dgm:pt>
    <dgm:pt modelId="{D41363D6-CEA6-4216-9B4E-73ACEF189A68}" type="pres">
      <dgm:prSet presAssocID="{2669702B-89C0-4480-B5E1-90956C5A044B}" presName="circ1Tx" presStyleLbl="revTx" presStyleIdx="0" presStyleCnt="0">
        <dgm:presLayoutVars>
          <dgm:chMax val="0"/>
          <dgm:chPref val="0"/>
          <dgm:bulletEnabled val="1"/>
        </dgm:presLayoutVars>
      </dgm:prSet>
      <dgm:spPr/>
    </dgm:pt>
    <dgm:pt modelId="{8BD73AAA-C889-4EDE-8E9A-C3DE01D46A1C}" type="pres">
      <dgm:prSet presAssocID="{87DA3B3B-9113-4205-935A-07075513307E}" presName="circ2" presStyleLbl="vennNode1" presStyleIdx="1" presStyleCnt="3"/>
      <dgm:spPr/>
    </dgm:pt>
    <dgm:pt modelId="{4A675E49-8E3F-4FCC-84CB-ABAAFCDF79A7}" type="pres">
      <dgm:prSet presAssocID="{87DA3B3B-9113-4205-935A-07075513307E}" presName="circ2Tx" presStyleLbl="revTx" presStyleIdx="0" presStyleCnt="0">
        <dgm:presLayoutVars>
          <dgm:chMax val="0"/>
          <dgm:chPref val="0"/>
          <dgm:bulletEnabled val="1"/>
        </dgm:presLayoutVars>
      </dgm:prSet>
      <dgm:spPr/>
    </dgm:pt>
    <dgm:pt modelId="{DBFE5447-91B0-46CD-8689-EE7668BEBB60}" type="pres">
      <dgm:prSet presAssocID="{C45E8780-3225-48DC-ACF3-65DBE6C840A8}" presName="circ3" presStyleLbl="vennNode1" presStyleIdx="2" presStyleCnt="3"/>
      <dgm:spPr/>
    </dgm:pt>
    <dgm:pt modelId="{CA35A3DF-A01E-451F-896A-1DB7A508749A}" type="pres">
      <dgm:prSet presAssocID="{C45E8780-3225-48DC-ACF3-65DBE6C840A8}" presName="circ3Tx" presStyleLbl="revTx" presStyleIdx="0" presStyleCnt="0">
        <dgm:presLayoutVars>
          <dgm:chMax val="0"/>
          <dgm:chPref val="0"/>
          <dgm:bulletEnabled val="1"/>
        </dgm:presLayoutVars>
      </dgm:prSet>
      <dgm:spPr/>
    </dgm:pt>
  </dgm:ptLst>
  <dgm:cxnLst>
    <dgm:cxn modelId="{71F761BC-1D9E-455B-8580-059D1B9EBF30}" type="presOf" srcId="{2669702B-89C0-4480-B5E1-90956C5A044B}" destId="{D41363D6-CEA6-4216-9B4E-73ACEF189A68}" srcOrd="1" destOrd="0" presId="urn:microsoft.com/office/officeart/2005/8/layout/venn1"/>
    <dgm:cxn modelId="{C83082DF-34EA-4A32-8F25-C4DA4D01012B}" type="presOf" srcId="{87DA3B3B-9113-4205-935A-07075513307E}" destId="{8BD73AAA-C889-4EDE-8E9A-C3DE01D46A1C}" srcOrd="0" destOrd="0" presId="urn:microsoft.com/office/officeart/2005/8/layout/venn1"/>
    <dgm:cxn modelId="{83CDD39A-7B08-4F06-9A02-60619F5A4203}" srcId="{EF44A789-6A3A-4643-BA03-0600C38DD8E3}" destId="{C45E8780-3225-48DC-ACF3-65DBE6C840A8}" srcOrd="2" destOrd="0" parTransId="{7989CAA3-6838-4379-A394-A6413588FA29}" sibTransId="{190D42B6-5AFD-4A0A-8CD9-63165AD8691D}"/>
    <dgm:cxn modelId="{CDAED6C9-BB51-4529-97A6-AB801415EF54}" srcId="{EF44A789-6A3A-4643-BA03-0600C38DD8E3}" destId="{2669702B-89C0-4480-B5E1-90956C5A044B}" srcOrd="0" destOrd="0" parTransId="{91C02A68-1D9A-440B-8818-0B3BE9E4F524}" sibTransId="{A4BF25D3-421B-4785-B0FE-A987D8D8DDC6}"/>
    <dgm:cxn modelId="{082383A7-4AD2-4F31-9006-F6BC266FC229}" type="presOf" srcId="{87DA3B3B-9113-4205-935A-07075513307E}" destId="{4A675E49-8E3F-4FCC-84CB-ABAAFCDF79A7}" srcOrd="1" destOrd="0" presId="urn:microsoft.com/office/officeart/2005/8/layout/venn1"/>
    <dgm:cxn modelId="{2E763C3A-BCA6-4D66-A664-07839D144649}" type="presOf" srcId="{C45E8780-3225-48DC-ACF3-65DBE6C840A8}" destId="{CA35A3DF-A01E-451F-896A-1DB7A508749A}" srcOrd="1" destOrd="0" presId="urn:microsoft.com/office/officeart/2005/8/layout/venn1"/>
    <dgm:cxn modelId="{C8273832-E496-4173-8640-546EBA11F09C}" type="presOf" srcId="{C45E8780-3225-48DC-ACF3-65DBE6C840A8}" destId="{DBFE5447-91B0-46CD-8689-EE7668BEBB60}" srcOrd="0" destOrd="0" presId="urn:microsoft.com/office/officeart/2005/8/layout/venn1"/>
    <dgm:cxn modelId="{7D6F7222-9DEE-4AE9-8270-CC597C98E54B}" type="presOf" srcId="{2669702B-89C0-4480-B5E1-90956C5A044B}" destId="{22C9D0D0-5413-4B3A-A534-73226A8B3D2B}" srcOrd="0" destOrd="0" presId="urn:microsoft.com/office/officeart/2005/8/layout/venn1"/>
    <dgm:cxn modelId="{FD02C941-78EF-4815-9C81-220F1866F520}" type="presOf" srcId="{EF44A789-6A3A-4643-BA03-0600C38DD8E3}" destId="{224B6912-118E-4293-A669-CC81C65E68FB}" srcOrd="0" destOrd="0" presId="urn:microsoft.com/office/officeart/2005/8/layout/venn1"/>
    <dgm:cxn modelId="{946CA02F-C1A4-4275-A000-583F139ABF77}" srcId="{EF44A789-6A3A-4643-BA03-0600C38DD8E3}" destId="{87DA3B3B-9113-4205-935A-07075513307E}" srcOrd="1" destOrd="0" parTransId="{C212CB67-86DB-42C7-84E4-A42129096E40}" sibTransId="{223BBF9D-D467-4D17-9203-1AE36CB1B460}"/>
    <dgm:cxn modelId="{0A635F4C-0CBF-40A5-95F7-7D748B71CD48}" type="presParOf" srcId="{224B6912-118E-4293-A669-CC81C65E68FB}" destId="{22C9D0D0-5413-4B3A-A534-73226A8B3D2B}" srcOrd="0" destOrd="0" presId="urn:microsoft.com/office/officeart/2005/8/layout/venn1"/>
    <dgm:cxn modelId="{4D38A005-D03E-410F-AD90-AFE94AB240E7}" type="presParOf" srcId="{224B6912-118E-4293-A669-CC81C65E68FB}" destId="{D41363D6-CEA6-4216-9B4E-73ACEF189A68}" srcOrd="1" destOrd="0" presId="urn:microsoft.com/office/officeart/2005/8/layout/venn1"/>
    <dgm:cxn modelId="{3CDA588B-8A71-4D15-8BDB-E8138D7E8AD7}" type="presParOf" srcId="{224B6912-118E-4293-A669-CC81C65E68FB}" destId="{8BD73AAA-C889-4EDE-8E9A-C3DE01D46A1C}" srcOrd="2" destOrd="0" presId="urn:microsoft.com/office/officeart/2005/8/layout/venn1"/>
    <dgm:cxn modelId="{5D5AF098-D394-420F-91A5-71A06565CF56}" type="presParOf" srcId="{224B6912-118E-4293-A669-CC81C65E68FB}" destId="{4A675E49-8E3F-4FCC-84CB-ABAAFCDF79A7}" srcOrd="3" destOrd="0" presId="urn:microsoft.com/office/officeart/2005/8/layout/venn1"/>
    <dgm:cxn modelId="{99780604-BD55-4FF0-B1E2-06B5546368D1}" type="presParOf" srcId="{224B6912-118E-4293-A669-CC81C65E68FB}" destId="{DBFE5447-91B0-46CD-8689-EE7668BEBB60}" srcOrd="4" destOrd="0" presId="urn:microsoft.com/office/officeart/2005/8/layout/venn1"/>
    <dgm:cxn modelId="{C6EA7B36-F74C-465F-8CF2-D8296256F298}" type="presParOf" srcId="{224B6912-118E-4293-A669-CC81C65E68FB}" destId="{CA35A3DF-A01E-451F-896A-1DB7A508749A}" srcOrd="5" destOrd="0" presId="urn:microsoft.com/office/officeart/2005/8/layout/venn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3056136-C6C4-4361-9768-A3233D6A248E}"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tr-TR"/>
        </a:p>
      </dgm:t>
    </dgm:pt>
    <dgm:pt modelId="{0EAABCB1-D9E5-48C7-B76E-7C70431D0FCD}">
      <dgm:prSet/>
      <dgm:spPr/>
      <dgm:t>
        <a:bodyPr/>
        <a:lstStyle/>
        <a:p>
          <a:pPr rtl="0"/>
          <a:r>
            <a:rPr lang="tr-TR" b="1" baseline="0" dirty="0" smtClean="0">
              <a:latin typeface="Times New Roman" pitchFamily="18" charset="0"/>
              <a:cs typeface="Times New Roman" pitchFamily="18" charset="0"/>
            </a:rPr>
            <a:t>Yapılış Özelliğine Göre Pansuman </a:t>
          </a:r>
          <a:endParaRPr lang="tr-TR" dirty="0">
            <a:latin typeface="Times New Roman" pitchFamily="18" charset="0"/>
            <a:cs typeface="Times New Roman" pitchFamily="18" charset="0"/>
          </a:endParaRPr>
        </a:p>
      </dgm:t>
    </dgm:pt>
    <dgm:pt modelId="{F705435B-E0F5-4649-A2E8-4198F2ED0048}" type="parTrans" cxnId="{8119A587-47A6-4616-9C85-52CF826E9EC0}">
      <dgm:prSet/>
      <dgm:spPr/>
      <dgm:t>
        <a:bodyPr/>
        <a:lstStyle/>
        <a:p>
          <a:endParaRPr lang="tr-TR"/>
        </a:p>
      </dgm:t>
    </dgm:pt>
    <dgm:pt modelId="{24502CBF-3D34-48AF-9124-3996F7DBB889}" type="sibTrans" cxnId="{8119A587-47A6-4616-9C85-52CF826E9EC0}">
      <dgm:prSet/>
      <dgm:spPr/>
      <dgm:t>
        <a:bodyPr/>
        <a:lstStyle/>
        <a:p>
          <a:endParaRPr lang="tr-TR"/>
        </a:p>
      </dgm:t>
    </dgm:pt>
    <dgm:pt modelId="{E732654C-E5E9-42C8-ADD4-E7F1C87590EE}" type="pres">
      <dgm:prSet presAssocID="{03056136-C6C4-4361-9768-A3233D6A248E}" presName="linear" presStyleCnt="0">
        <dgm:presLayoutVars>
          <dgm:animLvl val="lvl"/>
          <dgm:resizeHandles val="exact"/>
        </dgm:presLayoutVars>
      </dgm:prSet>
      <dgm:spPr/>
    </dgm:pt>
    <dgm:pt modelId="{D9A4BF8F-6C39-4223-BBBF-BB558A326BD3}" type="pres">
      <dgm:prSet presAssocID="{0EAABCB1-D9E5-48C7-B76E-7C70431D0FCD}" presName="parentText" presStyleLbl="node1" presStyleIdx="0" presStyleCnt="1">
        <dgm:presLayoutVars>
          <dgm:chMax val="0"/>
          <dgm:bulletEnabled val="1"/>
        </dgm:presLayoutVars>
      </dgm:prSet>
      <dgm:spPr/>
    </dgm:pt>
  </dgm:ptLst>
  <dgm:cxnLst>
    <dgm:cxn modelId="{E0200A39-0519-440E-BDDE-D81C88CC77E6}" type="presOf" srcId="{0EAABCB1-D9E5-48C7-B76E-7C70431D0FCD}" destId="{D9A4BF8F-6C39-4223-BBBF-BB558A326BD3}" srcOrd="0" destOrd="0" presId="urn:microsoft.com/office/officeart/2005/8/layout/vList2"/>
    <dgm:cxn modelId="{BD23961E-9E16-4C75-B6C6-CFB5AFBA96D0}" type="presOf" srcId="{03056136-C6C4-4361-9768-A3233D6A248E}" destId="{E732654C-E5E9-42C8-ADD4-E7F1C87590EE}" srcOrd="0" destOrd="0" presId="urn:microsoft.com/office/officeart/2005/8/layout/vList2"/>
    <dgm:cxn modelId="{8119A587-47A6-4616-9C85-52CF826E9EC0}" srcId="{03056136-C6C4-4361-9768-A3233D6A248E}" destId="{0EAABCB1-D9E5-48C7-B76E-7C70431D0FCD}" srcOrd="0" destOrd="0" parTransId="{F705435B-E0F5-4649-A2E8-4198F2ED0048}" sibTransId="{24502CBF-3D34-48AF-9124-3996F7DBB889}"/>
    <dgm:cxn modelId="{EB0503EF-30B0-400B-88C1-54EE41C21944}" type="presParOf" srcId="{E732654C-E5E9-42C8-ADD4-E7F1C87590EE}" destId="{D9A4BF8F-6C39-4223-BBBF-BB558A326BD3}"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12058D0-0101-488A-A7E2-7FF8F5FF38A3}" type="doc">
      <dgm:prSet loTypeId="urn:microsoft.com/office/officeart/2005/8/layout/venn1" loCatId="relationship" qsTypeId="urn:microsoft.com/office/officeart/2005/8/quickstyle/simple1" qsCatId="simple" csTypeId="urn:microsoft.com/office/officeart/2005/8/colors/accent1_2" csCatId="accent1"/>
      <dgm:spPr/>
      <dgm:t>
        <a:bodyPr/>
        <a:lstStyle/>
        <a:p>
          <a:endParaRPr lang="tr-TR"/>
        </a:p>
      </dgm:t>
    </dgm:pt>
    <dgm:pt modelId="{68B4C5B6-F43D-48DE-B451-2DE3B12FFECC}">
      <dgm:prSet/>
      <dgm:spPr/>
      <dgm:t>
        <a:bodyPr/>
        <a:lstStyle/>
        <a:p>
          <a:pPr rtl="0"/>
          <a:r>
            <a:rPr lang="tr-TR" dirty="0" smtClean="0"/>
            <a:t>Kuru Pansuman </a:t>
          </a:r>
          <a:endParaRPr lang="tr-TR" dirty="0"/>
        </a:p>
      </dgm:t>
    </dgm:pt>
    <dgm:pt modelId="{4B84A24D-B871-4134-97B7-3C455F52B948}" type="parTrans" cxnId="{649CC5CF-41B7-4D94-8E6B-1889AD8842CD}">
      <dgm:prSet/>
      <dgm:spPr/>
      <dgm:t>
        <a:bodyPr/>
        <a:lstStyle/>
        <a:p>
          <a:endParaRPr lang="tr-TR"/>
        </a:p>
      </dgm:t>
    </dgm:pt>
    <dgm:pt modelId="{803F4544-21F3-4383-881D-3A8F3DFC96EB}" type="sibTrans" cxnId="{649CC5CF-41B7-4D94-8E6B-1889AD8842CD}">
      <dgm:prSet/>
      <dgm:spPr/>
      <dgm:t>
        <a:bodyPr/>
        <a:lstStyle/>
        <a:p>
          <a:endParaRPr lang="tr-TR"/>
        </a:p>
      </dgm:t>
    </dgm:pt>
    <dgm:pt modelId="{0AAA1D03-9714-4029-AD5A-B2A719E39584}">
      <dgm:prSet/>
      <dgm:spPr/>
      <dgm:t>
        <a:bodyPr/>
        <a:lstStyle/>
        <a:p>
          <a:pPr rtl="0"/>
          <a:r>
            <a:rPr lang="tr-TR" smtClean="0"/>
            <a:t>Yaş Pansuman</a:t>
          </a:r>
          <a:endParaRPr lang="tr-TR"/>
        </a:p>
      </dgm:t>
    </dgm:pt>
    <dgm:pt modelId="{7B4CD331-639F-4627-9872-17F709B0FB8F}" type="parTrans" cxnId="{256BAF36-8021-4ED7-B4C8-C57083F9F888}">
      <dgm:prSet/>
      <dgm:spPr/>
      <dgm:t>
        <a:bodyPr/>
        <a:lstStyle/>
        <a:p>
          <a:endParaRPr lang="tr-TR"/>
        </a:p>
      </dgm:t>
    </dgm:pt>
    <dgm:pt modelId="{67FD7EE2-4B63-4E5B-B0A3-098A1E174C7C}" type="sibTrans" cxnId="{256BAF36-8021-4ED7-B4C8-C57083F9F888}">
      <dgm:prSet/>
      <dgm:spPr/>
      <dgm:t>
        <a:bodyPr/>
        <a:lstStyle/>
        <a:p>
          <a:endParaRPr lang="tr-TR"/>
        </a:p>
      </dgm:t>
    </dgm:pt>
    <dgm:pt modelId="{973EFF11-FE4B-42DF-AB1D-951736754273}">
      <dgm:prSet/>
      <dgm:spPr/>
      <dgm:t>
        <a:bodyPr/>
        <a:lstStyle/>
        <a:p>
          <a:pPr rtl="0"/>
          <a:r>
            <a:rPr lang="tr-TR" smtClean="0"/>
            <a:t>Hazır Steril Pansuman</a:t>
          </a:r>
          <a:endParaRPr lang="tr-TR"/>
        </a:p>
      </dgm:t>
    </dgm:pt>
    <dgm:pt modelId="{FAF004A8-A227-425E-86C4-75042DA09D71}" type="parTrans" cxnId="{5B97BC72-2AF3-415D-852E-F2B545BB0D63}">
      <dgm:prSet/>
      <dgm:spPr/>
      <dgm:t>
        <a:bodyPr/>
        <a:lstStyle/>
        <a:p>
          <a:endParaRPr lang="tr-TR"/>
        </a:p>
      </dgm:t>
    </dgm:pt>
    <dgm:pt modelId="{E51C62F0-33A2-40FD-AE95-83F49E57B601}" type="sibTrans" cxnId="{5B97BC72-2AF3-415D-852E-F2B545BB0D63}">
      <dgm:prSet/>
      <dgm:spPr/>
      <dgm:t>
        <a:bodyPr/>
        <a:lstStyle/>
        <a:p>
          <a:endParaRPr lang="tr-TR"/>
        </a:p>
      </dgm:t>
    </dgm:pt>
    <dgm:pt modelId="{8CFE9F1F-BF0B-4674-AC5F-90AC27239595}" type="pres">
      <dgm:prSet presAssocID="{212058D0-0101-488A-A7E2-7FF8F5FF38A3}" presName="compositeShape" presStyleCnt="0">
        <dgm:presLayoutVars>
          <dgm:chMax val="7"/>
          <dgm:dir/>
          <dgm:resizeHandles val="exact"/>
        </dgm:presLayoutVars>
      </dgm:prSet>
      <dgm:spPr/>
    </dgm:pt>
    <dgm:pt modelId="{5EB803A9-4559-4E1B-81E0-0E861ABA5C22}" type="pres">
      <dgm:prSet presAssocID="{68B4C5B6-F43D-48DE-B451-2DE3B12FFECC}" presName="circ1" presStyleLbl="vennNode1" presStyleIdx="0" presStyleCnt="3"/>
      <dgm:spPr/>
    </dgm:pt>
    <dgm:pt modelId="{76814CC6-C022-41D2-AEFC-9C43E847F8F7}" type="pres">
      <dgm:prSet presAssocID="{68B4C5B6-F43D-48DE-B451-2DE3B12FFECC}" presName="circ1Tx" presStyleLbl="revTx" presStyleIdx="0" presStyleCnt="0">
        <dgm:presLayoutVars>
          <dgm:chMax val="0"/>
          <dgm:chPref val="0"/>
          <dgm:bulletEnabled val="1"/>
        </dgm:presLayoutVars>
      </dgm:prSet>
      <dgm:spPr/>
    </dgm:pt>
    <dgm:pt modelId="{B99986B0-B992-4F39-B4ED-86866A7D31F2}" type="pres">
      <dgm:prSet presAssocID="{0AAA1D03-9714-4029-AD5A-B2A719E39584}" presName="circ2" presStyleLbl="vennNode1" presStyleIdx="1" presStyleCnt="3"/>
      <dgm:spPr/>
    </dgm:pt>
    <dgm:pt modelId="{63A6EAB8-96CC-48A9-A1C7-7E8E406CCC20}" type="pres">
      <dgm:prSet presAssocID="{0AAA1D03-9714-4029-AD5A-B2A719E39584}" presName="circ2Tx" presStyleLbl="revTx" presStyleIdx="0" presStyleCnt="0">
        <dgm:presLayoutVars>
          <dgm:chMax val="0"/>
          <dgm:chPref val="0"/>
          <dgm:bulletEnabled val="1"/>
        </dgm:presLayoutVars>
      </dgm:prSet>
      <dgm:spPr/>
    </dgm:pt>
    <dgm:pt modelId="{C68A3A67-D3A4-417C-94F1-987AB16A6434}" type="pres">
      <dgm:prSet presAssocID="{973EFF11-FE4B-42DF-AB1D-951736754273}" presName="circ3" presStyleLbl="vennNode1" presStyleIdx="2" presStyleCnt="3"/>
      <dgm:spPr/>
    </dgm:pt>
    <dgm:pt modelId="{C9B66CC8-D946-46BB-BC01-3E0FF33255BE}" type="pres">
      <dgm:prSet presAssocID="{973EFF11-FE4B-42DF-AB1D-951736754273}" presName="circ3Tx" presStyleLbl="revTx" presStyleIdx="0" presStyleCnt="0">
        <dgm:presLayoutVars>
          <dgm:chMax val="0"/>
          <dgm:chPref val="0"/>
          <dgm:bulletEnabled val="1"/>
        </dgm:presLayoutVars>
      </dgm:prSet>
      <dgm:spPr/>
    </dgm:pt>
  </dgm:ptLst>
  <dgm:cxnLst>
    <dgm:cxn modelId="{5B97BC72-2AF3-415D-852E-F2B545BB0D63}" srcId="{212058D0-0101-488A-A7E2-7FF8F5FF38A3}" destId="{973EFF11-FE4B-42DF-AB1D-951736754273}" srcOrd="2" destOrd="0" parTransId="{FAF004A8-A227-425E-86C4-75042DA09D71}" sibTransId="{E51C62F0-33A2-40FD-AE95-83F49E57B601}"/>
    <dgm:cxn modelId="{0C080826-8E46-47D7-8F6C-D7D715270E02}" type="presOf" srcId="{973EFF11-FE4B-42DF-AB1D-951736754273}" destId="{C9B66CC8-D946-46BB-BC01-3E0FF33255BE}" srcOrd="1" destOrd="0" presId="urn:microsoft.com/office/officeart/2005/8/layout/venn1"/>
    <dgm:cxn modelId="{3955ACCB-C628-41E0-B293-EF1C107814EC}" type="presOf" srcId="{68B4C5B6-F43D-48DE-B451-2DE3B12FFECC}" destId="{5EB803A9-4559-4E1B-81E0-0E861ABA5C22}" srcOrd="0" destOrd="0" presId="urn:microsoft.com/office/officeart/2005/8/layout/venn1"/>
    <dgm:cxn modelId="{256BAF36-8021-4ED7-B4C8-C57083F9F888}" srcId="{212058D0-0101-488A-A7E2-7FF8F5FF38A3}" destId="{0AAA1D03-9714-4029-AD5A-B2A719E39584}" srcOrd="1" destOrd="0" parTransId="{7B4CD331-639F-4627-9872-17F709B0FB8F}" sibTransId="{67FD7EE2-4B63-4E5B-B0A3-098A1E174C7C}"/>
    <dgm:cxn modelId="{D2699263-08C5-47CA-A513-64B54BF36A4A}" type="presOf" srcId="{68B4C5B6-F43D-48DE-B451-2DE3B12FFECC}" destId="{76814CC6-C022-41D2-AEFC-9C43E847F8F7}" srcOrd="1" destOrd="0" presId="urn:microsoft.com/office/officeart/2005/8/layout/venn1"/>
    <dgm:cxn modelId="{9A0AAF88-5949-44BA-9DF4-6165A97118C2}" type="presOf" srcId="{973EFF11-FE4B-42DF-AB1D-951736754273}" destId="{C68A3A67-D3A4-417C-94F1-987AB16A6434}" srcOrd="0" destOrd="0" presId="urn:microsoft.com/office/officeart/2005/8/layout/venn1"/>
    <dgm:cxn modelId="{649CC5CF-41B7-4D94-8E6B-1889AD8842CD}" srcId="{212058D0-0101-488A-A7E2-7FF8F5FF38A3}" destId="{68B4C5B6-F43D-48DE-B451-2DE3B12FFECC}" srcOrd="0" destOrd="0" parTransId="{4B84A24D-B871-4134-97B7-3C455F52B948}" sibTransId="{803F4544-21F3-4383-881D-3A8F3DFC96EB}"/>
    <dgm:cxn modelId="{BBD4AFAC-25C9-4561-AB3F-BDA475B4B45A}" type="presOf" srcId="{212058D0-0101-488A-A7E2-7FF8F5FF38A3}" destId="{8CFE9F1F-BF0B-4674-AC5F-90AC27239595}" srcOrd="0" destOrd="0" presId="urn:microsoft.com/office/officeart/2005/8/layout/venn1"/>
    <dgm:cxn modelId="{E490C888-3E18-4DC6-9497-26DD0D779784}" type="presOf" srcId="{0AAA1D03-9714-4029-AD5A-B2A719E39584}" destId="{B99986B0-B992-4F39-B4ED-86866A7D31F2}" srcOrd="0" destOrd="0" presId="urn:microsoft.com/office/officeart/2005/8/layout/venn1"/>
    <dgm:cxn modelId="{4050E1FD-7D37-43BD-84CE-65AB51094885}" type="presOf" srcId="{0AAA1D03-9714-4029-AD5A-B2A719E39584}" destId="{63A6EAB8-96CC-48A9-A1C7-7E8E406CCC20}" srcOrd="1" destOrd="0" presId="urn:microsoft.com/office/officeart/2005/8/layout/venn1"/>
    <dgm:cxn modelId="{AB607442-0427-47D3-AFB1-F0E01386CAE3}" type="presParOf" srcId="{8CFE9F1F-BF0B-4674-AC5F-90AC27239595}" destId="{5EB803A9-4559-4E1B-81E0-0E861ABA5C22}" srcOrd="0" destOrd="0" presId="urn:microsoft.com/office/officeart/2005/8/layout/venn1"/>
    <dgm:cxn modelId="{EDC294ED-BAAE-4E9A-8BBA-F7A0236CBF55}" type="presParOf" srcId="{8CFE9F1F-BF0B-4674-AC5F-90AC27239595}" destId="{76814CC6-C022-41D2-AEFC-9C43E847F8F7}" srcOrd="1" destOrd="0" presId="urn:microsoft.com/office/officeart/2005/8/layout/venn1"/>
    <dgm:cxn modelId="{BB083CBC-3F25-4F69-9847-A6941037BAFB}" type="presParOf" srcId="{8CFE9F1F-BF0B-4674-AC5F-90AC27239595}" destId="{B99986B0-B992-4F39-B4ED-86866A7D31F2}" srcOrd="2" destOrd="0" presId="urn:microsoft.com/office/officeart/2005/8/layout/venn1"/>
    <dgm:cxn modelId="{AFD14E64-397C-480D-9603-83CBD7178BD5}" type="presParOf" srcId="{8CFE9F1F-BF0B-4674-AC5F-90AC27239595}" destId="{63A6EAB8-96CC-48A9-A1C7-7E8E406CCC20}" srcOrd="3" destOrd="0" presId="urn:microsoft.com/office/officeart/2005/8/layout/venn1"/>
    <dgm:cxn modelId="{F967F598-4F4D-4DE9-B077-204782E1E3D0}" type="presParOf" srcId="{8CFE9F1F-BF0B-4674-AC5F-90AC27239595}" destId="{C68A3A67-D3A4-417C-94F1-987AB16A6434}" srcOrd="4" destOrd="0" presId="urn:microsoft.com/office/officeart/2005/8/layout/venn1"/>
    <dgm:cxn modelId="{C6CDC6AB-2497-4400-A567-C83AD41AE7BE}" type="presParOf" srcId="{8CFE9F1F-BF0B-4674-AC5F-90AC27239595}" destId="{C9B66CC8-D946-46BB-BC01-3E0FF33255BE}" srcOrd="5" destOrd="0" presId="urn:microsoft.com/office/officeart/2005/8/layout/venn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29ED479-9BAA-4BD4-BC50-05C4F8EAD281}"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tr-TR"/>
        </a:p>
      </dgm:t>
    </dgm:pt>
    <dgm:pt modelId="{F9FC0586-99D5-4D41-8F20-C00ABE795AE5}">
      <dgm:prSet/>
      <dgm:spPr/>
      <dgm:t>
        <a:bodyPr/>
        <a:lstStyle/>
        <a:p>
          <a:pPr rtl="0"/>
          <a:r>
            <a:rPr lang="tr-TR" b="1" baseline="0" smtClean="0"/>
            <a:t>Pansuman uygulaması</a:t>
          </a:r>
          <a:endParaRPr lang="tr-TR"/>
        </a:p>
      </dgm:t>
    </dgm:pt>
    <dgm:pt modelId="{C5A6A2D7-114F-4BA1-8E78-DF0801C670A1}" type="parTrans" cxnId="{56EA53C8-8713-41F5-AA47-C44F89E241CB}">
      <dgm:prSet/>
      <dgm:spPr/>
      <dgm:t>
        <a:bodyPr/>
        <a:lstStyle/>
        <a:p>
          <a:endParaRPr lang="tr-TR"/>
        </a:p>
      </dgm:t>
    </dgm:pt>
    <dgm:pt modelId="{0195DA54-DEB6-4A56-BE17-564D9BFF7D1C}" type="sibTrans" cxnId="{56EA53C8-8713-41F5-AA47-C44F89E241CB}">
      <dgm:prSet/>
      <dgm:spPr/>
      <dgm:t>
        <a:bodyPr/>
        <a:lstStyle/>
        <a:p>
          <a:endParaRPr lang="tr-TR"/>
        </a:p>
      </dgm:t>
    </dgm:pt>
    <dgm:pt modelId="{D5FBC99F-FC7C-495D-A559-55B060DE129E}" type="pres">
      <dgm:prSet presAssocID="{D29ED479-9BAA-4BD4-BC50-05C4F8EAD281}" presName="linear" presStyleCnt="0">
        <dgm:presLayoutVars>
          <dgm:animLvl val="lvl"/>
          <dgm:resizeHandles val="exact"/>
        </dgm:presLayoutVars>
      </dgm:prSet>
      <dgm:spPr/>
    </dgm:pt>
    <dgm:pt modelId="{592E4221-7A2F-4E4A-B284-D117FBA2CB48}" type="pres">
      <dgm:prSet presAssocID="{F9FC0586-99D5-4D41-8F20-C00ABE795AE5}" presName="parentText" presStyleLbl="node1" presStyleIdx="0" presStyleCnt="1">
        <dgm:presLayoutVars>
          <dgm:chMax val="0"/>
          <dgm:bulletEnabled val="1"/>
        </dgm:presLayoutVars>
      </dgm:prSet>
      <dgm:spPr/>
    </dgm:pt>
  </dgm:ptLst>
  <dgm:cxnLst>
    <dgm:cxn modelId="{E5E4A672-8FF5-4C14-9E6D-6693AA430591}" type="presOf" srcId="{D29ED479-9BAA-4BD4-BC50-05C4F8EAD281}" destId="{D5FBC99F-FC7C-495D-A559-55B060DE129E}" srcOrd="0" destOrd="0" presId="urn:microsoft.com/office/officeart/2005/8/layout/vList2"/>
    <dgm:cxn modelId="{56EA53C8-8713-41F5-AA47-C44F89E241CB}" srcId="{D29ED479-9BAA-4BD4-BC50-05C4F8EAD281}" destId="{F9FC0586-99D5-4D41-8F20-C00ABE795AE5}" srcOrd="0" destOrd="0" parTransId="{C5A6A2D7-114F-4BA1-8E78-DF0801C670A1}" sibTransId="{0195DA54-DEB6-4A56-BE17-564D9BFF7D1C}"/>
    <dgm:cxn modelId="{5DA48879-7A41-443B-B40E-959BEC900CF1}" type="presOf" srcId="{F9FC0586-99D5-4D41-8F20-C00ABE795AE5}" destId="{592E4221-7A2F-4E4A-B284-D117FBA2CB48}" srcOrd="0" destOrd="0" presId="urn:microsoft.com/office/officeart/2005/8/layout/vList2"/>
    <dgm:cxn modelId="{61ACE5A4-EEA0-4CA5-B5B4-BF1310CC78D6}" type="presParOf" srcId="{D5FBC99F-FC7C-495D-A559-55B060DE129E}" destId="{592E4221-7A2F-4E4A-B284-D117FBA2CB48}"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9476BED6-C883-4CEB-82AD-B83085B402FB}"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tr-TR"/>
        </a:p>
      </dgm:t>
    </dgm:pt>
    <dgm:pt modelId="{B448CB21-9C39-43DB-9A68-550DCDA013C0}">
      <dgm:prSet/>
      <dgm:spPr/>
      <dgm:t>
        <a:bodyPr/>
        <a:lstStyle/>
        <a:p>
          <a:pPr rtl="0"/>
          <a:r>
            <a:rPr lang="tr-TR" b="1" baseline="0" smtClean="0"/>
            <a:t>Sargı (bandaj) tanımı</a:t>
          </a:r>
          <a:endParaRPr lang="tr-TR"/>
        </a:p>
      </dgm:t>
    </dgm:pt>
    <dgm:pt modelId="{1B38A01B-BE07-41ED-9BC2-96E33C5A0057}" type="parTrans" cxnId="{22E32FC0-A215-4162-8443-04563B207EBE}">
      <dgm:prSet/>
      <dgm:spPr/>
      <dgm:t>
        <a:bodyPr/>
        <a:lstStyle/>
        <a:p>
          <a:endParaRPr lang="tr-TR"/>
        </a:p>
      </dgm:t>
    </dgm:pt>
    <dgm:pt modelId="{A15CEBA4-2D11-478C-8962-63ACD6D336C8}" type="sibTrans" cxnId="{22E32FC0-A215-4162-8443-04563B207EBE}">
      <dgm:prSet/>
      <dgm:spPr/>
      <dgm:t>
        <a:bodyPr/>
        <a:lstStyle/>
        <a:p>
          <a:endParaRPr lang="tr-TR"/>
        </a:p>
      </dgm:t>
    </dgm:pt>
    <dgm:pt modelId="{FE1233BF-C082-4522-98A2-457160B12E4C}" type="pres">
      <dgm:prSet presAssocID="{9476BED6-C883-4CEB-82AD-B83085B402FB}" presName="linear" presStyleCnt="0">
        <dgm:presLayoutVars>
          <dgm:animLvl val="lvl"/>
          <dgm:resizeHandles val="exact"/>
        </dgm:presLayoutVars>
      </dgm:prSet>
      <dgm:spPr/>
    </dgm:pt>
    <dgm:pt modelId="{F5897E9F-78FD-46CD-A5BD-10F89C4D6AC3}" type="pres">
      <dgm:prSet presAssocID="{B448CB21-9C39-43DB-9A68-550DCDA013C0}" presName="parentText" presStyleLbl="node1" presStyleIdx="0" presStyleCnt="1">
        <dgm:presLayoutVars>
          <dgm:chMax val="0"/>
          <dgm:bulletEnabled val="1"/>
        </dgm:presLayoutVars>
      </dgm:prSet>
      <dgm:spPr/>
    </dgm:pt>
  </dgm:ptLst>
  <dgm:cxnLst>
    <dgm:cxn modelId="{22E32FC0-A215-4162-8443-04563B207EBE}" srcId="{9476BED6-C883-4CEB-82AD-B83085B402FB}" destId="{B448CB21-9C39-43DB-9A68-550DCDA013C0}" srcOrd="0" destOrd="0" parTransId="{1B38A01B-BE07-41ED-9BC2-96E33C5A0057}" sibTransId="{A15CEBA4-2D11-478C-8962-63ACD6D336C8}"/>
    <dgm:cxn modelId="{329943D8-DED6-4C05-A570-C1DCBFBB9066}" type="presOf" srcId="{B448CB21-9C39-43DB-9A68-550DCDA013C0}" destId="{F5897E9F-78FD-46CD-A5BD-10F89C4D6AC3}" srcOrd="0" destOrd="0" presId="urn:microsoft.com/office/officeart/2005/8/layout/vList2"/>
    <dgm:cxn modelId="{DDDE0336-FBA3-4B16-BA43-6867F6E0D5A4}" type="presOf" srcId="{9476BED6-C883-4CEB-82AD-B83085B402FB}" destId="{FE1233BF-C082-4522-98A2-457160B12E4C}" srcOrd="0" destOrd="0" presId="urn:microsoft.com/office/officeart/2005/8/layout/vList2"/>
    <dgm:cxn modelId="{E07D615F-BB00-4ACD-A2D1-539B8A1E9D4E}" type="presParOf" srcId="{FE1233BF-C082-4522-98A2-457160B12E4C}" destId="{F5897E9F-78FD-46CD-A5BD-10F89C4D6AC3}"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F813E977-CE0A-4E47-9064-A6F25B8F04EB}"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tr-TR"/>
        </a:p>
      </dgm:t>
    </dgm:pt>
    <dgm:pt modelId="{3D088D07-D3A0-4221-A06C-BC11BCDF1D88}">
      <dgm:prSet/>
      <dgm:spPr/>
      <dgm:t>
        <a:bodyPr/>
        <a:lstStyle/>
        <a:p>
          <a:pPr rtl="0"/>
          <a:r>
            <a:rPr lang="tr-TR" b="1" baseline="0" smtClean="0"/>
            <a:t>Şekillerine Göre Sargılar</a:t>
          </a:r>
          <a:endParaRPr lang="tr-TR"/>
        </a:p>
      </dgm:t>
    </dgm:pt>
    <dgm:pt modelId="{6877D0CF-DAFF-4254-83F0-C5BDD32AFDA2}" type="parTrans" cxnId="{566A6EFD-6514-4AFC-BBBC-9824A0CDD712}">
      <dgm:prSet/>
      <dgm:spPr/>
      <dgm:t>
        <a:bodyPr/>
        <a:lstStyle/>
        <a:p>
          <a:endParaRPr lang="tr-TR"/>
        </a:p>
      </dgm:t>
    </dgm:pt>
    <dgm:pt modelId="{8CB4BCEB-9E05-4A06-BBCD-E7B0D8D84C8B}" type="sibTrans" cxnId="{566A6EFD-6514-4AFC-BBBC-9824A0CDD712}">
      <dgm:prSet/>
      <dgm:spPr/>
      <dgm:t>
        <a:bodyPr/>
        <a:lstStyle/>
        <a:p>
          <a:endParaRPr lang="tr-TR"/>
        </a:p>
      </dgm:t>
    </dgm:pt>
    <dgm:pt modelId="{16B56F14-1F86-493F-99FB-81BE78ED091A}" type="pres">
      <dgm:prSet presAssocID="{F813E977-CE0A-4E47-9064-A6F25B8F04EB}" presName="linear" presStyleCnt="0">
        <dgm:presLayoutVars>
          <dgm:animLvl val="lvl"/>
          <dgm:resizeHandles val="exact"/>
        </dgm:presLayoutVars>
      </dgm:prSet>
      <dgm:spPr/>
    </dgm:pt>
    <dgm:pt modelId="{DAE15577-7E00-4714-AF92-192D5E49A969}" type="pres">
      <dgm:prSet presAssocID="{3D088D07-D3A0-4221-A06C-BC11BCDF1D88}" presName="parentText" presStyleLbl="node1" presStyleIdx="0" presStyleCnt="1">
        <dgm:presLayoutVars>
          <dgm:chMax val="0"/>
          <dgm:bulletEnabled val="1"/>
        </dgm:presLayoutVars>
      </dgm:prSet>
      <dgm:spPr/>
    </dgm:pt>
  </dgm:ptLst>
  <dgm:cxnLst>
    <dgm:cxn modelId="{EC518BD8-8DA7-4B7A-A2BC-B0E3498C5A0A}" type="presOf" srcId="{F813E977-CE0A-4E47-9064-A6F25B8F04EB}" destId="{16B56F14-1F86-493F-99FB-81BE78ED091A}" srcOrd="0" destOrd="0" presId="urn:microsoft.com/office/officeart/2005/8/layout/vList2"/>
    <dgm:cxn modelId="{566A6EFD-6514-4AFC-BBBC-9824A0CDD712}" srcId="{F813E977-CE0A-4E47-9064-A6F25B8F04EB}" destId="{3D088D07-D3A0-4221-A06C-BC11BCDF1D88}" srcOrd="0" destOrd="0" parTransId="{6877D0CF-DAFF-4254-83F0-C5BDD32AFDA2}" sibTransId="{8CB4BCEB-9E05-4A06-BBCD-E7B0D8D84C8B}"/>
    <dgm:cxn modelId="{85F8430A-200A-4BAA-8B38-60D084077294}" type="presOf" srcId="{3D088D07-D3A0-4221-A06C-BC11BCDF1D88}" destId="{DAE15577-7E00-4714-AF92-192D5E49A969}" srcOrd="0" destOrd="0" presId="urn:microsoft.com/office/officeart/2005/8/layout/vList2"/>
    <dgm:cxn modelId="{CC0E2565-C526-4A97-953D-A770C5678A45}" type="presParOf" srcId="{16B56F14-1F86-493F-99FB-81BE78ED091A}" destId="{DAE15577-7E00-4714-AF92-192D5E49A969}"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B01C47-06C9-4BB3-A610-3D5478D4C6E4}">
      <dsp:nvSpPr>
        <dsp:cNvPr id="0" name=""/>
        <dsp:cNvSpPr/>
      </dsp:nvSpPr>
      <dsp:spPr>
        <a:xfrm>
          <a:off x="0" y="103792"/>
          <a:ext cx="7620000" cy="93541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lvl="0" algn="l" defTabSz="1733550" rtl="0">
            <a:lnSpc>
              <a:spcPct val="90000"/>
            </a:lnSpc>
            <a:spcBef>
              <a:spcPct val="0"/>
            </a:spcBef>
            <a:spcAft>
              <a:spcPct val="35000"/>
            </a:spcAft>
          </a:pPr>
          <a:r>
            <a:rPr lang="tr-TR" sz="3900" b="1" kern="1200" baseline="0" smtClean="0"/>
            <a:t>Pansuman Tanımı ve Genel Bilgiler</a:t>
          </a:r>
          <a:endParaRPr lang="tr-TR" sz="3900" kern="1200"/>
        </a:p>
      </dsp:txBody>
      <dsp:txXfrm>
        <a:off x="45663" y="149455"/>
        <a:ext cx="7528674" cy="844089"/>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40E8DC-DC26-4D49-A4BF-64CD535E0194}">
      <dsp:nvSpPr>
        <dsp:cNvPr id="0" name=""/>
        <dsp:cNvSpPr/>
      </dsp:nvSpPr>
      <dsp:spPr>
        <a:xfrm>
          <a:off x="1409700" y="0"/>
          <a:ext cx="4800600" cy="4800600"/>
        </a:xfrm>
        <a:prstGeom prst="diamond">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CBE3225-BCCE-4C6D-9ACA-7B8D36F0C505}">
      <dsp:nvSpPr>
        <dsp:cNvPr id="0" name=""/>
        <dsp:cNvSpPr/>
      </dsp:nvSpPr>
      <dsp:spPr>
        <a:xfrm>
          <a:off x="1865757" y="456056"/>
          <a:ext cx="1872234" cy="187223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lvl="0" algn="ctr" defTabSz="1511300" rtl="0">
            <a:lnSpc>
              <a:spcPct val="90000"/>
            </a:lnSpc>
            <a:spcBef>
              <a:spcPct val="0"/>
            </a:spcBef>
            <a:spcAft>
              <a:spcPct val="35000"/>
            </a:spcAft>
          </a:pPr>
          <a:r>
            <a:rPr lang="tr-TR" sz="3400" kern="1200" smtClean="0"/>
            <a:t>Üçgen Sargı</a:t>
          </a:r>
          <a:endParaRPr lang="tr-TR" sz="3400" kern="1200"/>
        </a:p>
      </dsp:txBody>
      <dsp:txXfrm>
        <a:off x="1957152" y="547451"/>
        <a:ext cx="1689444" cy="1689444"/>
      </dsp:txXfrm>
    </dsp:sp>
    <dsp:sp modelId="{5598506F-0C26-4356-A51D-6E60C272FC3D}">
      <dsp:nvSpPr>
        <dsp:cNvPr id="0" name=""/>
        <dsp:cNvSpPr/>
      </dsp:nvSpPr>
      <dsp:spPr>
        <a:xfrm>
          <a:off x="3882008" y="456056"/>
          <a:ext cx="1872234" cy="187223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lvl="0" algn="ctr" defTabSz="1511300" rtl="0">
            <a:lnSpc>
              <a:spcPct val="90000"/>
            </a:lnSpc>
            <a:spcBef>
              <a:spcPct val="0"/>
            </a:spcBef>
            <a:spcAft>
              <a:spcPct val="35000"/>
            </a:spcAft>
          </a:pPr>
          <a:r>
            <a:rPr lang="tr-TR" sz="3400" kern="1200" smtClean="0"/>
            <a:t>Açık Üçgen Sargı </a:t>
          </a:r>
          <a:endParaRPr lang="tr-TR" sz="3400" kern="1200"/>
        </a:p>
      </dsp:txBody>
      <dsp:txXfrm>
        <a:off x="3973403" y="547451"/>
        <a:ext cx="1689444" cy="1689444"/>
      </dsp:txXfrm>
    </dsp:sp>
    <dsp:sp modelId="{8E0F4750-2BBC-4937-B801-90E580BF82E3}">
      <dsp:nvSpPr>
        <dsp:cNvPr id="0" name=""/>
        <dsp:cNvSpPr/>
      </dsp:nvSpPr>
      <dsp:spPr>
        <a:xfrm>
          <a:off x="1865757" y="2472308"/>
          <a:ext cx="1872234" cy="187223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lvl="0" algn="ctr" defTabSz="1511300" rtl="0">
            <a:lnSpc>
              <a:spcPct val="90000"/>
            </a:lnSpc>
            <a:spcBef>
              <a:spcPct val="0"/>
            </a:spcBef>
            <a:spcAft>
              <a:spcPct val="35000"/>
            </a:spcAft>
          </a:pPr>
          <a:r>
            <a:rPr lang="tr-TR" sz="3400" kern="1200" smtClean="0"/>
            <a:t>Silindir (Rulo) Sargı </a:t>
          </a:r>
          <a:endParaRPr lang="tr-TR" sz="3400" kern="1200"/>
        </a:p>
      </dsp:txBody>
      <dsp:txXfrm>
        <a:off x="1957152" y="2563703"/>
        <a:ext cx="1689444" cy="1689444"/>
      </dsp:txXfrm>
    </dsp:sp>
    <dsp:sp modelId="{785B06E0-DB01-4526-B91D-B3E8B3FEB4E7}">
      <dsp:nvSpPr>
        <dsp:cNvPr id="0" name=""/>
        <dsp:cNvSpPr/>
      </dsp:nvSpPr>
      <dsp:spPr>
        <a:xfrm>
          <a:off x="3882008" y="2472308"/>
          <a:ext cx="1872234" cy="187223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lvl="0" algn="ctr" defTabSz="1511300" rtl="0">
            <a:lnSpc>
              <a:spcPct val="90000"/>
            </a:lnSpc>
            <a:spcBef>
              <a:spcPct val="0"/>
            </a:spcBef>
            <a:spcAft>
              <a:spcPct val="35000"/>
            </a:spcAft>
          </a:pPr>
          <a:r>
            <a:rPr lang="tr-TR" sz="3400" kern="1200" smtClean="0"/>
            <a:t>Halka (Simit) Sargı </a:t>
          </a:r>
          <a:endParaRPr lang="tr-TR" sz="3400" kern="1200"/>
        </a:p>
      </dsp:txBody>
      <dsp:txXfrm>
        <a:off x="3973403" y="2563703"/>
        <a:ext cx="1689444" cy="1689444"/>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8FA209-14ED-45E3-B22F-8079D97C6003}">
      <dsp:nvSpPr>
        <dsp:cNvPr id="0" name=""/>
        <dsp:cNvSpPr/>
      </dsp:nvSpPr>
      <dsp:spPr>
        <a:xfrm>
          <a:off x="0" y="19844"/>
          <a:ext cx="7620000" cy="110331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5260" tIns="175260" rIns="175260" bIns="175260" numCol="1" spcCol="1270" anchor="ctr" anchorCtr="0">
          <a:noAutofit/>
        </a:bodyPr>
        <a:lstStyle/>
        <a:p>
          <a:pPr lvl="0" algn="l" defTabSz="2044700" rtl="0">
            <a:lnSpc>
              <a:spcPct val="90000"/>
            </a:lnSpc>
            <a:spcBef>
              <a:spcPct val="0"/>
            </a:spcBef>
            <a:spcAft>
              <a:spcPct val="35000"/>
            </a:spcAft>
          </a:pPr>
          <a:r>
            <a:rPr lang="tr-TR" sz="4600" b="1" kern="1200" baseline="0" smtClean="0"/>
            <a:t>Hazırlanışlarına Göre Sargılar</a:t>
          </a:r>
          <a:endParaRPr lang="tr-TR" sz="4600" kern="1200"/>
        </a:p>
      </dsp:txBody>
      <dsp:txXfrm>
        <a:off x="53859" y="73703"/>
        <a:ext cx="7512282" cy="995592"/>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AAE999-4C81-4564-A91F-D8A101B97795}">
      <dsp:nvSpPr>
        <dsp:cNvPr id="0" name=""/>
        <dsp:cNvSpPr/>
      </dsp:nvSpPr>
      <dsp:spPr>
        <a:xfrm>
          <a:off x="1049654" y="0"/>
          <a:ext cx="4800600" cy="4800600"/>
        </a:xfrm>
        <a:prstGeom prst="triangl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E466315-037F-4142-9CAE-DA3716B16E2F}">
      <dsp:nvSpPr>
        <dsp:cNvPr id="0" name=""/>
        <dsp:cNvSpPr/>
      </dsp:nvSpPr>
      <dsp:spPr>
        <a:xfrm>
          <a:off x="3449954" y="480528"/>
          <a:ext cx="3120390" cy="853231"/>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3350" tIns="133350" rIns="133350" bIns="133350" numCol="1" spcCol="1270" anchor="ctr" anchorCtr="0">
          <a:noAutofit/>
        </a:bodyPr>
        <a:lstStyle/>
        <a:p>
          <a:pPr lvl="0" algn="ctr" defTabSz="1555750" rtl="0">
            <a:lnSpc>
              <a:spcPct val="90000"/>
            </a:lnSpc>
            <a:spcBef>
              <a:spcPct val="0"/>
            </a:spcBef>
            <a:spcAft>
              <a:spcPct val="35000"/>
            </a:spcAft>
          </a:pPr>
          <a:r>
            <a:rPr lang="tr-TR" sz="3500" kern="1200" smtClean="0"/>
            <a:t>Yumuşak Sargı </a:t>
          </a:r>
          <a:endParaRPr lang="tr-TR" sz="3500" kern="1200"/>
        </a:p>
      </dsp:txBody>
      <dsp:txXfrm>
        <a:off x="3491605" y="522179"/>
        <a:ext cx="3037088" cy="769929"/>
      </dsp:txXfrm>
    </dsp:sp>
    <dsp:sp modelId="{6E66CF30-5458-419D-8010-5DB5898AC57E}">
      <dsp:nvSpPr>
        <dsp:cNvPr id="0" name=""/>
        <dsp:cNvSpPr/>
      </dsp:nvSpPr>
      <dsp:spPr>
        <a:xfrm>
          <a:off x="3449954" y="1440414"/>
          <a:ext cx="3120390" cy="853231"/>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3350" tIns="133350" rIns="133350" bIns="133350" numCol="1" spcCol="1270" anchor="ctr" anchorCtr="0">
          <a:noAutofit/>
        </a:bodyPr>
        <a:lstStyle/>
        <a:p>
          <a:pPr lvl="0" algn="ctr" defTabSz="1555750" rtl="0">
            <a:lnSpc>
              <a:spcPct val="90000"/>
            </a:lnSpc>
            <a:spcBef>
              <a:spcPct val="0"/>
            </a:spcBef>
            <a:spcAft>
              <a:spcPct val="35000"/>
            </a:spcAft>
          </a:pPr>
          <a:r>
            <a:rPr lang="tr-TR" sz="3500" kern="1200" smtClean="0"/>
            <a:t>Sert Sargı</a:t>
          </a:r>
          <a:endParaRPr lang="tr-TR" sz="3500" kern="1200"/>
        </a:p>
      </dsp:txBody>
      <dsp:txXfrm>
        <a:off x="3491605" y="1482065"/>
        <a:ext cx="3037088" cy="769929"/>
      </dsp:txXfrm>
    </dsp:sp>
    <dsp:sp modelId="{C117D8D5-2E2E-4FEA-B244-D70F7CC90379}">
      <dsp:nvSpPr>
        <dsp:cNvPr id="0" name=""/>
        <dsp:cNvSpPr/>
      </dsp:nvSpPr>
      <dsp:spPr>
        <a:xfrm>
          <a:off x="3449954" y="2400300"/>
          <a:ext cx="3120390" cy="853231"/>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3350" tIns="133350" rIns="133350" bIns="133350" numCol="1" spcCol="1270" anchor="ctr" anchorCtr="0">
          <a:noAutofit/>
        </a:bodyPr>
        <a:lstStyle/>
        <a:p>
          <a:pPr lvl="0" algn="ctr" defTabSz="1555750" rtl="0">
            <a:lnSpc>
              <a:spcPct val="90000"/>
            </a:lnSpc>
            <a:spcBef>
              <a:spcPct val="0"/>
            </a:spcBef>
            <a:spcAft>
              <a:spcPct val="35000"/>
            </a:spcAft>
          </a:pPr>
          <a:r>
            <a:rPr lang="tr-TR" sz="3500" kern="1200" smtClean="0"/>
            <a:t>Mekanik Sargı </a:t>
          </a:r>
          <a:endParaRPr lang="tr-TR" sz="3500" kern="1200"/>
        </a:p>
      </dsp:txBody>
      <dsp:txXfrm>
        <a:off x="3491605" y="2441951"/>
        <a:ext cx="3037088" cy="769929"/>
      </dsp:txXfrm>
    </dsp:sp>
    <dsp:sp modelId="{5B669478-4218-41AC-99AB-D8DB4E957D6A}">
      <dsp:nvSpPr>
        <dsp:cNvPr id="0" name=""/>
        <dsp:cNvSpPr/>
      </dsp:nvSpPr>
      <dsp:spPr>
        <a:xfrm>
          <a:off x="3449954" y="3360185"/>
          <a:ext cx="3120390" cy="853231"/>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3350" tIns="133350" rIns="133350" bIns="133350" numCol="1" spcCol="1270" anchor="ctr" anchorCtr="0">
          <a:noAutofit/>
        </a:bodyPr>
        <a:lstStyle/>
        <a:p>
          <a:pPr lvl="0" algn="ctr" defTabSz="1555750" rtl="0">
            <a:lnSpc>
              <a:spcPct val="90000"/>
            </a:lnSpc>
            <a:spcBef>
              <a:spcPct val="0"/>
            </a:spcBef>
            <a:spcAft>
              <a:spcPct val="35000"/>
            </a:spcAft>
          </a:pPr>
          <a:r>
            <a:rPr lang="tr-TR" sz="3500" kern="1200" smtClean="0"/>
            <a:t>Askı</a:t>
          </a:r>
          <a:endParaRPr lang="tr-TR" sz="3500" kern="1200"/>
        </a:p>
      </dsp:txBody>
      <dsp:txXfrm>
        <a:off x="3491605" y="3401836"/>
        <a:ext cx="3037088" cy="769929"/>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599541-D00D-4948-994F-08DBA532345D}">
      <dsp:nvSpPr>
        <dsp:cNvPr id="0" name=""/>
        <dsp:cNvSpPr/>
      </dsp:nvSpPr>
      <dsp:spPr>
        <a:xfrm>
          <a:off x="0" y="91799"/>
          <a:ext cx="7620000" cy="9594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l" defTabSz="1778000" rtl="0">
            <a:lnSpc>
              <a:spcPct val="90000"/>
            </a:lnSpc>
            <a:spcBef>
              <a:spcPct val="0"/>
            </a:spcBef>
            <a:spcAft>
              <a:spcPct val="35000"/>
            </a:spcAft>
          </a:pPr>
          <a:r>
            <a:rPr lang="tr-TR" sz="4000" b="1" kern="1200" baseline="0" smtClean="0"/>
            <a:t>Üçgen Sargı Kullanılarak Kol Askısı </a:t>
          </a:r>
          <a:endParaRPr lang="tr-TR" sz="4000" kern="1200"/>
        </a:p>
      </dsp:txBody>
      <dsp:txXfrm>
        <a:off x="46834" y="138633"/>
        <a:ext cx="7526332" cy="865732"/>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B49C67-90F5-4B3D-93CD-BBD005466835}">
      <dsp:nvSpPr>
        <dsp:cNvPr id="0" name=""/>
        <dsp:cNvSpPr/>
      </dsp:nvSpPr>
      <dsp:spPr>
        <a:xfrm>
          <a:off x="0" y="223717"/>
          <a:ext cx="7620000" cy="69556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l" defTabSz="1289050" rtl="0">
            <a:lnSpc>
              <a:spcPct val="90000"/>
            </a:lnSpc>
            <a:spcBef>
              <a:spcPct val="0"/>
            </a:spcBef>
            <a:spcAft>
              <a:spcPct val="35000"/>
            </a:spcAft>
          </a:pPr>
          <a:r>
            <a:rPr lang="tr-TR" sz="2900" b="1" kern="1200" baseline="0" dirty="0" smtClean="0"/>
            <a:t>Sargı yapılırken dikkat edilmesi gereken kurallar</a:t>
          </a:r>
          <a:endParaRPr lang="tr-TR" sz="2900" kern="1200" dirty="0"/>
        </a:p>
      </dsp:txBody>
      <dsp:txXfrm>
        <a:off x="33955" y="257672"/>
        <a:ext cx="7552090" cy="627655"/>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24FCE8-F243-41A1-899F-9BD06D28EE37}">
      <dsp:nvSpPr>
        <dsp:cNvPr id="0" name=""/>
        <dsp:cNvSpPr/>
      </dsp:nvSpPr>
      <dsp:spPr>
        <a:xfrm>
          <a:off x="0" y="223717"/>
          <a:ext cx="7620000" cy="69556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l" defTabSz="1289050" rtl="0">
            <a:lnSpc>
              <a:spcPct val="90000"/>
            </a:lnSpc>
            <a:spcBef>
              <a:spcPct val="0"/>
            </a:spcBef>
            <a:spcAft>
              <a:spcPct val="35000"/>
            </a:spcAft>
          </a:pPr>
          <a:r>
            <a:rPr lang="tr-TR" sz="2900" b="1" kern="1200" baseline="0" dirty="0" smtClean="0"/>
            <a:t>Sargı yapılırken dikkat edilmesi gereken kurallar</a:t>
          </a:r>
          <a:endParaRPr lang="tr-TR" sz="2900" kern="1200" dirty="0"/>
        </a:p>
      </dsp:txBody>
      <dsp:txXfrm>
        <a:off x="33955" y="257672"/>
        <a:ext cx="7552090" cy="627655"/>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E7C0B1-B726-43FF-9576-2B982EC39430}">
      <dsp:nvSpPr>
        <dsp:cNvPr id="0" name=""/>
        <dsp:cNvSpPr/>
      </dsp:nvSpPr>
      <dsp:spPr>
        <a:xfrm>
          <a:off x="0" y="223717"/>
          <a:ext cx="7620000" cy="69556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l" defTabSz="1289050" rtl="0">
            <a:lnSpc>
              <a:spcPct val="90000"/>
            </a:lnSpc>
            <a:spcBef>
              <a:spcPct val="0"/>
            </a:spcBef>
            <a:spcAft>
              <a:spcPct val="35000"/>
            </a:spcAft>
          </a:pPr>
          <a:r>
            <a:rPr lang="tr-TR" sz="2900" b="1" kern="1200" baseline="0" smtClean="0"/>
            <a:t>Sargı yapılırken dikkat edilmesi gereken kurallar</a:t>
          </a:r>
          <a:endParaRPr lang="tr-TR" sz="2900" kern="1200"/>
        </a:p>
      </dsp:txBody>
      <dsp:txXfrm>
        <a:off x="33955" y="257672"/>
        <a:ext cx="7552090" cy="62765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276CFB-B4F9-4070-B933-40432F95A9A3}">
      <dsp:nvSpPr>
        <dsp:cNvPr id="0" name=""/>
        <dsp:cNvSpPr/>
      </dsp:nvSpPr>
      <dsp:spPr>
        <a:xfrm>
          <a:off x="0" y="539"/>
          <a:ext cx="7620000" cy="11419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l" defTabSz="1600200" rtl="0">
            <a:lnSpc>
              <a:spcPct val="90000"/>
            </a:lnSpc>
            <a:spcBef>
              <a:spcPct val="0"/>
            </a:spcBef>
            <a:spcAft>
              <a:spcPct val="35000"/>
            </a:spcAft>
          </a:pPr>
          <a:r>
            <a:rPr lang="tr-TR" sz="3600" b="1" kern="1200" baseline="0" dirty="0" smtClean="0">
              <a:latin typeface="Times New Roman" pitchFamily="18" charset="0"/>
              <a:cs typeface="Times New Roman" pitchFamily="18" charset="0"/>
            </a:rPr>
            <a:t>Pansumanın kullanım amacı</a:t>
          </a:r>
          <a:endParaRPr lang="tr-TR" sz="3600" kern="1200" dirty="0">
            <a:latin typeface="Times New Roman" pitchFamily="18" charset="0"/>
            <a:cs typeface="Times New Roman" pitchFamily="18" charset="0"/>
          </a:endParaRPr>
        </a:p>
      </dsp:txBody>
      <dsp:txXfrm>
        <a:off x="55744" y="56283"/>
        <a:ext cx="7508512" cy="103043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AE6AC9-FE22-47D0-917D-0EAEC8C43578}">
      <dsp:nvSpPr>
        <dsp:cNvPr id="0" name=""/>
        <dsp:cNvSpPr/>
      </dsp:nvSpPr>
      <dsp:spPr>
        <a:xfrm>
          <a:off x="0" y="539"/>
          <a:ext cx="7620000" cy="11419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l" defTabSz="1600200" rtl="0">
            <a:lnSpc>
              <a:spcPct val="90000"/>
            </a:lnSpc>
            <a:spcBef>
              <a:spcPct val="0"/>
            </a:spcBef>
            <a:spcAft>
              <a:spcPct val="35000"/>
            </a:spcAft>
          </a:pPr>
          <a:r>
            <a:rPr lang="tr-TR" sz="3600" b="1" kern="1200" baseline="0" dirty="0" smtClean="0">
              <a:latin typeface="Times New Roman" pitchFamily="18" charset="0"/>
              <a:cs typeface="Times New Roman" pitchFamily="18" charset="0"/>
            </a:rPr>
            <a:t>Yaranın Durumuna Göre Pansuman</a:t>
          </a:r>
        </a:p>
      </dsp:txBody>
      <dsp:txXfrm>
        <a:off x="55744" y="56283"/>
        <a:ext cx="7508512" cy="103043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C9D0D0-5413-4B3A-A534-73226A8B3D2B}">
      <dsp:nvSpPr>
        <dsp:cNvPr id="0" name=""/>
        <dsp:cNvSpPr/>
      </dsp:nvSpPr>
      <dsp:spPr>
        <a:xfrm>
          <a:off x="2369819" y="60007"/>
          <a:ext cx="2880360" cy="2880360"/>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422400" rtl="0">
            <a:lnSpc>
              <a:spcPct val="90000"/>
            </a:lnSpc>
            <a:spcBef>
              <a:spcPct val="0"/>
            </a:spcBef>
            <a:spcAft>
              <a:spcPct val="35000"/>
            </a:spcAft>
          </a:pPr>
          <a:r>
            <a:rPr lang="tr-TR" sz="3200" kern="1200" dirty="0" smtClean="0"/>
            <a:t>Koruyucu Pansuman </a:t>
          </a:r>
          <a:endParaRPr lang="tr-TR" sz="3200" kern="1200" dirty="0"/>
        </a:p>
      </dsp:txBody>
      <dsp:txXfrm>
        <a:off x="2753867" y="564070"/>
        <a:ext cx="2112264" cy="1296162"/>
      </dsp:txXfrm>
    </dsp:sp>
    <dsp:sp modelId="{8BD73AAA-C889-4EDE-8E9A-C3DE01D46A1C}">
      <dsp:nvSpPr>
        <dsp:cNvPr id="0" name=""/>
        <dsp:cNvSpPr/>
      </dsp:nvSpPr>
      <dsp:spPr>
        <a:xfrm>
          <a:off x="3409149" y="1860232"/>
          <a:ext cx="2880360" cy="2880360"/>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422400" rtl="0">
            <a:lnSpc>
              <a:spcPct val="90000"/>
            </a:lnSpc>
            <a:spcBef>
              <a:spcPct val="0"/>
            </a:spcBef>
            <a:spcAft>
              <a:spcPct val="35000"/>
            </a:spcAft>
          </a:pPr>
          <a:r>
            <a:rPr lang="tr-TR" sz="3200" kern="1200" dirty="0" smtClean="0"/>
            <a:t>Emici Pansuman</a:t>
          </a:r>
          <a:endParaRPr lang="tr-TR" sz="3200" kern="1200" dirty="0"/>
        </a:p>
      </dsp:txBody>
      <dsp:txXfrm>
        <a:off x="4290059" y="2604325"/>
        <a:ext cx="1728216" cy="1584198"/>
      </dsp:txXfrm>
    </dsp:sp>
    <dsp:sp modelId="{DBFE5447-91B0-46CD-8689-EE7668BEBB60}">
      <dsp:nvSpPr>
        <dsp:cNvPr id="0" name=""/>
        <dsp:cNvSpPr/>
      </dsp:nvSpPr>
      <dsp:spPr>
        <a:xfrm>
          <a:off x="1330490" y="1860232"/>
          <a:ext cx="2880360" cy="2880360"/>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422400" rtl="0">
            <a:lnSpc>
              <a:spcPct val="90000"/>
            </a:lnSpc>
            <a:spcBef>
              <a:spcPct val="0"/>
            </a:spcBef>
            <a:spcAft>
              <a:spcPct val="35000"/>
            </a:spcAft>
          </a:pPr>
          <a:r>
            <a:rPr lang="tr-TR" sz="3200" kern="1200" dirty="0" smtClean="0"/>
            <a:t>Basınçlı Pansuman</a:t>
          </a:r>
          <a:endParaRPr lang="tr-TR" sz="3200" kern="1200" dirty="0"/>
        </a:p>
      </dsp:txBody>
      <dsp:txXfrm>
        <a:off x="1601723" y="2604325"/>
        <a:ext cx="1728216" cy="158419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A4BF8F-6C39-4223-BBBF-BB558A326BD3}">
      <dsp:nvSpPr>
        <dsp:cNvPr id="0" name=""/>
        <dsp:cNvSpPr/>
      </dsp:nvSpPr>
      <dsp:spPr>
        <a:xfrm>
          <a:off x="0" y="126900"/>
          <a:ext cx="7620000" cy="8892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lvl="0" algn="l" defTabSz="1689100" rtl="0">
            <a:lnSpc>
              <a:spcPct val="90000"/>
            </a:lnSpc>
            <a:spcBef>
              <a:spcPct val="0"/>
            </a:spcBef>
            <a:spcAft>
              <a:spcPct val="35000"/>
            </a:spcAft>
          </a:pPr>
          <a:r>
            <a:rPr lang="tr-TR" sz="3800" b="1" kern="1200" baseline="0" dirty="0" smtClean="0">
              <a:latin typeface="Times New Roman" pitchFamily="18" charset="0"/>
              <a:cs typeface="Times New Roman" pitchFamily="18" charset="0"/>
            </a:rPr>
            <a:t>Yapılış Özelliğine Göre Pansuman </a:t>
          </a:r>
          <a:endParaRPr lang="tr-TR" sz="3800" kern="1200" dirty="0">
            <a:latin typeface="Times New Roman" pitchFamily="18" charset="0"/>
            <a:cs typeface="Times New Roman" pitchFamily="18" charset="0"/>
          </a:endParaRPr>
        </a:p>
      </dsp:txBody>
      <dsp:txXfrm>
        <a:off x="43407" y="170307"/>
        <a:ext cx="7533186" cy="80238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B803A9-4559-4E1B-81E0-0E861ABA5C22}">
      <dsp:nvSpPr>
        <dsp:cNvPr id="0" name=""/>
        <dsp:cNvSpPr/>
      </dsp:nvSpPr>
      <dsp:spPr>
        <a:xfrm>
          <a:off x="2369819" y="60007"/>
          <a:ext cx="2880360" cy="2880360"/>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422400" rtl="0">
            <a:lnSpc>
              <a:spcPct val="90000"/>
            </a:lnSpc>
            <a:spcBef>
              <a:spcPct val="0"/>
            </a:spcBef>
            <a:spcAft>
              <a:spcPct val="35000"/>
            </a:spcAft>
          </a:pPr>
          <a:r>
            <a:rPr lang="tr-TR" sz="3200" kern="1200" dirty="0" smtClean="0"/>
            <a:t>Kuru Pansuman </a:t>
          </a:r>
          <a:endParaRPr lang="tr-TR" sz="3200" kern="1200" dirty="0"/>
        </a:p>
      </dsp:txBody>
      <dsp:txXfrm>
        <a:off x="2753867" y="564070"/>
        <a:ext cx="2112264" cy="1296162"/>
      </dsp:txXfrm>
    </dsp:sp>
    <dsp:sp modelId="{B99986B0-B992-4F39-B4ED-86866A7D31F2}">
      <dsp:nvSpPr>
        <dsp:cNvPr id="0" name=""/>
        <dsp:cNvSpPr/>
      </dsp:nvSpPr>
      <dsp:spPr>
        <a:xfrm>
          <a:off x="3409149" y="1860232"/>
          <a:ext cx="2880360" cy="2880360"/>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422400" rtl="0">
            <a:lnSpc>
              <a:spcPct val="90000"/>
            </a:lnSpc>
            <a:spcBef>
              <a:spcPct val="0"/>
            </a:spcBef>
            <a:spcAft>
              <a:spcPct val="35000"/>
            </a:spcAft>
          </a:pPr>
          <a:r>
            <a:rPr lang="tr-TR" sz="3200" kern="1200" smtClean="0"/>
            <a:t>Yaş Pansuman</a:t>
          </a:r>
          <a:endParaRPr lang="tr-TR" sz="3200" kern="1200"/>
        </a:p>
      </dsp:txBody>
      <dsp:txXfrm>
        <a:off x="4290059" y="2604325"/>
        <a:ext cx="1728216" cy="1584198"/>
      </dsp:txXfrm>
    </dsp:sp>
    <dsp:sp modelId="{C68A3A67-D3A4-417C-94F1-987AB16A6434}">
      <dsp:nvSpPr>
        <dsp:cNvPr id="0" name=""/>
        <dsp:cNvSpPr/>
      </dsp:nvSpPr>
      <dsp:spPr>
        <a:xfrm>
          <a:off x="1330490" y="1860232"/>
          <a:ext cx="2880360" cy="2880360"/>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422400" rtl="0">
            <a:lnSpc>
              <a:spcPct val="90000"/>
            </a:lnSpc>
            <a:spcBef>
              <a:spcPct val="0"/>
            </a:spcBef>
            <a:spcAft>
              <a:spcPct val="35000"/>
            </a:spcAft>
          </a:pPr>
          <a:r>
            <a:rPr lang="tr-TR" sz="3200" kern="1200" smtClean="0"/>
            <a:t>Hazır Steril Pansuman</a:t>
          </a:r>
          <a:endParaRPr lang="tr-TR" sz="3200" kern="1200"/>
        </a:p>
      </dsp:txBody>
      <dsp:txXfrm>
        <a:off x="1601723" y="2604325"/>
        <a:ext cx="1728216" cy="158419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2E4221-7A2F-4E4A-B284-D117FBA2CB48}">
      <dsp:nvSpPr>
        <dsp:cNvPr id="0" name=""/>
        <dsp:cNvSpPr/>
      </dsp:nvSpPr>
      <dsp:spPr>
        <a:xfrm>
          <a:off x="0" y="7852"/>
          <a:ext cx="7620000" cy="112729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179070" rIns="179070" bIns="179070" numCol="1" spcCol="1270" anchor="ctr" anchorCtr="0">
          <a:noAutofit/>
        </a:bodyPr>
        <a:lstStyle/>
        <a:p>
          <a:pPr lvl="0" algn="l" defTabSz="2089150" rtl="0">
            <a:lnSpc>
              <a:spcPct val="90000"/>
            </a:lnSpc>
            <a:spcBef>
              <a:spcPct val="0"/>
            </a:spcBef>
            <a:spcAft>
              <a:spcPct val="35000"/>
            </a:spcAft>
          </a:pPr>
          <a:r>
            <a:rPr lang="tr-TR" sz="4700" b="1" kern="1200" baseline="0" smtClean="0"/>
            <a:t>Pansuman uygulaması</a:t>
          </a:r>
          <a:endParaRPr lang="tr-TR" sz="4700" kern="1200"/>
        </a:p>
      </dsp:txBody>
      <dsp:txXfrm>
        <a:off x="55030" y="62882"/>
        <a:ext cx="7509940" cy="1017235"/>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897E9F-78FD-46CD-A5BD-10F89C4D6AC3}">
      <dsp:nvSpPr>
        <dsp:cNvPr id="0" name=""/>
        <dsp:cNvSpPr/>
      </dsp:nvSpPr>
      <dsp:spPr>
        <a:xfrm>
          <a:off x="0" y="7852"/>
          <a:ext cx="7620000" cy="112729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179070" rIns="179070" bIns="179070" numCol="1" spcCol="1270" anchor="ctr" anchorCtr="0">
          <a:noAutofit/>
        </a:bodyPr>
        <a:lstStyle/>
        <a:p>
          <a:pPr lvl="0" algn="l" defTabSz="2089150" rtl="0">
            <a:lnSpc>
              <a:spcPct val="90000"/>
            </a:lnSpc>
            <a:spcBef>
              <a:spcPct val="0"/>
            </a:spcBef>
            <a:spcAft>
              <a:spcPct val="35000"/>
            </a:spcAft>
          </a:pPr>
          <a:r>
            <a:rPr lang="tr-TR" sz="4700" b="1" kern="1200" baseline="0" smtClean="0"/>
            <a:t>Sargı (bandaj) tanımı</a:t>
          </a:r>
          <a:endParaRPr lang="tr-TR" sz="4700" kern="1200"/>
        </a:p>
      </dsp:txBody>
      <dsp:txXfrm>
        <a:off x="55030" y="62882"/>
        <a:ext cx="7509940" cy="1017235"/>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AE15577-7E00-4714-AF92-192D5E49A969}">
      <dsp:nvSpPr>
        <dsp:cNvPr id="0" name=""/>
        <dsp:cNvSpPr/>
      </dsp:nvSpPr>
      <dsp:spPr>
        <a:xfrm>
          <a:off x="0" y="7852"/>
          <a:ext cx="7620000" cy="112729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179070" rIns="179070" bIns="179070" numCol="1" spcCol="1270" anchor="ctr" anchorCtr="0">
          <a:noAutofit/>
        </a:bodyPr>
        <a:lstStyle/>
        <a:p>
          <a:pPr lvl="0" algn="l" defTabSz="2089150" rtl="0">
            <a:lnSpc>
              <a:spcPct val="90000"/>
            </a:lnSpc>
            <a:spcBef>
              <a:spcPct val="0"/>
            </a:spcBef>
            <a:spcAft>
              <a:spcPct val="35000"/>
            </a:spcAft>
          </a:pPr>
          <a:r>
            <a:rPr lang="tr-TR" sz="4700" b="1" kern="1200" baseline="0" smtClean="0"/>
            <a:t>Şekillerine Göre Sargılar</a:t>
          </a:r>
          <a:endParaRPr lang="tr-TR" sz="4700" kern="1200"/>
        </a:p>
      </dsp:txBody>
      <dsp:txXfrm>
        <a:off x="55030" y="62882"/>
        <a:ext cx="7509940" cy="1017235"/>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14.12.2019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14.12.2019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14.12.2019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14.12.2019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14.12.2019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t>14.12.2019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A23720DD-5B6D-40BF-8493-A6B52D484E6B}" type="datetimeFigureOut">
              <a:rPr lang="tr-TR" smtClean="0"/>
              <a:t>14.12.2019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A23720DD-5B6D-40BF-8493-A6B52D484E6B}" type="datetimeFigureOut">
              <a:rPr lang="tr-TR" smtClean="0"/>
              <a:t>14.12.2019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14.12.2019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14.12.2019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9" name="Content Placeholder 8"/>
          <p:cNvSpPr>
            <a:spLocks noGrp="1"/>
          </p:cNvSpPr>
          <p:nvPr>
            <p:ph sz="quarter" idx="13"/>
          </p:nvPr>
        </p:nvSpPr>
        <p:spPr>
          <a:xfrm>
            <a:off x="304800" y="381000"/>
            <a:ext cx="7772400" cy="494284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tr-TR" smtClean="0"/>
              <a:t>Asıl başlık stili için tıklatın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8" name="Date Placeholder 7"/>
          <p:cNvSpPr>
            <a:spLocks noGrp="1"/>
          </p:cNvSpPr>
          <p:nvPr>
            <p:ph type="dt" sz="half" idx="10"/>
          </p:nvPr>
        </p:nvSpPr>
        <p:spPr/>
        <p:txBody>
          <a:bodyPr/>
          <a:lstStyle/>
          <a:p>
            <a:fld id="{A23720DD-5B6D-40BF-8493-A6B52D484E6B}" type="datetimeFigureOut">
              <a:rPr lang="tr-TR" smtClean="0"/>
              <a:t>14.12.2019</a:t>
            </a:fld>
            <a:endParaRPr lang="tr-TR"/>
          </a:p>
        </p:txBody>
      </p:sp>
      <p:sp>
        <p:nvSpPr>
          <p:cNvPr id="9" name="Slide Number Placeholder 8"/>
          <p:cNvSpPr>
            <a:spLocks noGrp="1"/>
          </p:cNvSpPr>
          <p:nvPr>
            <p:ph type="sldNum" sz="quarter" idx="11"/>
          </p:nvPr>
        </p:nvSpPr>
        <p:spPr/>
        <p:txBody>
          <a:bodyPr/>
          <a:lstStyle/>
          <a:p>
            <a:fld id="{F302176B-0E47-46AC-8F43-DAB4B8A37D06}" type="slidenum">
              <a:rPr lang="tr-TR" smtClean="0"/>
              <a:t>‹#›</a:t>
            </a:fld>
            <a:endParaRPr lang="tr-TR"/>
          </a:p>
        </p:txBody>
      </p:sp>
      <p:sp>
        <p:nvSpPr>
          <p:cNvPr id="10" name="Footer Placeholder 9"/>
          <p:cNvSpPr>
            <a:spLocks noGrp="1"/>
          </p:cNvSpPr>
          <p:nvPr>
            <p:ph type="ftr" sz="quarter" idx="12"/>
          </p:nvPr>
        </p:nvSpPr>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F302176B-0E47-46AC-8F43-DAB4B8A37D06}" type="slidenum">
              <a:rPr lang="tr-TR" smtClean="0"/>
              <a:t>‹#›</a:t>
            </a:fld>
            <a:endParaRPr lang="tr-TR"/>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tr-TR"/>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A23720DD-5B6D-40BF-8493-A6B52D484E6B}" type="datetimeFigureOut">
              <a:rPr lang="tr-TR" smtClean="0"/>
              <a:t>14.12.2019</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3.xml"/><Relationship Id="rId7" Type="http://schemas.openxmlformats.org/officeDocument/2006/relationships/image" Target="../media/image2.emf"/><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8" Type="http://schemas.openxmlformats.org/officeDocument/2006/relationships/diagramLayout" Target="../diagrams/layout4.xml"/><Relationship Id="rId3" Type="http://schemas.openxmlformats.org/officeDocument/2006/relationships/diagramLayout" Target="../diagrams/layout3.xml"/><Relationship Id="rId7" Type="http://schemas.openxmlformats.org/officeDocument/2006/relationships/diagramData" Target="../diagrams/data4.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s>
</file>

<file path=ppt/slides/_rels/slide5.xml.rels><?xml version="1.0" encoding="UTF-8" standalone="yes"?>
<Relationships xmlns="http://schemas.openxmlformats.org/package/2006/relationships"><Relationship Id="rId8" Type="http://schemas.openxmlformats.org/officeDocument/2006/relationships/diagramLayout" Target="../diagrams/layout6.xml"/><Relationship Id="rId3" Type="http://schemas.openxmlformats.org/officeDocument/2006/relationships/diagramLayout" Target="../diagrams/layout5.xml"/><Relationship Id="rId7" Type="http://schemas.openxmlformats.org/officeDocument/2006/relationships/diagramData" Target="../diagrams/data6.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11" Type="http://schemas.microsoft.com/office/2007/relationships/diagramDrawing" Target="../diagrams/drawing6.xml"/><Relationship Id="rId5" Type="http://schemas.openxmlformats.org/officeDocument/2006/relationships/diagramColors" Target="../diagrams/colors5.xml"/><Relationship Id="rId10" Type="http://schemas.openxmlformats.org/officeDocument/2006/relationships/diagramColors" Target="../diagrams/colors6.xml"/><Relationship Id="rId4" Type="http://schemas.openxmlformats.org/officeDocument/2006/relationships/diagramQuickStyle" Target="../diagrams/quickStyle5.xml"/><Relationship Id="rId9" Type="http://schemas.openxmlformats.org/officeDocument/2006/relationships/diagramQuickStyle" Target="../diagrams/quickStyle6.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8.xml.rels><?xml version="1.0" encoding="UTF-8" standalone="yes"?>
<Relationships xmlns="http://schemas.openxmlformats.org/package/2006/relationships"><Relationship Id="rId8" Type="http://schemas.openxmlformats.org/officeDocument/2006/relationships/diagramLayout" Target="../diagrams/layout10.xml"/><Relationship Id="rId3" Type="http://schemas.openxmlformats.org/officeDocument/2006/relationships/diagramLayout" Target="../diagrams/layout9.xml"/><Relationship Id="rId7" Type="http://schemas.openxmlformats.org/officeDocument/2006/relationships/diagramData" Target="../diagrams/data10.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11" Type="http://schemas.microsoft.com/office/2007/relationships/diagramDrawing" Target="../diagrams/drawing10.xml"/><Relationship Id="rId5" Type="http://schemas.openxmlformats.org/officeDocument/2006/relationships/diagramColors" Target="../diagrams/colors9.xml"/><Relationship Id="rId10" Type="http://schemas.openxmlformats.org/officeDocument/2006/relationships/diagramColors" Target="../diagrams/colors10.xml"/><Relationship Id="rId4" Type="http://schemas.openxmlformats.org/officeDocument/2006/relationships/diagramQuickStyle" Target="../diagrams/quickStyle9.xml"/><Relationship Id="rId9" Type="http://schemas.openxmlformats.org/officeDocument/2006/relationships/diagramQuickStyle" Target="../diagrams/quickStyle10.xml"/></Relationships>
</file>

<file path=ppt/slides/_rels/slide9.xml.rels><?xml version="1.0" encoding="UTF-8" standalone="yes"?>
<Relationships xmlns="http://schemas.openxmlformats.org/package/2006/relationships"><Relationship Id="rId8" Type="http://schemas.openxmlformats.org/officeDocument/2006/relationships/diagramLayout" Target="../diagrams/layout12.xml"/><Relationship Id="rId3" Type="http://schemas.openxmlformats.org/officeDocument/2006/relationships/diagramLayout" Target="../diagrams/layout11.xml"/><Relationship Id="rId7" Type="http://schemas.openxmlformats.org/officeDocument/2006/relationships/diagramData" Target="../diagrams/data12.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11" Type="http://schemas.microsoft.com/office/2007/relationships/diagramDrawing" Target="../diagrams/drawing12.xml"/><Relationship Id="rId5" Type="http://schemas.openxmlformats.org/officeDocument/2006/relationships/diagramColors" Target="../diagrams/colors11.xml"/><Relationship Id="rId10" Type="http://schemas.openxmlformats.org/officeDocument/2006/relationships/diagramColors" Target="../diagrams/colors12.xml"/><Relationship Id="rId4" Type="http://schemas.openxmlformats.org/officeDocument/2006/relationships/diagramQuickStyle" Target="../diagrams/quickStyle11.xml"/><Relationship Id="rId9" Type="http://schemas.openxmlformats.org/officeDocument/2006/relationships/diagramQuickStyle" Target="../diagrams/quickStyle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b="1" dirty="0"/>
              <a:t>Pansuman ve sargılar </a:t>
            </a:r>
          </a:p>
        </p:txBody>
      </p:sp>
      <p:sp>
        <p:nvSpPr>
          <p:cNvPr id="3" name="Alt Başlık 2"/>
          <p:cNvSpPr>
            <a:spLocks noGrp="1"/>
          </p:cNvSpPr>
          <p:nvPr>
            <p:ph type="subTitle" idx="1"/>
          </p:nvPr>
        </p:nvSpPr>
        <p:spPr/>
        <p:txBody>
          <a:bodyPr/>
          <a:lstStyle/>
          <a:p>
            <a:r>
              <a:rPr lang="tr-TR" dirty="0" smtClean="0"/>
              <a:t>Dr. </a:t>
            </a:r>
            <a:r>
              <a:rPr lang="tr-TR" dirty="0" err="1" smtClean="0"/>
              <a:t>Öğr</a:t>
            </a:r>
            <a:r>
              <a:rPr lang="tr-TR" dirty="0" smtClean="0"/>
              <a:t>. Üye. Behire Sançar</a:t>
            </a:r>
            <a:endParaRPr lang="tr-TR" dirty="0"/>
          </a:p>
        </p:txBody>
      </p:sp>
    </p:spTree>
    <p:extLst>
      <p:ext uri="{BB962C8B-B14F-4D97-AF65-F5344CB8AC3E}">
        <p14:creationId xmlns:p14="http://schemas.microsoft.com/office/powerpoint/2010/main" val="42032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yagram 3"/>
          <p:cNvGraphicFramePr/>
          <p:nvPr/>
        </p:nvGraphicFramePr>
        <p:xfrm>
          <a:off x="457200" y="274638"/>
          <a:ext cx="7620000" cy="114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İçerik Yer Tutucusu 2"/>
          <p:cNvSpPr>
            <a:spLocks noGrp="1"/>
          </p:cNvSpPr>
          <p:nvPr>
            <p:ph idx="1"/>
          </p:nvPr>
        </p:nvSpPr>
        <p:spPr/>
        <p:txBody>
          <a:bodyPr>
            <a:normAutofit/>
          </a:bodyPr>
          <a:lstStyle/>
          <a:p>
            <a:r>
              <a:rPr lang="tr-TR" sz="2800" dirty="0" smtClean="0"/>
              <a:t>Bu </a:t>
            </a:r>
            <a:r>
              <a:rPr lang="tr-TR" sz="2800" dirty="0"/>
              <a:t>askı oturabilen ya da ayakta durabilen yaralılarda, kolun üst bölümündeki sakatlanma ve göğüsteki sorunlar için kullanılmaktadır</a:t>
            </a:r>
            <a:r>
              <a:rPr lang="tr-TR" sz="2800" dirty="0" smtClean="0"/>
              <a:t>.</a:t>
            </a:r>
          </a:p>
          <a:p>
            <a:pPr marL="114300" indent="0">
              <a:buNone/>
            </a:pPr>
            <a:r>
              <a:rPr lang="tr-TR" sz="1800" dirty="0" smtClean="0"/>
              <a:t>                                               </a:t>
            </a:r>
          </a:p>
          <a:p>
            <a:pPr marL="114300" indent="0">
              <a:buNone/>
            </a:pPr>
            <a:r>
              <a:rPr lang="tr-TR" sz="1800" b="1" dirty="0"/>
              <a:t> </a:t>
            </a:r>
            <a:r>
              <a:rPr lang="tr-TR" sz="1800" b="1" dirty="0" smtClean="0"/>
              <a:t>                                                    Tepe noktası</a:t>
            </a:r>
          </a:p>
          <a:p>
            <a:pPr marL="114300" indent="0">
              <a:buNone/>
            </a:pPr>
            <a:endParaRPr lang="tr-TR" sz="1800" dirty="0"/>
          </a:p>
          <a:p>
            <a:pPr marL="114300" indent="0">
              <a:buNone/>
            </a:pPr>
            <a:endParaRPr lang="tr-TR" sz="1800" dirty="0" smtClean="0"/>
          </a:p>
          <a:p>
            <a:pPr marL="114300" indent="0">
              <a:buNone/>
            </a:pPr>
            <a:endParaRPr lang="tr-TR" sz="1800" dirty="0"/>
          </a:p>
          <a:p>
            <a:pPr marL="114300" indent="0">
              <a:buNone/>
            </a:pPr>
            <a:endParaRPr lang="tr-TR" sz="1800" dirty="0" smtClean="0"/>
          </a:p>
          <a:p>
            <a:pPr marL="114300" indent="0">
              <a:buNone/>
            </a:pPr>
            <a:r>
              <a:rPr lang="tr-TR" sz="1800" dirty="0" smtClean="0"/>
              <a:t>                                                          </a:t>
            </a:r>
          </a:p>
          <a:p>
            <a:pPr marL="114300" indent="0">
              <a:buNone/>
            </a:pPr>
            <a:r>
              <a:rPr lang="tr-TR" sz="1800" dirty="0"/>
              <a:t> </a:t>
            </a:r>
            <a:r>
              <a:rPr lang="tr-TR" sz="1800" dirty="0" smtClean="0"/>
              <a:t>                                                         </a:t>
            </a:r>
            <a:r>
              <a:rPr lang="tr-TR" sz="1800" b="1" dirty="0" smtClean="0"/>
              <a:t>Tabanı</a:t>
            </a:r>
            <a:endParaRPr lang="tr-TR" sz="1800" b="1" dirty="0"/>
          </a:p>
        </p:txBody>
      </p:sp>
      <p:pic>
        <p:nvPicPr>
          <p:cNvPr id="5" name="Resim 4"/>
          <p:cNvPicPr/>
          <p:nvPr/>
        </p:nvPicPr>
        <p:blipFill>
          <a:blip r:embed="rId7">
            <a:extLst>
              <a:ext uri="{28A0092B-C50C-407E-A947-70E740481C1C}">
                <a14:useLocalDpi xmlns:a14="http://schemas.microsoft.com/office/drawing/2010/main" val="0"/>
              </a:ext>
            </a:extLst>
          </a:blip>
          <a:srcRect/>
          <a:stretch>
            <a:fillRect/>
          </a:stretch>
        </p:blipFill>
        <p:spPr bwMode="auto">
          <a:xfrm>
            <a:off x="2931840" y="3717032"/>
            <a:ext cx="2257425" cy="1447800"/>
          </a:xfrm>
          <a:prstGeom prst="rect">
            <a:avLst/>
          </a:prstGeom>
          <a:noFill/>
          <a:ln>
            <a:noFill/>
          </a:ln>
        </p:spPr>
      </p:pic>
    </p:spTree>
    <p:extLst>
      <p:ext uri="{BB962C8B-B14F-4D97-AF65-F5344CB8AC3E}">
        <p14:creationId xmlns:p14="http://schemas.microsoft.com/office/powerpoint/2010/main" val="11874775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yagram 3"/>
          <p:cNvGraphicFramePr/>
          <p:nvPr/>
        </p:nvGraphicFramePr>
        <p:xfrm>
          <a:off x="457200" y="274638"/>
          <a:ext cx="7620000" cy="114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İçerik Yer Tutucusu 2"/>
          <p:cNvSpPr>
            <a:spLocks noGrp="1"/>
          </p:cNvSpPr>
          <p:nvPr>
            <p:ph idx="1"/>
          </p:nvPr>
        </p:nvSpPr>
        <p:spPr/>
        <p:txBody>
          <a:bodyPr>
            <a:normAutofit fontScale="92500" lnSpcReduction="10000"/>
          </a:bodyPr>
          <a:lstStyle/>
          <a:p>
            <a:r>
              <a:rPr lang="tr-TR" sz="2800" dirty="0" smtClean="0"/>
              <a:t>İlk </a:t>
            </a:r>
            <a:r>
              <a:rPr lang="tr-TR" sz="2800" dirty="0"/>
              <a:t>yardımcı hasta/yaralıya en iyi müdahale edebileceği şekilde durmalıdır.</a:t>
            </a:r>
          </a:p>
          <a:p>
            <a:r>
              <a:rPr lang="tr-TR" sz="2800" dirty="0" smtClean="0"/>
              <a:t>Sargı </a:t>
            </a:r>
            <a:r>
              <a:rPr lang="tr-TR" sz="2800" dirty="0"/>
              <a:t>malzemesinin temiz olmasına dikkat edilmelidir.</a:t>
            </a:r>
          </a:p>
          <a:p>
            <a:r>
              <a:rPr lang="tr-TR" sz="2800" dirty="0" smtClean="0"/>
              <a:t>Sargı </a:t>
            </a:r>
            <a:r>
              <a:rPr lang="tr-TR" sz="2800" dirty="0"/>
              <a:t>kesinlikle kan dolaşımını olumsuz etkilememesi için sıkı sarılmamalıdır.</a:t>
            </a:r>
          </a:p>
          <a:p>
            <a:r>
              <a:rPr lang="tr-TR" sz="2800" dirty="0" smtClean="0"/>
              <a:t>Sargı </a:t>
            </a:r>
            <a:r>
              <a:rPr lang="tr-TR" sz="2800" dirty="0"/>
              <a:t>pansuman üzerine sarılıyorsa; çok gevşek sarılmamalıdır.</a:t>
            </a:r>
          </a:p>
          <a:p>
            <a:r>
              <a:rPr lang="tr-TR" sz="2800" dirty="0" smtClean="0"/>
              <a:t>Sargı </a:t>
            </a:r>
            <a:r>
              <a:rPr lang="tr-TR" sz="2800" dirty="0"/>
              <a:t>düğümü mekik düğümü ile düğümlenmelidir.</a:t>
            </a:r>
          </a:p>
          <a:p>
            <a:r>
              <a:rPr lang="tr-TR" sz="2800" dirty="0" smtClean="0"/>
              <a:t>Kol </a:t>
            </a:r>
            <a:r>
              <a:rPr lang="tr-TR" sz="2800" dirty="0"/>
              <a:t>ve parmaklardaki yaralanmalarda </a:t>
            </a:r>
            <a:r>
              <a:rPr lang="tr-TR" sz="2800" dirty="0" err="1"/>
              <a:t>gangren</a:t>
            </a:r>
            <a:r>
              <a:rPr lang="tr-TR" sz="2800" dirty="0"/>
              <a:t> gelişme olasılığına karşı yüzük, bileklik, saat gibi takılar çıkarılmalıdır. </a:t>
            </a:r>
          </a:p>
          <a:p>
            <a:endParaRPr lang="tr-TR" dirty="0"/>
          </a:p>
        </p:txBody>
      </p:sp>
    </p:spTree>
    <p:extLst>
      <p:ext uri="{BB962C8B-B14F-4D97-AF65-F5344CB8AC3E}">
        <p14:creationId xmlns:p14="http://schemas.microsoft.com/office/powerpoint/2010/main" val="661436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yagram 3"/>
          <p:cNvGraphicFramePr/>
          <p:nvPr/>
        </p:nvGraphicFramePr>
        <p:xfrm>
          <a:off x="457200" y="274638"/>
          <a:ext cx="7620000" cy="114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İçerik Yer Tutucusu 2"/>
          <p:cNvSpPr>
            <a:spLocks noGrp="1"/>
          </p:cNvSpPr>
          <p:nvPr>
            <p:ph idx="1"/>
          </p:nvPr>
        </p:nvSpPr>
        <p:spPr>
          <a:xfrm>
            <a:off x="457200" y="1600200"/>
            <a:ext cx="7620000" cy="4709120"/>
          </a:xfrm>
        </p:spPr>
        <p:txBody>
          <a:bodyPr>
            <a:normAutofit fontScale="77500" lnSpcReduction="20000"/>
          </a:bodyPr>
          <a:lstStyle/>
          <a:p>
            <a:pPr>
              <a:lnSpc>
                <a:spcPct val="120000"/>
              </a:lnSpc>
            </a:pPr>
            <a:r>
              <a:rPr lang="tr-TR" sz="3000" dirty="0" smtClean="0"/>
              <a:t>El</a:t>
            </a:r>
            <a:r>
              <a:rPr lang="tr-TR" sz="3000" dirty="0"/>
              <a:t>, ayak, bilek, kol gibi bölgelerin sargısında parmak uçları açıkta bırakılmalıdır. Böylece kan dolaşımını kontrol ederek parmaklarda uyuşma, karıncalanma, morarma gibi kan dolaşımının engellendiğini gösteren belirtiler kontrol edilir.</a:t>
            </a:r>
          </a:p>
          <a:p>
            <a:pPr>
              <a:lnSpc>
                <a:spcPct val="120000"/>
              </a:lnSpc>
            </a:pPr>
            <a:r>
              <a:rPr lang="tr-TR" sz="3000" dirty="0" smtClean="0"/>
              <a:t>Kanama </a:t>
            </a:r>
            <a:r>
              <a:rPr lang="tr-TR" sz="3000" dirty="0"/>
              <a:t>kontrolü için sargı yapılıyorsa; doğrudan bölgeye baskı uygulanmalı ve düğüm tampon üzerinde olmasına dikkat edilmelidir.</a:t>
            </a:r>
          </a:p>
          <a:p>
            <a:pPr>
              <a:lnSpc>
                <a:spcPct val="120000"/>
              </a:lnSpc>
            </a:pPr>
            <a:r>
              <a:rPr lang="tr-TR" sz="3000" dirty="0" smtClean="0"/>
              <a:t>Bölgede </a:t>
            </a:r>
            <a:r>
              <a:rPr lang="tr-TR" sz="3000" dirty="0"/>
              <a:t>ödem oluşmasının önlenmesi hedefleniyorsa, bölge sargı ile askıya alınır.</a:t>
            </a:r>
          </a:p>
          <a:p>
            <a:pPr>
              <a:lnSpc>
                <a:spcPct val="120000"/>
              </a:lnSpc>
            </a:pPr>
            <a:r>
              <a:rPr lang="tr-TR" sz="3000" dirty="0" smtClean="0"/>
              <a:t>Sargının </a:t>
            </a:r>
            <a:r>
              <a:rPr lang="tr-TR" sz="3000" dirty="0"/>
              <a:t>düğümü sakatlanan organlar üzerinde olmamalıdır. </a:t>
            </a:r>
          </a:p>
          <a:p>
            <a:pPr>
              <a:lnSpc>
                <a:spcPct val="120000"/>
              </a:lnSpc>
            </a:pPr>
            <a:r>
              <a:rPr lang="tr-TR" sz="3000" dirty="0" smtClean="0"/>
              <a:t>Sargı </a:t>
            </a:r>
            <a:r>
              <a:rPr lang="tr-TR" sz="3000" dirty="0"/>
              <a:t>işlemi sonunda serbest uçlar düğümlenmeli ya da </a:t>
            </a:r>
            <a:r>
              <a:rPr lang="tr-TR" sz="3000" dirty="0" err="1"/>
              <a:t>flaster</a:t>
            </a:r>
            <a:r>
              <a:rPr lang="tr-TR" sz="3000" dirty="0"/>
              <a:t>, çengelli iğne ile tutturulmalıdır.</a:t>
            </a:r>
          </a:p>
          <a:p>
            <a:endParaRPr lang="tr-TR" dirty="0"/>
          </a:p>
        </p:txBody>
      </p:sp>
    </p:spTree>
    <p:extLst>
      <p:ext uri="{BB962C8B-B14F-4D97-AF65-F5344CB8AC3E}">
        <p14:creationId xmlns:p14="http://schemas.microsoft.com/office/powerpoint/2010/main" val="4374177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yagram 3"/>
          <p:cNvGraphicFramePr/>
          <p:nvPr/>
        </p:nvGraphicFramePr>
        <p:xfrm>
          <a:off x="457200" y="274638"/>
          <a:ext cx="7620000" cy="114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İçerik Yer Tutucusu 2"/>
          <p:cNvSpPr>
            <a:spLocks noGrp="1"/>
          </p:cNvSpPr>
          <p:nvPr>
            <p:ph idx="1"/>
          </p:nvPr>
        </p:nvSpPr>
        <p:spPr/>
        <p:txBody>
          <a:bodyPr/>
          <a:lstStyle/>
          <a:p>
            <a:r>
              <a:rPr lang="tr-TR" sz="2800" dirty="0" smtClean="0"/>
              <a:t>Eklem </a:t>
            </a:r>
            <a:r>
              <a:rPr lang="tr-TR" sz="2800" dirty="0"/>
              <a:t>yaralanmalarında bölge olduğu şekilde hareket ettirmeden, tespit edilir.</a:t>
            </a:r>
          </a:p>
          <a:p>
            <a:r>
              <a:rPr lang="tr-TR" sz="2800" dirty="0" smtClean="0"/>
              <a:t>Hasta/yaralı </a:t>
            </a:r>
            <a:r>
              <a:rPr lang="tr-TR" sz="2800" dirty="0"/>
              <a:t>yatar pozisyonda ise sargılar bilek, diz, sırt, boyun gibi doğal boşluklardan geçirilerek yapılmalıdır.</a:t>
            </a:r>
          </a:p>
          <a:p>
            <a:r>
              <a:rPr lang="tr-TR" sz="2800" dirty="0" smtClean="0"/>
              <a:t>Bandaj </a:t>
            </a:r>
            <a:r>
              <a:rPr lang="tr-TR" sz="2800" dirty="0"/>
              <a:t>direkt olarak yara üzerine kullanılmamalı, daima sargı pansuman maddesi üzerine tatbik etmelidir.</a:t>
            </a:r>
          </a:p>
          <a:p>
            <a:endParaRPr lang="tr-TR" dirty="0"/>
          </a:p>
        </p:txBody>
      </p:sp>
    </p:spTree>
    <p:extLst>
      <p:ext uri="{BB962C8B-B14F-4D97-AF65-F5344CB8AC3E}">
        <p14:creationId xmlns:p14="http://schemas.microsoft.com/office/powerpoint/2010/main" val="25961945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algn="ctr"/>
            <a:r>
              <a:rPr lang="tr-TR" sz="7200" dirty="0" smtClean="0">
                <a:latin typeface="Algerian" pitchFamily="82" charset="0"/>
              </a:rPr>
              <a:t>Teşekkür Ederim</a:t>
            </a:r>
            <a:endParaRPr lang="tr-TR" sz="7200" dirty="0">
              <a:latin typeface="Algerian" pitchFamily="82" charset="0"/>
            </a:endParaRPr>
          </a:p>
        </p:txBody>
      </p:sp>
    </p:spTree>
    <p:extLst>
      <p:ext uri="{BB962C8B-B14F-4D97-AF65-F5344CB8AC3E}">
        <p14:creationId xmlns:p14="http://schemas.microsoft.com/office/powerpoint/2010/main" val="19520345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yagram 3"/>
          <p:cNvGraphicFramePr/>
          <p:nvPr/>
        </p:nvGraphicFramePr>
        <p:xfrm>
          <a:off x="457200" y="274638"/>
          <a:ext cx="7620000" cy="114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İçerik Yer Tutucusu 2"/>
          <p:cNvSpPr>
            <a:spLocks noGrp="1"/>
          </p:cNvSpPr>
          <p:nvPr>
            <p:ph idx="1"/>
          </p:nvPr>
        </p:nvSpPr>
        <p:spPr/>
        <p:txBody>
          <a:bodyPr>
            <a:normAutofit/>
          </a:bodyPr>
          <a:lstStyle/>
          <a:p>
            <a:r>
              <a:rPr lang="tr-TR" sz="2800" dirty="0">
                <a:latin typeface="Times New Roman" pitchFamily="18" charset="0"/>
                <a:cs typeface="Times New Roman" pitchFamily="18" charset="0"/>
              </a:rPr>
              <a:t>Yaraları soğuk, sıcak, çarpma gibi dış etkilerden koruyan, vücuttan akan kan, serum gibi sıvıları emerek bölgede birikmesini engelleyen, kanama bölgesini sıkıştırarak basınç uygulayan, ilaçların uygulanmasını kolaylaştıran, yaralı bölgenin anatomik duruşunu koruyan, aseptik malzeme ile yapılan yardımcı uygulama işlemidir. </a:t>
            </a:r>
          </a:p>
        </p:txBody>
      </p:sp>
    </p:spTree>
    <p:extLst>
      <p:ext uri="{BB962C8B-B14F-4D97-AF65-F5344CB8AC3E}">
        <p14:creationId xmlns:p14="http://schemas.microsoft.com/office/powerpoint/2010/main" val="13183051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yagram 3"/>
          <p:cNvGraphicFramePr/>
          <p:nvPr>
            <p:extLst>
              <p:ext uri="{D42A27DB-BD31-4B8C-83A1-F6EECF244321}">
                <p14:modId xmlns:p14="http://schemas.microsoft.com/office/powerpoint/2010/main" val="751944478"/>
              </p:ext>
            </p:extLst>
          </p:nvPr>
        </p:nvGraphicFramePr>
        <p:xfrm>
          <a:off x="457200" y="274638"/>
          <a:ext cx="7620000" cy="114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İçerik Yer Tutucusu 2"/>
          <p:cNvSpPr>
            <a:spLocks noGrp="1"/>
          </p:cNvSpPr>
          <p:nvPr>
            <p:ph idx="1"/>
          </p:nvPr>
        </p:nvSpPr>
        <p:spPr/>
        <p:txBody>
          <a:bodyPr>
            <a:normAutofit fontScale="77500" lnSpcReduction="20000"/>
          </a:bodyPr>
          <a:lstStyle/>
          <a:p>
            <a:r>
              <a:rPr lang="tr-TR" sz="3000" dirty="0" smtClean="0">
                <a:latin typeface="Times New Roman" pitchFamily="18" charset="0"/>
                <a:cs typeface="Times New Roman" pitchFamily="18" charset="0"/>
              </a:rPr>
              <a:t>Kanamayı </a:t>
            </a:r>
            <a:r>
              <a:rPr lang="tr-TR" sz="3000" dirty="0">
                <a:latin typeface="Times New Roman" pitchFamily="18" charset="0"/>
                <a:cs typeface="Times New Roman" pitchFamily="18" charset="0"/>
              </a:rPr>
              <a:t>kontrol altına almak,</a:t>
            </a:r>
          </a:p>
          <a:p>
            <a:r>
              <a:rPr lang="tr-TR" sz="3000" dirty="0" smtClean="0">
                <a:latin typeface="Times New Roman" pitchFamily="18" charset="0"/>
                <a:cs typeface="Times New Roman" pitchFamily="18" charset="0"/>
              </a:rPr>
              <a:t>Akıntıları </a:t>
            </a:r>
            <a:r>
              <a:rPr lang="tr-TR" sz="3000" dirty="0">
                <a:latin typeface="Times New Roman" pitchFamily="18" charset="0"/>
                <a:cs typeface="Times New Roman" pitchFamily="18" charset="0"/>
              </a:rPr>
              <a:t>emmek, </a:t>
            </a:r>
          </a:p>
          <a:p>
            <a:r>
              <a:rPr lang="tr-TR" sz="3000" dirty="0" smtClean="0">
                <a:latin typeface="Times New Roman" pitchFamily="18" charset="0"/>
                <a:cs typeface="Times New Roman" pitchFamily="18" charset="0"/>
              </a:rPr>
              <a:t>Sıcak</a:t>
            </a:r>
            <a:r>
              <a:rPr lang="tr-TR" sz="3000" dirty="0">
                <a:latin typeface="Times New Roman" pitchFamily="18" charset="0"/>
                <a:cs typeface="Times New Roman" pitchFamily="18" charset="0"/>
              </a:rPr>
              <a:t>, soğuk gibi zarar verici durumlara maruz kalmasını önlemek,</a:t>
            </a:r>
          </a:p>
          <a:p>
            <a:r>
              <a:rPr lang="tr-TR" sz="3000" dirty="0" smtClean="0">
                <a:latin typeface="Times New Roman" pitchFamily="18" charset="0"/>
                <a:cs typeface="Times New Roman" pitchFamily="18" charset="0"/>
              </a:rPr>
              <a:t>Enfeksiyon </a:t>
            </a:r>
            <a:r>
              <a:rPr lang="tr-TR" sz="3000" dirty="0">
                <a:latin typeface="Times New Roman" pitchFamily="18" charset="0"/>
                <a:cs typeface="Times New Roman" pitchFamily="18" charset="0"/>
              </a:rPr>
              <a:t>riskine karşı bariyer oluşturmak,</a:t>
            </a:r>
          </a:p>
          <a:p>
            <a:r>
              <a:rPr lang="tr-TR" sz="3000" dirty="0" smtClean="0">
                <a:latin typeface="Times New Roman" pitchFamily="18" charset="0"/>
                <a:cs typeface="Times New Roman" pitchFamily="18" charset="0"/>
              </a:rPr>
              <a:t>Yaranın </a:t>
            </a:r>
            <a:r>
              <a:rPr lang="tr-TR" sz="3000" dirty="0">
                <a:latin typeface="Times New Roman" pitchFamily="18" charset="0"/>
                <a:cs typeface="Times New Roman" pitchFamily="18" charset="0"/>
              </a:rPr>
              <a:t>üzeri kapatılarak oluşabilecek ikincil enfeksiyonlardan korumak,</a:t>
            </a:r>
          </a:p>
          <a:p>
            <a:r>
              <a:rPr lang="tr-TR" sz="3000" dirty="0" smtClean="0">
                <a:latin typeface="Times New Roman" pitchFamily="18" charset="0"/>
                <a:cs typeface="Times New Roman" pitchFamily="18" charset="0"/>
              </a:rPr>
              <a:t>Yaraya </a:t>
            </a:r>
            <a:r>
              <a:rPr lang="tr-TR" sz="3000" dirty="0">
                <a:latin typeface="Times New Roman" pitchFamily="18" charset="0"/>
                <a:cs typeface="Times New Roman" pitchFamily="18" charset="0"/>
              </a:rPr>
              <a:t>sıcak ve soğuk pansuman uygulamak,</a:t>
            </a:r>
          </a:p>
          <a:p>
            <a:r>
              <a:rPr lang="tr-TR" sz="3000" dirty="0" smtClean="0">
                <a:latin typeface="Times New Roman" pitchFamily="18" charset="0"/>
                <a:cs typeface="Times New Roman" pitchFamily="18" charset="0"/>
              </a:rPr>
              <a:t>Yanıklarda </a:t>
            </a:r>
            <a:r>
              <a:rPr lang="tr-TR" sz="3000" dirty="0">
                <a:latin typeface="Times New Roman" pitchFamily="18" charset="0"/>
                <a:cs typeface="Times New Roman" pitchFamily="18" charset="0"/>
              </a:rPr>
              <a:t>bölgenin hava ile teması kesilerek, bölgede ağrıyı azaltmak,</a:t>
            </a:r>
          </a:p>
          <a:p>
            <a:r>
              <a:rPr lang="tr-TR" sz="3000" dirty="0" smtClean="0">
                <a:latin typeface="Times New Roman" pitchFamily="18" charset="0"/>
                <a:cs typeface="Times New Roman" pitchFamily="18" charset="0"/>
              </a:rPr>
              <a:t>Yanık </a:t>
            </a:r>
            <a:r>
              <a:rPr lang="tr-TR" sz="3000" dirty="0">
                <a:latin typeface="Times New Roman" pitchFamily="18" charset="0"/>
                <a:cs typeface="Times New Roman" pitchFamily="18" charset="0"/>
              </a:rPr>
              <a:t>sonucu vücuttan çıkan ve serum denen kan sıvısının kaybını azaltmak, </a:t>
            </a:r>
          </a:p>
          <a:p>
            <a:r>
              <a:rPr lang="tr-TR" sz="3000" dirty="0" smtClean="0">
                <a:latin typeface="Times New Roman" pitchFamily="18" charset="0"/>
                <a:cs typeface="Times New Roman" pitchFamily="18" charset="0"/>
              </a:rPr>
              <a:t>Yaraların </a:t>
            </a:r>
            <a:r>
              <a:rPr lang="tr-TR" sz="3000" dirty="0">
                <a:latin typeface="Times New Roman" pitchFamily="18" charset="0"/>
                <a:cs typeface="Times New Roman" pitchFamily="18" charset="0"/>
              </a:rPr>
              <a:t>düzenli ve hızlı iyileşmesine yardımcı olmak,</a:t>
            </a:r>
          </a:p>
          <a:p>
            <a:r>
              <a:rPr lang="tr-TR" sz="3000" dirty="0" smtClean="0">
                <a:latin typeface="Times New Roman" pitchFamily="18" charset="0"/>
                <a:cs typeface="Times New Roman" pitchFamily="18" charset="0"/>
              </a:rPr>
              <a:t>Yaralının </a:t>
            </a:r>
            <a:r>
              <a:rPr lang="tr-TR" sz="3000" dirty="0">
                <a:latin typeface="Times New Roman" pitchFamily="18" charset="0"/>
                <a:cs typeface="Times New Roman" pitchFamily="18" charset="0"/>
              </a:rPr>
              <a:t>giysisinin kirlenmesini önlemektir</a:t>
            </a:r>
          </a:p>
          <a:p>
            <a:endParaRPr lang="tr-TR" dirty="0"/>
          </a:p>
        </p:txBody>
      </p:sp>
    </p:spTree>
    <p:extLst>
      <p:ext uri="{BB962C8B-B14F-4D97-AF65-F5344CB8AC3E}">
        <p14:creationId xmlns:p14="http://schemas.microsoft.com/office/powerpoint/2010/main" val="41293977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yagram 4"/>
          <p:cNvGraphicFramePr/>
          <p:nvPr>
            <p:extLst>
              <p:ext uri="{D42A27DB-BD31-4B8C-83A1-F6EECF244321}">
                <p14:modId xmlns:p14="http://schemas.microsoft.com/office/powerpoint/2010/main" val="463455996"/>
              </p:ext>
            </p:extLst>
          </p:nvPr>
        </p:nvGraphicFramePr>
        <p:xfrm>
          <a:off x="457200" y="274638"/>
          <a:ext cx="7620000" cy="114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İçerik Yer Tutucusu 3"/>
          <p:cNvGraphicFramePr>
            <a:graphicFrameLocks noGrp="1"/>
          </p:cNvGraphicFramePr>
          <p:nvPr>
            <p:ph idx="1"/>
            <p:extLst>
              <p:ext uri="{D42A27DB-BD31-4B8C-83A1-F6EECF244321}">
                <p14:modId xmlns:p14="http://schemas.microsoft.com/office/powerpoint/2010/main" val="1674536806"/>
              </p:ext>
            </p:extLst>
          </p:nvPr>
        </p:nvGraphicFramePr>
        <p:xfrm>
          <a:off x="457200" y="1600200"/>
          <a:ext cx="7620000" cy="48006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7471556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yagram 3"/>
          <p:cNvGraphicFramePr/>
          <p:nvPr>
            <p:extLst>
              <p:ext uri="{D42A27DB-BD31-4B8C-83A1-F6EECF244321}">
                <p14:modId xmlns:p14="http://schemas.microsoft.com/office/powerpoint/2010/main" val="530235438"/>
              </p:ext>
            </p:extLst>
          </p:nvPr>
        </p:nvGraphicFramePr>
        <p:xfrm>
          <a:off x="457200" y="274638"/>
          <a:ext cx="7620000" cy="114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İçerik Yer Tutucusu 4"/>
          <p:cNvGraphicFramePr>
            <a:graphicFrameLocks noGrp="1"/>
          </p:cNvGraphicFramePr>
          <p:nvPr>
            <p:ph idx="1"/>
            <p:extLst>
              <p:ext uri="{D42A27DB-BD31-4B8C-83A1-F6EECF244321}">
                <p14:modId xmlns:p14="http://schemas.microsoft.com/office/powerpoint/2010/main" val="1787482680"/>
              </p:ext>
            </p:extLst>
          </p:nvPr>
        </p:nvGraphicFramePr>
        <p:xfrm>
          <a:off x="457200" y="1600200"/>
          <a:ext cx="7620000" cy="48006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41881459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yagram 3"/>
          <p:cNvGraphicFramePr/>
          <p:nvPr/>
        </p:nvGraphicFramePr>
        <p:xfrm>
          <a:off x="457200" y="274638"/>
          <a:ext cx="7620000" cy="114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İçerik Yer Tutucusu 2"/>
          <p:cNvSpPr>
            <a:spLocks noGrp="1"/>
          </p:cNvSpPr>
          <p:nvPr>
            <p:ph idx="1"/>
          </p:nvPr>
        </p:nvSpPr>
        <p:spPr/>
        <p:txBody>
          <a:bodyPr>
            <a:normAutofit fontScale="92500" lnSpcReduction="10000"/>
          </a:bodyPr>
          <a:lstStyle/>
          <a:p>
            <a:r>
              <a:rPr lang="tr-TR" sz="2800" dirty="0" smtClean="0"/>
              <a:t>Yaralının </a:t>
            </a:r>
            <a:r>
              <a:rPr lang="tr-TR" sz="2800" dirty="0"/>
              <a:t>rahat edebileceği bir pozisyon verilerek öncelikle solunumun devamı sağlanır,</a:t>
            </a:r>
          </a:p>
          <a:p>
            <a:r>
              <a:rPr lang="tr-TR" sz="2800" dirty="0" smtClean="0"/>
              <a:t>Ellerin </a:t>
            </a:r>
            <a:r>
              <a:rPr lang="tr-TR" sz="2800" dirty="0"/>
              <a:t>temizliği sağlanır,</a:t>
            </a:r>
          </a:p>
          <a:p>
            <a:r>
              <a:rPr lang="tr-TR" sz="2800" dirty="0" smtClean="0"/>
              <a:t>Pansuman </a:t>
            </a:r>
            <a:r>
              <a:rPr lang="tr-TR" sz="2800" dirty="0"/>
              <a:t>yapılacak bölge görünecek şekilde yaralının giysisi çıkarılır,</a:t>
            </a:r>
          </a:p>
          <a:p>
            <a:r>
              <a:rPr lang="tr-TR" sz="2800" dirty="0" smtClean="0"/>
              <a:t>Yarada </a:t>
            </a:r>
            <a:r>
              <a:rPr lang="tr-TR" sz="2800" dirty="0"/>
              <a:t>kanama varsa önce kanama durdurulur,</a:t>
            </a:r>
          </a:p>
          <a:p>
            <a:r>
              <a:rPr lang="tr-TR" sz="2800" dirty="0" smtClean="0"/>
              <a:t>Yara </a:t>
            </a:r>
            <a:r>
              <a:rPr lang="tr-TR" sz="2800" dirty="0"/>
              <a:t>üzeri gazlı bez ile örtülür, </a:t>
            </a:r>
          </a:p>
          <a:p>
            <a:r>
              <a:rPr lang="tr-TR" sz="2800" dirty="0" smtClean="0"/>
              <a:t>Pansuman </a:t>
            </a:r>
            <a:r>
              <a:rPr lang="tr-TR" sz="2800" dirty="0"/>
              <a:t>ise yerinden kaymaması için elastik olamayan sargı ile sarılarak tespit edilir, </a:t>
            </a:r>
          </a:p>
          <a:p>
            <a:r>
              <a:rPr lang="tr-TR" sz="2800" dirty="0" smtClean="0"/>
              <a:t>Yara </a:t>
            </a:r>
            <a:r>
              <a:rPr lang="tr-TR" sz="2800" dirty="0"/>
              <a:t>alanı çok genişse </a:t>
            </a:r>
            <a:r>
              <a:rPr lang="tr-TR" sz="2800" dirty="0" err="1"/>
              <a:t>atelle</a:t>
            </a:r>
            <a:r>
              <a:rPr lang="tr-TR" sz="2800" dirty="0"/>
              <a:t> tespiti sağlanır,</a:t>
            </a:r>
          </a:p>
          <a:p>
            <a:r>
              <a:rPr lang="tr-TR" sz="2800" dirty="0" smtClean="0"/>
              <a:t>Hasta/yaralının </a:t>
            </a:r>
            <a:r>
              <a:rPr lang="tr-TR" sz="2800" dirty="0"/>
              <a:t>hastaneye sevki sağlanır.</a:t>
            </a:r>
          </a:p>
          <a:p>
            <a:endParaRPr lang="tr-TR" dirty="0"/>
          </a:p>
        </p:txBody>
      </p:sp>
    </p:spTree>
    <p:extLst>
      <p:ext uri="{BB962C8B-B14F-4D97-AF65-F5344CB8AC3E}">
        <p14:creationId xmlns:p14="http://schemas.microsoft.com/office/powerpoint/2010/main" val="21527762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yagram 3"/>
          <p:cNvGraphicFramePr/>
          <p:nvPr/>
        </p:nvGraphicFramePr>
        <p:xfrm>
          <a:off x="457200" y="274638"/>
          <a:ext cx="7620000" cy="114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İçerik Yer Tutucusu 2"/>
          <p:cNvSpPr>
            <a:spLocks noGrp="1"/>
          </p:cNvSpPr>
          <p:nvPr>
            <p:ph idx="1"/>
          </p:nvPr>
        </p:nvSpPr>
        <p:spPr/>
        <p:txBody>
          <a:bodyPr>
            <a:normAutofit/>
          </a:bodyPr>
          <a:lstStyle/>
          <a:p>
            <a:r>
              <a:rPr lang="tr-TR" sz="2800" dirty="0"/>
              <a:t>Yapılan pansumanları yerinde tutmak, kol, el, bacak vs. uygun bir şekilde sarmak, kullanılan </a:t>
            </a:r>
            <a:r>
              <a:rPr lang="tr-TR" sz="2800" dirty="0" err="1"/>
              <a:t>ateli</a:t>
            </a:r>
            <a:r>
              <a:rPr lang="tr-TR" sz="2800" dirty="0"/>
              <a:t> tespit etmek, gerektiğinde bölgeye basınç uygulamak vücudun bölümünün hareketini azaltmak ya da tamamıyla engellemek ve organ kayıpları, kanama gibi durumlarda kan akımını azaltmak amacı ile kullanılan bez malzemeye sargı (bandaj) adı verilir. </a:t>
            </a:r>
          </a:p>
        </p:txBody>
      </p:sp>
    </p:spTree>
    <p:extLst>
      <p:ext uri="{BB962C8B-B14F-4D97-AF65-F5344CB8AC3E}">
        <p14:creationId xmlns:p14="http://schemas.microsoft.com/office/powerpoint/2010/main" val="25007925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yagram 4"/>
          <p:cNvGraphicFramePr/>
          <p:nvPr/>
        </p:nvGraphicFramePr>
        <p:xfrm>
          <a:off x="457200" y="274638"/>
          <a:ext cx="7620000" cy="114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İçerik Yer Tutucusu 3"/>
          <p:cNvGraphicFramePr>
            <a:graphicFrameLocks noGrp="1"/>
          </p:cNvGraphicFramePr>
          <p:nvPr>
            <p:ph idx="1"/>
            <p:extLst>
              <p:ext uri="{D42A27DB-BD31-4B8C-83A1-F6EECF244321}">
                <p14:modId xmlns:p14="http://schemas.microsoft.com/office/powerpoint/2010/main" val="2671757835"/>
              </p:ext>
            </p:extLst>
          </p:nvPr>
        </p:nvGraphicFramePr>
        <p:xfrm>
          <a:off x="457200" y="1600200"/>
          <a:ext cx="7620000" cy="48006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9047242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yagram 4"/>
          <p:cNvGraphicFramePr/>
          <p:nvPr/>
        </p:nvGraphicFramePr>
        <p:xfrm>
          <a:off x="457200" y="274638"/>
          <a:ext cx="7620000" cy="114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İçerik Yer Tutucusu 3"/>
          <p:cNvGraphicFramePr>
            <a:graphicFrameLocks noGrp="1"/>
          </p:cNvGraphicFramePr>
          <p:nvPr>
            <p:ph idx="1"/>
            <p:extLst>
              <p:ext uri="{D42A27DB-BD31-4B8C-83A1-F6EECF244321}">
                <p14:modId xmlns:p14="http://schemas.microsoft.com/office/powerpoint/2010/main" val="2695882121"/>
              </p:ext>
            </p:extLst>
          </p:nvPr>
        </p:nvGraphicFramePr>
        <p:xfrm>
          <a:off x="457200" y="1600200"/>
          <a:ext cx="7620000" cy="48006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38802513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itişiklik">
  <a:themeElements>
    <a:clrScheme name="Bitişiklik">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is">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itişiklik">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16</TotalTime>
  <Words>559</Words>
  <Application>Microsoft Office PowerPoint</Application>
  <PresentationFormat>Ekran Gösterisi (4:3)</PresentationFormat>
  <Paragraphs>72</Paragraphs>
  <Slides>14</Slides>
  <Notes>0</Notes>
  <HiddenSlides>0</HiddenSlides>
  <MMClips>0</MMClips>
  <ScaleCrop>false</ScaleCrop>
  <HeadingPairs>
    <vt:vector size="4" baseType="variant">
      <vt:variant>
        <vt:lpstr>Tema</vt:lpstr>
      </vt:variant>
      <vt:variant>
        <vt:i4>1</vt:i4>
      </vt:variant>
      <vt:variant>
        <vt:lpstr>Slayt Başlıkları</vt:lpstr>
      </vt:variant>
      <vt:variant>
        <vt:i4>14</vt:i4>
      </vt:variant>
    </vt:vector>
  </HeadingPairs>
  <TitlesOfParts>
    <vt:vector size="15" baseType="lpstr">
      <vt:lpstr>Bitişiklik</vt:lpstr>
      <vt:lpstr>Pansuman ve sargılar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Pansuman ve sargılar </dc:title>
  <dc:creator>Behire</dc:creator>
  <cp:lastModifiedBy>hp</cp:lastModifiedBy>
  <cp:revision>3</cp:revision>
  <dcterms:created xsi:type="dcterms:W3CDTF">2019-12-14T19:08:47Z</dcterms:created>
  <dcterms:modified xsi:type="dcterms:W3CDTF">2019-12-14T19:35:43Z</dcterms:modified>
</cp:coreProperties>
</file>