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2" r:id="rId4"/>
    <p:sldId id="258" r:id="rId5"/>
    <p:sldId id="259" r:id="rId6"/>
    <p:sldId id="260" r:id="rId7"/>
    <p:sldId id="261" r:id="rId8"/>
    <p:sldId id="264" r:id="rId9"/>
    <p:sldId id="270" r:id="rId10"/>
    <p:sldId id="269" r:id="rId11"/>
    <p:sldId id="263" r:id="rId12"/>
    <p:sldId id="265" r:id="rId13"/>
    <p:sldId id="266" r:id="rId14"/>
    <p:sldId id="267" r:id="rId15"/>
    <p:sldId id="268"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01" autoAdjust="0"/>
  </p:normalViewPr>
  <p:slideViewPr>
    <p:cSldViewPr snapToGrid="0">
      <p:cViewPr varScale="1">
        <p:scale>
          <a:sx n="95" d="100"/>
          <a:sy n="95" d="100"/>
        </p:scale>
        <p:origin x="21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0A920-AEB1-47CF-B706-78658FF2221A}"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tr-TR"/>
        </a:p>
      </dgm:t>
    </dgm:pt>
    <dgm:pt modelId="{982EBE77-D751-4201-9FEC-C17BB38463BD}">
      <dgm:prSet phldrT="[Metin]"/>
      <dgm:spPr/>
      <dgm:t>
        <a:bodyPr/>
        <a:lstStyle/>
        <a:p>
          <a:r>
            <a:rPr lang="tr-TR" dirty="0" err="1" smtClean="0"/>
            <a:t>Types</a:t>
          </a:r>
          <a:r>
            <a:rPr lang="tr-TR" dirty="0" smtClean="0"/>
            <a:t> of </a:t>
          </a:r>
          <a:r>
            <a:rPr lang="tr-TR" dirty="0" err="1" smtClean="0"/>
            <a:t>meat</a:t>
          </a:r>
          <a:endParaRPr lang="tr-TR" dirty="0"/>
        </a:p>
      </dgm:t>
    </dgm:pt>
    <dgm:pt modelId="{FBB2F6B9-81D0-4440-8AF8-8F885E680494}" type="parTrans" cxnId="{480F5B80-AB6A-4930-BC9B-68997376FE89}">
      <dgm:prSet/>
      <dgm:spPr/>
      <dgm:t>
        <a:bodyPr/>
        <a:lstStyle/>
        <a:p>
          <a:endParaRPr lang="tr-TR"/>
        </a:p>
      </dgm:t>
    </dgm:pt>
    <dgm:pt modelId="{3072CD0E-13F8-4E06-A82A-CE71950BAE85}" type="sibTrans" cxnId="{480F5B80-AB6A-4930-BC9B-68997376FE89}">
      <dgm:prSet/>
      <dgm:spPr/>
      <dgm:t>
        <a:bodyPr/>
        <a:lstStyle/>
        <a:p>
          <a:endParaRPr lang="tr-TR"/>
        </a:p>
      </dgm:t>
    </dgm:pt>
    <dgm:pt modelId="{58028DF2-7009-48AB-A32E-E6CD63089454}">
      <dgm:prSet phldrT="[Metin]"/>
      <dgm:spPr/>
      <dgm:t>
        <a:bodyPr/>
        <a:lstStyle/>
        <a:p>
          <a:r>
            <a:rPr lang="tr-TR" dirty="0" smtClean="0"/>
            <a:t>White </a:t>
          </a:r>
          <a:r>
            <a:rPr lang="tr-TR" dirty="0" err="1" smtClean="0"/>
            <a:t>meat</a:t>
          </a:r>
          <a:endParaRPr lang="tr-TR" dirty="0"/>
        </a:p>
      </dgm:t>
    </dgm:pt>
    <dgm:pt modelId="{75B0578E-2963-4D4B-90CF-6211F108C44F}" type="parTrans" cxnId="{CEF8DCC4-7B53-461B-917F-3CD32DF0C0AD}">
      <dgm:prSet/>
      <dgm:spPr/>
      <dgm:t>
        <a:bodyPr/>
        <a:lstStyle/>
        <a:p>
          <a:endParaRPr lang="tr-TR"/>
        </a:p>
      </dgm:t>
    </dgm:pt>
    <dgm:pt modelId="{F20C828A-2F6E-45E0-B46A-82443F1E2595}" type="sibTrans" cxnId="{CEF8DCC4-7B53-461B-917F-3CD32DF0C0AD}">
      <dgm:prSet/>
      <dgm:spPr/>
      <dgm:t>
        <a:bodyPr/>
        <a:lstStyle/>
        <a:p>
          <a:endParaRPr lang="tr-TR"/>
        </a:p>
      </dgm:t>
    </dgm:pt>
    <dgm:pt modelId="{55361D47-4689-45C7-BED8-2111EEABCDC4}">
      <dgm:prSet phldrT="[Metin]"/>
      <dgm:spPr/>
      <dgm:t>
        <a:bodyPr/>
        <a:lstStyle/>
        <a:p>
          <a:r>
            <a:rPr lang="tr-TR" dirty="0" smtClean="0"/>
            <a:t>Game </a:t>
          </a:r>
          <a:r>
            <a:rPr lang="tr-TR" dirty="0" err="1" smtClean="0"/>
            <a:t>meat</a:t>
          </a:r>
          <a:endParaRPr lang="tr-TR" dirty="0"/>
        </a:p>
      </dgm:t>
    </dgm:pt>
    <dgm:pt modelId="{0A882439-1AE3-4995-BA80-1344C7FC7DA3}" type="parTrans" cxnId="{D141F634-5977-4568-A523-B203C3523B38}">
      <dgm:prSet/>
      <dgm:spPr/>
      <dgm:t>
        <a:bodyPr/>
        <a:lstStyle/>
        <a:p>
          <a:endParaRPr lang="tr-TR"/>
        </a:p>
      </dgm:t>
    </dgm:pt>
    <dgm:pt modelId="{23C75D3A-A6A3-4DFF-984B-CBC336F2030E}" type="sibTrans" cxnId="{D141F634-5977-4568-A523-B203C3523B38}">
      <dgm:prSet/>
      <dgm:spPr/>
      <dgm:t>
        <a:bodyPr/>
        <a:lstStyle/>
        <a:p>
          <a:endParaRPr lang="tr-TR"/>
        </a:p>
      </dgm:t>
    </dgm:pt>
    <dgm:pt modelId="{DC4EDC6B-43DF-423E-932E-A0E285358B0E}">
      <dgm:prSet/>
      <dgm:spPr/>
      <dgm:t>
        <a:bodyPr/>
        <a:lstStyle/>
        <a:p>
          <a:r>
            <a:rPr lang="tr-TR" dirty="0" err="1" smtClean="0"/>
            <a:t>Red</a:t>
          </a:r>
          <a:r>
            <a:rPr lang="tr-TR" dirty="0" smtClean="0"/>
            <a:t> </a:t>
          </a:r>
          <a:r>
            <a:rPr lang="tr-TR" dirty="0" err="1" smtClean="0"/>
            <a:t>meat</a:t>
          </a:r>
          <a:endParaRPr lang="tr-TR" dirty="0"/>
        </a:p>
      </dgm:t>
    </dgm:pt>
    <dgm:pt modelId="{E3AEB30F-7F31-4C47-9B26-25D3751001E0}" type="parTrans" cxnId="{85740CBF-E69D-4480-B8FF-CB2B86AAEAA5}">
      <dgm:prSet/>
      <dgm:spPr/>
      <dgm:t>
        <a:bodyPr/>
        <a:lstStyle/>
        <a:p>
          <a:endParaRPr lang="tr-TR"/>
        </a:p>
      </dgm:t>
    </dgm:pt>
    <dgm:pt modelId="{BA053510-9AC3-4727-98E4-38DE1C542783}" type="sibTrans" cxnId="{85740CBF-E69D-4480-B8FF-CB2B86AAEAA5}">
      <dgm:prSet/>
      <dgm:spPr/>
      <dgm:t>
        <a:bodyPr/>
        <a:lstStyle/>
        <a:p>
          <a:endParaRPr lang="tr-TR"/>
        </a:p>
      </dgm:t>
    </dgm:pt>
    <dgm:pt modelId="{CF9BC274-B0D7-45C5-9CDC-383987BD7948}" type="pres">
      <dgm:prSet presAssocID="{FFC0A920-AEB1-47CF-B706-78658FF2221A}" presName="diagram" presStyleCnt="0">
        <dgm:presLayoutVars>
          <dgm:chPref val="1"/>
          <dgm:dir/>
          <dgm:animOne val="branch"/>
          <dgm:animLvl val="lvl"/>
          <dgm:resizeHandles val="exact"/>
        </dgm:presLayoutVars>
      </dgm:prSet>
      <dgm:spPr/>
      <dgm:t>
        <a:bodyPr/>
        <a:lstStyle/>
        <a:p>
          <a:endParaRPr lang="tr-TR"/>
        </a:p>
      </dgm:t>
    </dgm:pt>
    <dgm:pt modelId="{E9F7AC90-61E9-4CE7-91FF-208CE8FEC716}" type="pres">
      <dgm:prSet presAssocID="{982EBE77-D751-4201-9FEC-C17BB38463BD}" presName="root1" presStyleCnt="0"/>
      <dgm:spPr/>
      <dgm:t>
        <a:bodyPr/>
        <a:lstStyle/>
        <a:p>
          <a:endParaRPr lang="tr-TR"/>
        </a:p>
      </dgm:t>
    </dgm:pt>
    <dgm:pt modelId="{3CEBA7BC-EFAF-4C0B-B5D9-659D280E6CE3}" type="pres">
      <dgm:prSet presAssocID="{982EBE77-D751-4201-9FEC-C17BB38463BD}" presName="LevelOneTextNode" presStyleLbl="node0" presStyleIdx="0" presStyleCnt="1">
        <dgm:presLayoutVars>
          <dgm:chPref val="3"/>
        </dgm:presLayoutVars>
      </dgm:prSet>
      <dgm:spPr/>
      <dgm:t>
        <a:bodyPr/>
        <a:lstStyle/>
        <a:p>
          <a:endParaRPr lang="tr-TR"/>
        </a:p>
      </dgm:t>
    </dgm:pt>
    <dgm:pt modelId="{F7DCAB14-7CE7-4042-8F7C-8CEE8F26E0CC}" type="pres">
      <dgm:prSet presAssocID="{982EBE77-D751-4201-9FEC-C17BB38463BD}" presName="level2hierChild" presStyleCnt="0"/>
      <dgm:spPr/>
      <dgm:t>
        <a:bodyPr/>
        <a:lstStyle/>
        <a:p>
          <a:endParaRPr lang="tr-TR"/>
        </a:p>
      </dgm:t>
    </dgm:pt>
    <dgm:pt modelId="{8CA990C6-45ED-440B-9373-2A99249A9674}" type="pres">
      <dgm:prSet presAssocID="{E3AEB30F-7F31-4C47-9B26-25D3751001E0}" presName="conn2-1" presStyleLbl="parChTrans1D2" presStyleIdx="0" presStyleCnt="3"/>
      <dgm:spPr/>
      <dgm:t>
        <a:bodyPr/>
        <a:lstStyle/>
        <a:p>
          <a:endParaRPr lang="tr-TR"/>
        </a:p>
      </dgm:t>
    </dgm:pt>
    <dgm:pt modelId="{7FF33755-1537-4028-87BD-A6854161FC73}" type="pres">
      <dgm:prSet presAssocID="{E3AEB30F-7F31-4C47-9B26-25D3751001E0}" presName="connTx" presStyleLbl="parChTrans1D2" presStyleIdx="0" presStyleCnt="3"/>
      <dgm:spPr/>
      <dgm:t>
        <a:bodyPr/>
        <a:lstStyle/>
        <a:p>
          <a:endParaRPr lang="tr-TR"/>
        </a:p>
      </dgm:t>
    </dgm:pt>
    <dgm:pt modelId="{95CF8B56-3062-464B-B00A-2AE753A630A6}" type="pres">
      <dgm:prSet presAssocID="{DC4EDC6B-43DF-423E-932E-A0E285358B0E}" presName="root2" presStyleCnt="0"/>
      <dgm:spPr/>
      <dgm:t>
        <a:bodyPr/>
        <a:lstStyle/>
        <a:p>
          <a:endParaRPr lang="tr-TR"/>
        </a:p>
      </dgm:t>
    </dgm:pt>
    <dgm:pt modelId="{0108A1CA-CB04-42B4-9557-F202081CDC7A}" type="pres">
      <dgm:prSet presAssocID="{DC4EDC6B-43DF-423E-932E-A0E285358B0E}" presName="LevelTwoTextNode" presStyleLbl="node2" presStyleIdx="0" presStyleCnt="3">
        <dgm:presLayoutVars>
          <dgm:chPref val="3"/>
        </dgm:presLayoutVars>
      </dgm:prSet>
      <dgm:spPr/>
      <dgm:t>
        <a:bodyPr/>
        <a:lstStyle/>
        <a:p>
          <a:endParaRPr lang="tr-TR"/>
        </a:p>
      </dgm:t>
    </dgm:pt>
    <dgm:pt modelId="{52A65EEA-0A52-4CEB-A55F-3384CD6631A5}" type="pres">
      <dgm:prSet presAssocID="{DC4EDC6B-43DF-423E-932E-A0E285358B0E}" presName="level3hierChild" presStyleCnt="0"/>
      <dgm:spPr/>
      <dgm:t>
        <a:bodyPr/>
        <a:lstStyle/>
        <a:p>
          <a:endParaRPr lang="tr-TR"/>
        </a:p>
      </dgm:t>
    </dgm:pt>
    <dgm:pt modelId="{3D093035-EC32-41AF-A0A5-34D4BB8C525C}" type="pres">
      <dgm:prSet presAssocID="{75B0578E-2963-4D4B-90CF-6211F108C44F}" presName="conn2-1" presStyleLbl="parChTrans1D2" presStyleIdx="1" presStyleCnt="3"/>
      <dgm:spPr/>
      <dgm:t>
        <a:bodyPr/>
        <a:lstStyle/>
        <a:p>
          <a:endParaRPr lang="tr-TR"/>
        </a:p>
      </dgm:t>
    </dgm:pt>
    <dgm:pt modelId="{F1D45892-2C2B-42DA-A4CB-3E1E8A73FE88}" type="pres">
      <dgm:prSet presAssocID="{75B0578E-2963-4D4B-90CF-6211F108C44F}" presName="connTx" presStyleLbl="parChTrans1D2" presStyleIdx="1" presStyleCnt="3"/>
      <dgm:spPr/>
      <dgm:t>
        <a:bodyPr/>
        <a:lstStyle/>
        <a:p>
          <a:endParaRPr lang="tr-TR"/>
        </a:p>
      </dgm:t>
    </dgm:pt>
    <dgm:pt modelId="{E9B0EF13-8BA0-4D4C-915A-2B6B22E52D1A}" type="pres">
      <dgm:prSet presAssocID="{58028DF2-7009-48AB-A32E-E6CD63089454}" presName="root2" presStyleCnt="0"/>
      <dgm:spPr/>
      <dgm:t>
        <a:bodyPr/>
        <a:lstStyle/>
        <a:p>
          <a:endParaRPr lang="tr-TR"/>
        </a:p>
      </dgm:t>
    </dgm:pt>
    <dgm:pt modelId="{A2FA6FEE-2815-41D2-86D7-65C8D5307124}" type="pres">
      <dgm:prSet presAssocID="{58028DF2-7009-48AB-A32E-E6CD63089454}" presName="LevelTwoTextNode" presStyleLbl="node2" presStyleIdx="1" presStyleCnt="3">
        <dgm:presLayoutVars>
          <dgm:chPref val="3"/>
        </dgm:presLayoutVars>
      </dgm:prSet>
      <dgm:spPr/>
      <dgm:t>
        <a:bodyPr/>
        <a:lstStyle/>
        <a:p>
          <a:endParaRPr lang="tr-TR"/>
        </a:p>
      </dgm:t>
    </dgm:pt>
    <dgm:pt modelId="{64FF52B2-9081-42F2-8983-BFCFEE9F9C9D}" type="pres">
      <dgm:prSet presAssocID="{58028DF2-7009-48AB-A32E-E6CD63089454}" presName="level3hierChild" presStyleCnt="0"/>
      <dgm:spPr/>
      <dgm:t>
        <a:bodyPr/>
        <a:lstStyle/>
        <a:p>
          <a:endParaRPr lang="tr-TR"/>
        </a:p>
      </dgm:t>
    </dgm:pt>
    <dgm:pt modelId="{717B6F66-AABE-430B-88C3-89D7CA1E8B5A}" type="pres">
      <dgm:prSet presAssocID="{0A882439-1AE3-4995-BA80-1344C7FC7DA3}" presName="conn2-1" presStyleLbl="parChTrans1D2" presStyleIdx="2" presStyleCnt="3"/>
      <dgm:spPr/>
      <dgm:t>
        <a:bodyPr/>
        <a:lstStyle/>
        <a:p>
          <a:endParaRPr lang="tr-TR"/>
        </a:p>
      </dgm:t>
    </dgm:pt>
    <dgm:pt modelId="{7588B17D-1D69-495D-9D79-39678F544EE1}" type="pres">
      <dgm:prSet presAssocID="{0A882439-1AE3-4995-BA80-1344C7FC7DA3}" presName="connTx" presStyleLbl="parChTrans1D2" presStyleIdx="2" presStyleCnt="3"/>
      <dgm:spPr/>
      <dgm:t>
        <a:bodyPr/>
        <a:lstStyle/>
        <a:p>
          <a:endParaRPr lang="tr-TR"/>
        </a:p>
      </dgm:t>
    </dgm:pt>
    <dgm:pt modelId="{ADF292B3-2607-4B4C-8411-572D32D6348C}" type="pres">
      <dgm:prSet presAssocID="{55361D47-4689-45C7-BED8-2111EEABCDC4}" presName="root2" presStyleCnt="0"/>
      <dgm:spPr/>
      <dgm:t>
        <a:bodyPr/>
        <a:lstStyle/>
        <a:p>
          <a:endParaRPr lang="tr-TR"/>
        </a:p>
      </dgm:t>
    </dgm:pt>
    <dgm:pt modelId="{BC47AAC2-1579-4030-B875-887F6980682A}" type="pres">
      <dgm:prSet presAssocID="{55361D47-4689-45C7-BED8-2111EEABCDC4}" presName="LevelTwoTextNode" presStyleLbl="node2" presStyleIdx="2" presStyleCnt="3">
        <dgm:presLayoutVars>
          <dgm:chPref val="3"/>
        </dgm:presLayoutVars>
      </dgm:prSet>
      <dgm:spPr/>
      <dgm:t>
        <a:bodyPr/>
        <a:lstStyle/>
        <a:p>
          <a:endParaRPr lang="tr-TR"/>
        </a:p>
      </dgm:t>
    </dgm:pt>
    <dgm:pt modelId="{261B931E-67C6-47B8-86CA-1EC5D4CF93FB}" type="pres">
      <dgm:prSet presAssocID="{55361D47-4689-45C7-BED8-2111EEABCDC4}" presName="level3hierChild" presStyleCnt="0"/>
      <dgm:spPr/>
      <dgm:t>
        <a:bodyPr/>
        <a:lstStyle/>
        <a:p>
          <a:endParaRPr lang="tr-TR"/>
        </a:p>
      </dgm:t>
    </dgm:pt>
  </dgm:ptLst>
  <dgm:cxnLst>
    <dgm:cxn modelId="{BFE6C38A-806F-4F02-BDFE-0E48D879C9EA}" type="presOf" srcId="{982EBE77-D751-4201-9FEC-C17BB38463BD}" destId="{3CEBA7BC-EFAF-4C0B-B5D9-659D280E6CE3}" srcOrd="0" destOrd="0" presId="urn:microsoft.com/office/officeart/2005/8/layout/hierarchy2"/>
    <dgm:cxn modelId="{CEF8DCC4-7B53-461B-917F-3CD32DF0C0AD}" srcId="{982EBE77-D751-4201-9FEC-C17BB38463BD}" destId="{58028DF2-7009-48AB-A32E-E6CD63089454}" srcOrd="1" destOrd="0" parTransId="{75B0578E-2963-4D4B-90CF-6211F108C44F}" sibTransId="{F20C828A-2F6E-45E0-B46A-82443F1E2595}"/>
    <dgm:cxn modelId="{6C1F19EB-7202-4CA9-9E78-4433FB5C8A17}" type="presOf" srcId="{FFC0A920-AEB1-47CF-B706-78658FF2221A}" destId="{CF9BC274-B0D7-45C5-9CDC-383987BD7948}" srcOrd="0" destOrd="0" presId="urn:microsoft.com/office/officeart/2005/8/layout/hierarchy2"/>
    <dgm:cxn modelId="{97E533E5-7581-4028-8B66-5192969A9BF1}" type="presOf" srcId="{75B0578E-2963-4D4B-90CF-6211F108C44F}" destId="{F1D45892-2C2B-42DA-A4CB-3E1E8A73FE88}" srcOrd="1" destOrd="0" presId="urn:microsoft.com/office/officeart/2005/8/layout/hierarchy2"/>
    <dgm:cxn modelId="{FB07E6A9-B917-401C-8A07-7ECCF1BCDB83}" type="presOf" srcId="{0A882439-1AE3-4995-BA80-1344C7FC7DA3}" destId="{7588B17D-1D69-495D-9D79-39678F544EE1}" srcOrd="1" destOrd="0" presId="urn:microsoft.com/office/officeart/2005/8/layout/hierarchy2"/>
    <dgm:cxn modelId="{25EB214E-2FAC-441F-83B2-F28729E7C8D3}" type="presOf" srcId="{E3AEB30F-7F31-4C47-9B26-25D3751001E0}" destId="{8CA990C6-45ED-440B-9373-2A99249A9674}" srcOrd="0" destOrd="0" presId="urn:microsoft.com/office/officeart/2005/8/layout/hierarchy2"/>
    <dgm:cxn modelId="{7B37EDB2-BA90-4BB4-888C-C5B473C603D9}" type="presOf" srcId="{0A882439-1AE3-4995-BA80-1344C7FC7DA3}" destId="{717B6F66-AABE-430B-88C3-89D7CA1E8B5A}" srcOrd="0" destOrd="0" presId="urn:microsoft.com/office/officeart/2005/8/layout/hierarchy2"/>
    <dgm:cxn modelId="{79836920-60A0-43CB-82E7-546355D74A73}" type="presOf" srcId="{75B0578E-2963-4D4B-90CF-6211F108C44F}" destId="{3D093035-EC32-41AF-A0A5-34D4BB8C525C}" srcOrd="0" destOrd="0" presId="urn:microsoft.com/office/officeart/2005/8/layout/hierarchy2"/>
    <dgm:cxn modelId="{F796D947-3119-4DC0-8782-92A73C979784}" type="presOf" srcId="{55361D47-4689-45C7-BED8-2111EEABCDC4}" destId="{BC47AAC2-1579-4030-B875-887F6980682A}" srcOrd="0" destOrd="0" presId="urn:microsoft.com/office/officeart/2005/8/layout/hierarchy2"/>
    <dgm:cxn modelId="{A82303A5-91E8-48BD-B2F1-AD2074D829CB}" type="presOf" srcId="{DC4EDC6B-43DF-423E-932E-A0E285358B0E}" destId="{0108A1CA-CB04-42B4-9557-F202081CDC7A}" srcOrd="0" destOrd="0" presId="urn:microsoft.com/office/officeart/2005/8/layout/hierarchy2"/>
    <dgm:cxn modelId="{480F5B80-AB6A-4930-BC9B-68997376FE89}" srcId="{FFC0A920-AEB1-47CF-B706-78658FF2221A}" destId="{982EBE77-D751-4201-9FEC-C17BB38463BD}" srcOrd="0" destOrd="0" parTransId="{FBB2F6B9-81D0-4440-8AF8-8F885E680494}" sibTransId="{3072CD0E-13F8-4E06-A82A-CE71950BAE85}"/>
    <dgm:cxn modelId="{12EB6075-0FCA-4B87-92C2-D30917AB844D}" type="presOf" srcId="{E3AEB30F-7F31-4C47-9B26-25D3751001E0}" destId="{7FF33755-1537-4028-87BD-A6854161FC73}" srcOrd="1" destOrd="0" presId="urn:microsoft.com/office/officeart/2005/8/layout/hierarchy2"/>
    <dgm:cxn modelId="{51D5802B-9F56-41ED-9D22-AFFA71C679D9}" type="presOf" srcId="{58028DF2-7009-48AB-A32E-E6CD63089454}" destId="{A2FA6FEE-2815-41D2-86D7-65C8D5307124}" srcOrd="0" destOrd="0" presId="urn:microsoft.com/office/officeart/2005/8/layout/hierarchy2"/>
    <dgm:cxn modelId="{85740CBF-E69D-4480-B8FF-CB2B86AAEAA5}" srcId="{982EBE77-D751-4201-9FEC-C17BB38463BD}" destId="{DC4EDC6B-43DF-423E-932E-A0E285358B0E}" srcOrd="0" destOrd="0" parTransId="{E3AEB30F-7F31-4C47-9B26-25D3751001E0}" sibTransId="{BA053510-9AC3-4727-98E4-38DE1C542783}"/>
    <dgm:cxn modelId="{D141F634-5977-4568-A523-B203C3523B38}" srcId="{982EBE77-D751-4201-9FEC-C17BB38463BD}" destId="{55361D47-4689-45C7-BED8-2111EEABCDC4}" srcOrd="2" destOrd="0" parTransId="{0A882439-1AE3-4995-BA80-1344C7FC7DA3}" sibTransId="{23C75D3A-A6A3-4DFF-984B-CBC336F2030E}"/>
    <dgm:cxn modelId="{0F748597-B985-4111-9290-A9037D8E4C6D}" type="presParOf" srcId="{CF9BC274-B0D7-45C5-9CDC-383987BD7948}" destId="{E9F7AC90-61E9-4CE7-91FF-208CE8FEC716}" srcOrd="0" destOrd="0" presId="urn:microsoft.com/office/officeart/2005/8/layout/hierarchy2"/>
    <dgm:cxn modelId="{EF538F00-E607-459D-AAEF-2DA809A3742D}" type="presParOf" srcId="{E9F7AC90-61E9-4CE7-91FF-208CE8FEC716}" destId="{3CEBA7BC-EFAF-4C0B-B5D9-659D280E6CE3}" srcOrd="0" destOrd="0" presId="urn:microsoft.com/office/officeart/2005/8/layout/hierarchy2"/>
    <dgm:cxn modelId="{8C68B199-EB91-4298-8E12-EFAC946B6D59}" type="presParOf" srcId="{E9F7AC90-61E9-4CE7-91FF-208CE8FEC716}" destId="{F7DCAB14-7CE7-4042-8F7C-8CEE8F26E0CC}" srcOrd="1" destOrd="0" presId="urn:microsoft.com/office/officeart/2005/8/layout/hierarchy2"/>
    <dgm:cxn modelId="{795F0796-130B-4F56-8A0F-F204B02AD644}" type="presParOf" srcId="{F7DCAB14-7CE7-4042-8F7C-8CEE8F26E0CC}" destId="{8CA990C6-45ED-440B-9373-2A99249A9674}" srcOrd="0" destOrd="0" presId="urn:microsoft.com/office/officeart/2005/8/layout/hierarchy2"/>
    <dgm:cxn modelId="{D1C35477-1615-4FF7-96AC-3A9092F8A43C}" type="presParOf" srcId="{8CA990C6-45ED-440B-9373-2A99249A9674}" destId="{7FF33755-1537-4028-87BD-A6854161FC73}" srcOrd="0" destOrd="0" presId="urn:microsoft.com/office/officeart/2005/8/layout/hierarchy2"/>
    <dgm:cxn modelId="{4254FE02-606D-4FE1-9C5D-7201CB51C57B}" type="presParOf" srcId="{F7DCAB14-7CE7-4042-8F7C-8CEE8F26E0CC}" destId="{95CF8B56-3062-464B-B00A-2AE753A630A6}" srcOrd="1" destOrd="0" presId="urn:microsoft.com/office/officeart/2005/8/layout/hierarchy2"/>
    <dgm:cxn modelId="{03A3740F-1B02-4C75-A002-51E04274FEBC}" type="presParOf" srcId="{95CF8B56-3062-464B-B00A-2AE753A630A6}" destId="{0108A1CA-CB04-42B4-9557-F202081CDC7A}" srcOrd="0" destOrd="0" presId="urn:microsoft.com/office/officeart/2005/8/layout/hierarchy2"/>
    <dgm:cxn modelId="{A0028CDF-FFEE-4AB4-8EED-67CCF4BC447A}" type="presParOf" srcId="{95CF8B56-3062-464B-B00A-2AE753A630A6}" destId="{52A65EEA-0A52-4CEB-A55F-3384CD6631A5}" srcOrd="1" destOrd="0" presId="urn:microsoft.com/office/officeart/2005/8/layout/hierarchy2"/>
    <dgm:cxn modelId="{4D9B7A85-C7BB-415B-94F1-4D7C418EEFB1}" type="presParOf" srcId="{F7DCAB14-7CE7-4042-8F7C-8CEE8F26E0CC}" destId="{3D093035-EC32-41AF-A0A5-34D4BB8C525C}" srcOrd="2" destOrd="0" presId="urn:microsoft.com/office/officeart/2005/8/layout/hierarchy2"/>
    <dgm:cxn modelId="{1AD21536-8E06-462A-B985-49106F3AEE20}" type="presParOf" srcId="{3D093035-EC32-41AF-A0A5-34D4BB8C525C}" destId="{F1D45892-2C2B-42DA-A4CB-3E1E8A73FE88}" srcOrd="0" destOrd="0" presId="urn:microsoft.com/office/officeart/2005/8/layout/hierarchy2"/>
    <dgm:cxn modelId="{71DF3A4B-0267-4FF8-8F7C-5B7091655267}" type="presParOf" srcId="{F7DCAB14-7CE7-4042-8F7C-8CEE8F26E0CC}" destId="{E9B0EF13-8BA0-4D4C-915A-2B6B22E52D1A}" srcOrd="3" destOrd="0" presId="urn:microsoft.com/office/officeart/2005/8/layout/hierarchy2"/>
    <dgm:cxn modelId="{8F65B786-51AC-4E00-B8EA-5CFE6FDA152A}" type="presParOf" srcId="{E9B0EF13-8BA0-4D4C-915A-2B6B22E52D1A}" destId="{A2FA6FEE-2815-41D2-86D7-65C8D5307124}" srcOrd="0" destOrd="0" presId="urn:microsoft.com/office/officeart/2005/8/layout/hierarchy2"/>
    <dgm:cxn modelId="{18F521B1-EC8E-44D2-86DD-650B670B904F}" type="presParOf" srcId="{E9B0EF13-8BA0-4D4C-915A-2B6B22E52D1A}" destId="{64FF52B2-9081-42F2-8983-BFCFEE9F9C9D}" srcOrd="1" destOrd="0" presId="urn:microsoft.com/office/officeart/2005/8/layout/hierarchy2"/>
    <dgm:cxn modelId="{25FADBFB-0402-42E3-8B06-63001B3C9C6E}" type="presParOf" srcId="{F7DCAB14-7CE7-4042-8F7C-8CEE8F26E0CC}" destId="{717B6F66-AABE-430B-88C3-89D7CA1E8B5A}" srcOrd="4" destOrd="0" presId="urn:microsoft.com/office/officeart/2005/8/layout/hierarchy2"/>
    <dgm:cxn modelId="{7E0AD092-E84D-4721-91E5-CC69CECFA9A5}" type="presParOf" srcId="{717B6F66-AABE-430B-88C3-89D7CA1E8B5A}" destId="{7588B17D-1D69-495D-9D79-39678F544EE1}" srcOrd="0" destOrd="0" presId="urn:microsoft.com/office/officeart/2005/8/layout/hierarchy2"/>
    <dgm:cxn modelId="{D9A6E18B-0B6F-4DD0-99F0-CF7E2B166B09}" type="presParOf" srcId="{F7DCAB14-7CE7-4042-8F7C-8CEE8F26E0CC}" destId="{ADF292B3-2607-4B4C-8411-572D32D6348C}" srcOrd="5" destOrd="0" presId="urn:microsoft.com/office/officeart/2005/8/layout/hierarchy2"/>
    <dgm:cxn modelId="{E5C20F75-B5A0-41FE-92FC-92D1559AF9CD}" type="presParOf" srcId="{ADF292B3-2607-4B4C-8411-572D32D6348C}" destId="{BC47AAC2-1579-4030-B875-887F6980682A}" srcOrd="0" destOrd="0" presId="urn:microsoft.com/office/officeart/2005/8/layout/hierarchy2"/>
    <dgm:cxn modelId="{C885DA3D-7117-4F08-BF0D-55D7123FD283}" type="presParOf" srcId="{ADF292B3-2607-4B4C-8411-572D32D6348C}" destId="{261B931E-67C6-47B8-86CA-1EC5D4CF93F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BE7BE3-6792-47F3-A325-93080D7D66B8}" type="doc">
      <dgm:prSet loTypeId="urn:microsoft.com/office/officeart/2009/layout/ReverseList" loCatId="relationship" qsTypeId="urn:microsoft.com/office/officeart/2005/8/quickstyle/3d5" qsCatId="3D" csTypeId="urn:microsoft.com/office/officeart/2005/8/colors/accent2_2" csCatId="accent2" phldr="1"/>
      <dgm:spPr/>
      <dgm:t>
        <a:bodyPr/>
        <a:lstStyle/>
        <a:p>
          <a:endParaRPr lang="tr-TR"/>
        </a:p>
      </dgm:t>
    </dgm:pt>
    <dgm:pt modelId="{E8553503-45C8-4F4A-BF5D-6E4785C16AB0}">
      <dgm:prSet phldrT="[Metin]"/>
      <dgm:spPr/>
      <dgm:t>
        <a:bodyPr/>
        <a:lstStyle/>
        <a:p>
          <a:r>
            <a:rPr lang="tr-TR" dirty="0" smtClean="0"/>
            <a:t>M</a:t>
          </a:r>
          <a:r>
            <a:rPr lang="en-US" dirty="0" err="1" smtClean="0"/>
            <a:t>uscle</a:t>
          </a:r>
          <a:endParaRPr lang="tr-TR" dirty="0" smtClean="0"/>
        </a:p>
        <a:p>
          <a:r>
            <a:rPr lang="tr-TR" dirty="0" smtClean="0"/>
            <a:t>C</a:t>
          </a:r>
          <a:r>
            <a:rPr lang="en-US" dirty="0" err="1" smtClean="0"/>
            <a:t>onnective</a:t>
          </a:r>
          <a:r>
            <a:rPr lang="en-US" dirty="0" smtClean="0"/>
            <a:t> tissue</a:t>
          </a:r>
          <a:endParaRPr lang="tr-TR" dirty="0" smtClean="0"/>
        </a:p>
        <a:p>
          <a:r>
            <a:rPr lang="tr-TR" dirty="0" smtClean="0"/>
            <a:t>F</a:t>
          </a:r>
          <a:r>
            <a:rPr lang="en-US" dirty="0" smtClean="0"/>
            <a:t>at</a:t>
          </a:r>
          <a:endParaRPr lang="tr-TR" dirty="0" smtClean="0"/>
        </a:p>
        <a:p>
          <a:r>
            <a:rPr lang="tr-TR" dirty="0" smtClean="0"/>
            <a:t>B</a:t>
          </a:r>
          <a:r>
            <a:rPr lang="en-US" dirty="0" smtClean="0"/>
            <a:t>on</a:t>
          </a:r>
          <a:r>
            <a:rPr lang="tr-TR" dirty="0" smtClean="0"/>
            <a:t>e</a:t>
          </a:r>
        </a:p>
        <a:p>
          <a:r>
            <a:rPr lang="tr-TR" dirty="0" smtClean="0"/>
            <a:t>W</a:t>
          </a:r>
          <a:r>
            <a:rPr lang="en-US" dirty="0" err="1" smtClean="0"/>
            <a:t>ater</a:t>
          </a:r>
          <a:r>
            <a:rPr lang="en-US" dirty="0" smtClean="0"/>
            <a:t> </a:t>
          </a:r>
          <a:endParaRPr lang="tr-TR" dirty="0"/>
        </a:p>
      </dgm:t>
    </dgm:pt>
    <dgm:pt modelId="{EA3444AD-ED98-49A6-A64A-BFFAEA64602D}" type="parTrans" cxnId="{147C152A-DFF2-4DFC-A3F9-89D9695678AC}">
      <dgm:prSet/>
      <dgm:spPr/>
      <dgm:t>
        <a:bodyPr/>
        <a:lstStyle/>
        <a:p>
          <a:endParaRPr lang="tr-TR"/>
        </a:p>
      </dgm:t>
    </dgm:pt>
    <dgm:pt modelId="{DC7A1D3F-0503-4D74-9036-A5B2785CDBC4}" type="sibTrans" cxnId="{147C152A-DFF2-4DFC-A3F9-89D9695678AC}">
      <dgm:prSet/>
      <dgm:spPr/>
      <dgm:t>
        <a:bodyPr/>
        <a:lstStyle/>
        <a:p>
          <a:endParaRPr lang="tr-TR"/>
        </a:p>
      </dgm:t>
    </dgm:pt>
    <dgm:pt modelId="{9C5B67CA-4F6C-4945-8B2F-7069BA803596}">
      <dgm:prSet phldrT="[Metin]"/>
      <dgm:spPr/>
      <dgm:t>
        <a:bodyPr/>
        <a:lstStyle/>
        <a:p>
          <a:r>
            <a:rPr lang="tr-TR" dirty="0" smtClean="0"/>
            <a:t>S</a:t>
          </a:r>
          <a:r>
            <a:rPr lang="en-US" dirty="0" err="1" smtClean="0"/>
            <a:t>pecies</a:t>
          </a:r>
          <a:endParaRPr lang="tr-TR" dirty="0" smtClean="0"/>
        </a:p>
        <a:p>
          <a:r>
            <a:rPr lang="tr-TR" dirty="0" smtClean="0"/>
            <a:t>B</a:t>
          </a:r>
          <a:r>
            <a:rPr lang="en-US" dirty="0" smtClean="0"/>
            <a:t>reed</a:t>
          </a:r>
          <a:endParaRPr lang="tr-TR" dirty="0" smtClean="0"/>
        </a:p>
        <a:p>
          <a:r>
            <a:rPr lang="tr-TR" dirty="0" smtClean="0"/>
            <a:t>S</a:t>
          </a:r>
          <a:r>
            <a:rPr lang="en-US" dirty="0" err="1" smtClean="0"/>
            <a:t>ize</a:t>
          </a:r>
          <a:endParaRPr lang="tr-TR" dirty="0" smtClean="0"/>
        </a:p>
        <a:p>
          <a:r>
            <a:rPr lang="tr-TR" dirty="0" smtClean="0"/>
            <a:t>A</a:t>
          </a:r>
          <a:r>
            <a:rPr lang="en-US" dirty="0" err="1" smtClean="0"/>
            <a:t>ge</a:t>
          </a:r>
          <a:endParaRPr lang="tr-TR" dirty="0"/>
        </a:p>
      </dgm:t>
    </dgm:pt>
    <dgm:pt modelId="{D08DE6DD-28CE-40E5-BBFB-F0B75E331EAF}" type="parTrans" cxnId="{C39EEB5A-4486-4F60-852F-8DAEB2DAFAA2}">
      <dgm:prSet/>
      <dgm:spPr/>
      <dgm:t>
        <a:bodyPr/>
        <a:lstStyle/>
        <a:p>
          <a:endParaRPr lang="tr-TR"/>
        </a:p>
      </dgm:t>
    </dgm:pt>
    <dgm:pt modelId="{B6B7CB0C-B629-454A-A7C9-1E5DAA2F8E79}" type="sibTrans" cxnId="{C39EEB5A-4486-4F60-852F-8DAEB2DAFAA2}">
      <dgm:prSet/>
      <dgm:spPr/>
      <dgm:t>
        <a:bodyPr/>
        <a:lstStyle/>
        <a:p>
          <a:endParaRPr lang="tr-TR"/>
        </a:p>
      </dgm:t>
    </dgm:pt>
    <dgm:pt modelId="{A1AA7FD7-CD3A-407F-BF0C-632204431E79}" type="pres">
      <dgm:prSet presAssocID="{25BE7BE3-6792-47F3-A325-93080D7D66B8}" presName="Name0" presStyleCnt="0">
        <dgm:presLayoutVars>
          <dgm:chMax val="2"/>
          <dgm:chPref val="2"/>
          <dgm:animLvl val="lvl"/>
        </dgm:presLayoutVars>
      </dgm:prSet>
      <dgm:spPr/>
      <dgm:t>
        <a:bodyPr/>
        <a:lstStyle/>
        <a:p>
          <a:endParaRPr lang="tr-TR"/>
        </a:p>
      </dgm:t>
    </dgm:pt>
    <dgm:pt modelId="{A13DBDE7-7970-45D5-A206-9DE47F9B50F1}" type="pres">
      <dgm:prSet presAssocID="{25BE7BE3-6792-47F3-A325-93080D7D66B8}" presName="LeftText" presStyleLbl="revTx" presStyleIdx="0" presStyleCnt="0">
        <dgm:presLayoutVars>
          <dgm:bulletEnabled val="1"/>
        </dgm:presLayoutVars>
      </dgm:prSet>
      <dgm:spPr/>
      <dgm:t>
        <a:bodyPr/>
        <a:lstStyle/>
        <a:p>
          <a:endParaRPr lang="tr-TR"/>
        </a:p>
      </dgm:t>
    </dgm:pt>
    <dgm:pt modelId="{98F10352-BE2A-4E71-AFF3-2639B6EE7C7B}" type="pres">
      <dgm:prSet presAssocID="{25BE7BE3-6792-47F3-A325-93080D7D66B8}" presName="LeftNode" presStyleLbl="bgImgPlace1" presStyleIdx="0" presStyleCnt="2">
        <dgm:presLayoutVars>
          <dgm:chMax val="2"/>
          <dgm:chPref val="2"/>
        </dgm:presLayoutVars>
      </dgm:prSet>
      <dgm:spPr/>
      <dgm:t>
        <a:bodyPr/>
        <a:lstStyle/>
        <a:p>
          <a:endParaRPr lang="tr-TR"/>
        </a:p>
      </dgm:t>
    </dgm:pt>
    <dgm:pt modelId="{20A6FB8E-B87F-46E7-AEF9-CBA4540F1991}" type="pres">
      <dgm:prSet presAssocID="{25BE7BE3-6792-47F3-A325-93080D7D66B8}" presName="RightText" presStyleLbl="revTx" presStyleIdx="0" presStyleCnt="0">
        <dgm:presLayoutVars>
          <dgm:bulletEnabled val="1"/>
        </dgm:presLayoutVars>
      </dgm:prSet>
      <dgm:spPr/>
      <dgm:t>
        <a:bodyPr/>
        <a:lstStyle/>
        <a:p>
          <a:endParaRPr lang="tr-TR"/>
        </a:p>
      </dgm:t>
    </dgm:pt>
    <dgm:pt modelId="{956B3C7B-5B72-495D-9005-47823BDB6D84}" type="pres">
      <dgm:prSet presAssocID="{25BE7BE3-6792-47F3-A325-93080D7D66B8}" presName="RightNode" presStyleLbl="bgImgPlace1" presStyleIdx="1" presStyleCnt="2">
        <dgm:presLayoutVars>
          <dgm:chMax val="0"/>
          <dgm:chPref val="0"/>
        </dgm:presLayoutVars>
      </dgm:prSet>
      <dgm:spPr/>
      <dgm:t>
        <a:bodyPr/>
        <a:lstStyle/>
        <a:p>
          <a:endParaRPr lang="tr-TR"/>
        </a:p>
      </dgm:t>
    </dgm:pt>
    <dgm:pt modelId="{DD7AB858-6189-4F09-A259-366C4D063C66}" type="pres">
      <dgm:prSet presAssocID="{25BE7BE3-6792-47F3-A325-93080D7D66B8}" presName="TopArrow" presStyleLbl="node1" presStyleIdx="0" presStyleCnt="2"/>
      <dgm:spPr/>
    </dgm:pt>
    <dgm:pt modelId="{DBF46557-E294-4FC3-8BCD-17A9A01B72D7}" type="pres">
      <dgm:prSet presAssocID="{25BE7BE3-6792-47F3-A325-93080D7D66B8}" presName="BottomArrow" presStyleLbl="node1" presStyleIdx="1" presStyleCnt="2"/>
      <dgm:spPr/>
    </dgm:pt>
  </dgm:ptLst>
  <dgm:cxnLst>
    <dgm:cxn modelId="{E0004293-3451-4E6C-9665-F02AD1A0B170}" type="presOf" srcId="{9C5B67CA-4F6C-4945-8B2F-7069BA803596}" destId="{956B3C7B-5B72-495D-9005-47823BDB6D84}" srcOrd="1" destOrd="0" presId="urn:microsoft.com/office/officeart/2009/layout/ReverseList"/>
    <dgm:cxn modelId="{C39EEB5A-4486-4F60-852F-8DAEB2DAFAA2}" srcId="{25BE7BE3-6792-47F3-A325-93080D7D66B8}" destId="{9C5B67CA-4F6C-4945-8B2F-7069BA803596}" srcOrd="1" destOrd="0" parTransId="{D08DE6DD-28CE-40E5-BBFB-F0B75E331EAF}" sibTransId="{B6B7CB0C-B629-454A-A7C9-1E5DAA2F8E79}"/>
    <dgm:cxn modelId="{0D8DDFBA-5CA4-4A18-8BC5-AC84A2A4CF38}" type="presOf" srcId="{25BE7BE3-6792-47F3-A325-93080D7D66B8}" destId="{A1AA7FD7-CD3A-407F-BF0C-632204431E79}" srcOrd="0" destOrd="0" presId="urn:microsoft.com/office/officeart/2009/layout/ReverseList"/>
    <dgm:cxn modelId="{147C152A-DFF2-4DFC-A3F9-89D9695678AC}" srcId="{25BE7BE3-6792-47F3-A325-93080D7D66B8}" destId="{E8553503-45C8-4F4A-BF5D-6E4785C16AB0}" srcOrd="0" destOrd="0" parTransId="{EA3444AD-ED98-49A6-A64A-BFFAEA64602D}" sibTransId="{DC7A1D3F-0503-4D74-9036-A5B2785CDBC4}"/>
    <dgm:cxn modelId="{83E4581C-3F45-4D24-B83B-D5093D723341}" type="presOf" srcId="{E8553503-45C8-4F4A-BF5D-6E4785C16AB0}" destId="{A13DBDE7-7970-45D5-A206-9DE47F9B50F1}" srcOrd="0" destOrd="0" presId="urn:microsoft.com/office/officeart/2009/layout/ReverseList"/>
    <dgm:cxn modelId="{618AFB24-CB2F-4452-B487-C258981549FC}" type="presOf" srcId="{9C5B67CA-4F6C-4945-8B2F-7069BA803596}" destId="{20A6FB8E-B87F-46E7-AEF9-CBA4540F1991}" srcOrd="0" destOrd="0" presId="urn:microsoft.com/office/officeart/2009/layout/ReverseList"/>
    <dgm:cxn modelId="{22E483BC-28D8-4413-B006-ABF389FF021A}" type="presOf" srcId="{E8553503-45C8-4F4A-BF5D-6E4785C16AB0}" destId="{98F10352-BE2A-4E71-AFF3-2639B6EE7C7B}" srcOrd="1" destOrd="0" presId="urn:microsoft.com/office/officeart/2009/layout/ReverseList"/>
    <dgm:cxn modelId="{94DD0B86-620C-4912-A353-838095F8F961}" type="presParOf" srcId="{A1AA7FD7-CD3A-407F-BF0C-632204431E79}" destId="{A13DBDE7-7970-45D5-A206-9DE47F9B50F1}" srcOrd="0" destOrd="0" presId="urn:microsoft.com/office/officeart/2009/layout/ReverseList"/>
    <dgm:cxn modelId="{D0079998-C235-41EA-B7A3-7E0423B89CAD}" type="presParOf" srcId="{A1AA7FD7-CD3A-407F-BF0C-632204431E79}" destId="{98F10352-BE2A-4E71-AFF3-2639B6EE7C7B}" srcOrd="1" destOrd="0" presId="urn:microsoft.com/office/officeart/2009/layout/ReverseList"/>
    <dgm:cxn modelId="{7C4B6FC6-25D9-4D63-9F0E-57ED460C5748}" type="presParOf" srcId="{A1AA7FD7-CD3A-407F-BF0C-632204431E79}" destId="{20A6FB8E-B87F-46E7-AEF9-CBA4540F1991}" srcOrd="2" destOrd="0" presId="urn:microsoft.com/office/officeart/2009/layout/ReverseList"/>
    <dgm:cxn modelId="{C0C99BAB-C8B9-45B3-9BA6-654909E954DD}" type="presParOf" srcId="{A1AA7FD7-CD3A-407F-BF0C-632204431E79}" destId="{956B3C7B-5B72-495D-9005-47823BDB6D84}" srcOrd="3" destOrd="0" presId="urn:microsoft.com/office/officeart/2009/layout/ReverseList"/>
    <dgm:cxn modelId="{33455BCD-288D-45F5-A466-C6FB4B030500}" type="presParOf" srcId="{A1AA7FD7-CD3A-407F-BF0C-632204431E79}" destId="{DD7AB858-6189-4F09-A259-366C4D063C66}" srcOrd="4" destOrd="0" presId="urn:microsoft.com/office/officeart/2009/layout/ReverseList"/>
    <dgm:cxn modelId="{17619012-CB9A-408E-8223-8F7123C1FA86}" type="presParOf" srcId="{A1AA7FD7-CD3A-407F-BF0C-632204431E79}" destId="{DBF46557-E294-4FC3-8BCD-17A9A01B72D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92C248-5015-40C4-856E-2AE7DA6784E8}" type="doc">
      <dgm:prSet loTypeId="urn:microsoft.com/office/officeart/2005/8/layout/hProcess9" loCatId="process" qsTypeId="urn:microsoft.com/office/officeart/2005/8/quickstyle/3d7" qsCatId="3D" csTypeId="urn:microsoft.com/office/officeart/2005/8/colors/colorful2" csCatId="colorful" phldr="1"/>
      <dgm:spPr/>
    </dgm:pt>
    <dgm:pt modelId="{45A038C1-1320-4C98-AB4B-787226BD1DDE}">
      <dgm:prSet phldrT="[Metin]"/>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tr-TR" b="1" dirty="0" err="1" smtClean="0"/>
            <a:t>Myofibrillar</a:t>
          </a:r>
          <a:r>
            <a:rPr lang="tr-TR" b="1" dirty="0" smtClean="0"/>
            <a:t> </a:t>
          </a:r>
          <a:r>
            <a:rPr lang="tr-TR" b="1" dirty="0" err="1" smtClean="0"/>
            <a:t>proteins</a:t>
          </a:r>
          <a:endParaRPr lang="tr-TR" b="1" dirty="0" smtClean="0"/>
        </a:p>
        <a:p>
          <a:pPr defTabSz="1600200">
            <a:lnSpc>
              <a:spcPct val="90000"/>
            </a:lnSpc>
            <a:spcBef>
              <a:spcPct val="0"/>
            </a:spcBef>
            <a:spcAft>
              <a:spcPct val="35000"/>
            </a:spcAft>
          </a:pPr>
          <a:endParaRPr lang="tr-TR" dirty="0"/>
        </a:p>
      </dgm:t>
    </dgm:pt>
    <dgm:pt modelId="{FA9C72EE-543B-41DE-8FC9-E5578778E607}" type="parTrans" cxnId="{8B4FC5C0-2280-4203-A8B9-822F17F3F4FA}">
      <dgm:prSet/>
      <dgm:spPr/>
      <dgm:t>
        <a:bodyPr/>
        <a:lstStyle/>
        <a:p>
          <a:endParaRPr lang="tr-TR"/>
        </a:p>
      </dgm:t>
    </dgm:pt>
    <dgm:pt modelId="{CCD858C7-B469-4D78-8EBB-0AB3D4B2052A}" type="sibTrans" cxnId="{8B4FC5C0-2280-4203-A8B9-822F17F3F4FA}">
      <dgm:prSet/>
      <dgm:spPr/>
      <dgm:t>
        <a:bodyPr/>
        <a:lstStyle/>
        <a:p>
          <a:endParaRPr lang="tr-TR"/>
        </a:p>
      </dgm:t>
    </dgm:pt>
    <dgm:pt modelId="{A3B60BF7-ED57-4836-90C6-FEEC1B135C34}">
      <dgm:prSet phldrT="[Metin]"/>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tr-TR" b="1" dirty="0" err="1" smtClean="0"/>
            <a:t>Sarcoplasmic</a:t>
          </a:r>
          <a:r>
            <a:rPr lang="tr-TR" b="1" dirty="0" smtClean="0"/>
            <a:t> </a:t>
          </a:r>
          <a:r>
            <a:rPr lang="tr-TR" b="1" dirty="0" err="1" smtClean="0"/>
            <a:t>proteins</a:t>
          </a:r>
          <a:endParaRPr lang="tr-TR" b="1" dirty="0" smtClean="0"/>
        </a:p>
        <a:p>
          <a:pPr defTabSz="1111250">
            <a:lnSpc>
              <a:spcPct val="90000"/>
            </a:lnSpc>
            <a:spcBef>
              <a:spcPct val="0"/>
            </a:spcBef>
            <a:spcAft>
              <a:spcPct val="35000"/>
            </a:spcAft>
          </a:pPr>
          <a:endParaRPr lang="tr-TR" dirty="0"/>
        </a:p>
      </dgm:t>
    </dgm:pt>
    <dgm:pt modelId="{5EFE5158-2F53-4358-9852-4936A868A1E4}" type="parTrans" cxnId="{CAE04004-49C5-4EDF-A66C-6A0C79716C7A}">
      <dgm:prSet/>
      <dgm:spPr/>
      <dgm:t>
        <a:bodyPr/>
        <a:lstStyle/>
        <a:p>
          <a:endParaRPr lang="tr-TR"/>
        </a:p>
      </dgm:t>
    </dgm:pt>
    <dgm:pt modelId="{BA80521A-274C-494C-9EC3-529F2F5771EC}" type="sibTrans" cxnId="{CAE04004-49C5-4EDF-A66C-6A0C79716C7A}">
      <dgm:prSet/>
      <dgm:spPr/>
      <dgm:t>
        <a:bodyPr/>
        <a:lstStyle/>
        <a:p>
          <a:endParaRPr lang="tr-TR"/>
        </a:p>
      </dgm:t>
    </dgm:pt>
    <dgm:pt modelId="{B3B03C16-A5AA-4F66-B5C8-EFE6F40D2899}">
      <dgm:prSet phldrT="[Metin]"/>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tr-TR" b="1" dirty="0" err="1" smtClean="0"/>
            <a:t>Stromal</a:t>
          </a:r>
          <a:r>
            <a:rPr lang="tr-TR" b="1" dirty="0" smtClean="0"/>
            <a:t> protein</a:t>
          </a:r>
          <a:endParaRPr lang="en-US" dirty="0" smtClean="0"/>
        </a:p>
        <a:p>
          <a:pPr defTabSz="1022350">
            <a:lnSpc>
              <a:spcPct val="90000"/>
            </a:lnSpc>
            <a:spcBef>
              <a:spcPct val="0"/>
            </a:spcBef>
            <a:spcAft>
              <a:spcPct val="35000"/>
            </a:spcAft>
          </a:pPr>
          <a:endParaRPr lang="tr-TR" dirty="0"/>
        </a:p>
      </dgm:t>
    </dgm:pt>
    <dgm:pt modelId="{99F4F6F7-6890-43A6-AF45-77E15EB79790}" type="parTrans" cxnId="{F16D5A11-C8CA-43EE-90C3-94A962CD6CE9}">
      <dgm:prSet/>
      <dgm:spPr/>
      <dgm:t>
        <a:bodyPr/>
        <a:lstStyle/>
        <a:p>
          <a:endParaRPr lang="tr-TR"/>
        </a:p>
      </dgm:t>
    </dgm:pt>
    <dgm:pt modelId="{7D8B2A3D-A58D-4EB1-BFB4-6130FDB93C1D}" type="sibTrans" cxnId="{F16D5A11-C8CA-43EE-90C3-94A962CD6CE9}">
      <dgm:prSet/>
      <dgm:spPr/>
      <dgm:t>
        <a:bodyPr/>
        <a:lstStyle/>
        <a:p>
          <a:endParaRPr lang="tr-TR"/>
        </a:p>
      </dgm:t>
    </dgm:pt>
    <dgm:pt modelId="{F7099D83-7C26-4E25-B48E-00C1A1087DA6}" type="pres">
      <dgm:prSet presAssocID="{6392C248-5015-40C4-856E-2AE7DA6784E8}" presName="CompostProcess" presStyleCnt="0">
        <dgm:presLayoutVars>
          <dgm:dir/>
          <dgm:resizeHandles val="exact"/>
        </dgm:presLayoutVars>
      </dgm:prSet>
      <dgm:spPr/>
    </dgm:pt>
    <dgm:pt modelId="{9E23EBCF-4C24-4DC4-AE7D-4A33FD82F8A9}" type="pres">
      <dgm:prSet presAssocID="{6392C248-5015-40C4-856E-2AE7DA6784E8}" presName="arrow" presStyleLbl="bgShp" presStyleIdx="0" presStyleCnt="1" custScaleX="117647"/>
      <dgm:spPr/>
    </dgm:pt>
    <dgm:pt modelId="{F84BA3BB-F526-48CE-AE95-4FA219E55159}" type="pres">
      <dgm:prSet presAssocID="{6392C248-5015-40C4-856E-2AE7DA6784E8}" presName="linearProcess" presStyleCnt="0"/>
      <dgm:spPr/>
    </dgm:pt>
    <dgm:pt modelId="{C3A01310-0F3F-4069-A3CB-71B73052B4D8}" type="pres">
      <dgm:prSet presAssocID="{45A038C1-1320-4C98-AB4B-787226BD1DDE}" presName="textNode" presStyleLbl="node1" presStyleIdx="0" presStyleCnt="3">
        <dgm:presLayoutVars>
          <dgm:bulletEnabled val="1"/>
        </dgm:presLayoutVars>
      </dgm:prSet>
      <dgm:spPr/>
      <dgm:t>
        <a:bodyPr/>
        <a:lstStyle/>
        <a:p>
          <a:endParaRPr lang="tr-TR"/>
        </a:p>
      </dgm:t>
    </dgm:pt>
    <dgm:pt modelId="{FD55299B-375C-4962-89EE-BA890DE745AD}" type="pres">
      <dgm:prSet presAssocID="{CCD858C7-B469-4D78-8EBB-0AB3D4B2052A}" presName="sibTrans" presStyleCnt="0"/>
      <dgm:spPr/>
    </dgm:pt>
    <dgm:pt modelId="{AE234E7E-664F-4CD1-869C-F1C7669B5153}" type="pres">
      <dgm:prSet presAssocID="{A3B60BF7-ED57-4836-90C6-FEEC1B135C34}" presName="textNode" presStyleLbl="node1" presStyleIdx="1" presStyleCnt="3">
        <dgm:presLayoutVars>
          <dgm:bulletEnabled val="1"/>
        </dgm:presLayoutVars>
      </dgm:prSet>
      <dgm:spPr/>
      <dgm:t>
        <a:bodyPr/>
        <a:lstStyle/>
        <a:p>
          <a:endParaRPr lang="tr-TR"/>
        </a:p>
      </dgm:t>
    </dgm:pt>
    <dgm:pt modelId="{4DAD2629-D0BF-4075-AEBE-B2D830129062}" type="pres">
      <dgm:prSet presAssocID="{BA80521A-274C-494C-9EC3-529F2F5771EC}" presName="sibTrans" presStyleCnt="0"/>
      <dgm:spPr/>
    </dgm:pt>
    <dgm:pt modelId="{FF540C73-ADC9-4D2F-81F7-4CC997EA83E6}" type="pres">
      <dgm:prSet presAssocID="{B3B03C16-A5AA-4F66-B5C8-EFE6F40D2899}" presName="textNode" presStyleLbl="node1" presStyleIdx="2" presStyleCnt="3">
        <dgm:presLayoutVars>
          <dgm:bulletEnabled val="1"/>
        </dgm:presLayoutVars>
      </dgm:prSet>
      <dgm:spPr/>
      <dgm:t>
        <a:bodyPr/>
        <a:lstStyle/>
        <a:p>
          <a:endParaRPr lang="tr-TR"/>
        </a:p>
      </dgm:t>
    </dgm:pt>
  </dgm:ptLst>
  <dgm:cxnLst>
    <dgm:cxn modelId="{432B46E4-CB27-4B10-B061-39D832CD0740}" type="presOf" srcId="{45A038C1-1320-4C98-AB4B-787226BD1DDE}" destId="{C3A01310-0F3F-4069-A3CB-71B73052B4D8}" srcOrd="0" destOrd="0" presId="urn:microsoft.com/office/officeart/2005/8/layout/hProcess9"/>
    <dgm:cxn modelId="{F16D5A11-C8CA-43EE-90C3-94A962CD6CE9}" srcId="{6392C248-5015-40C4-856E-2AE7DA6784E8}" destId="{B3B03C16-A5AA-4F66-B5C8-EFE6F40D2899}" srcOrd="2" destOrd="0" parTransId="{99F4F6F7-6890-43A6-AF45-77E15EB79790}" sibTransId="{7D8B2A3D-A58D-4EB1-BFB4-6130FDB93C1D}"/>
    <dgm:cxn modelId="{57613657-E10B-40AF-B0D2-4A1E311E9017}" type="presOf" srcId="{B3B03C16-A5AA-4F66-B5C8-EFE6F40D2899}" destId="{FF540C73-ADC9-4D2F-81F7-4CC997EA83E6}" srcOrd="0" destOrd="0" presId="urn:microsoft.com/office/officeart/2005/8/layout/hProcess9"/>
    <dgm:cxn modelId="{6F44F33C-5B84-4D31-B848-1C2FA9C0692B}" type="presOf" srcId="{6392C248-5015-40C4-856E-2AE7DA6784E8}" destId="{F7099D83-7C26-4E25-B48E-00C1A1087DA6}" srcOrd="0" destOrd="0" presId="urn:microsoft.com/office/officeart/2005/8/layout/hProcess9"/>
    <dgm:cxn modelId="{CAE04004-49C5-4EDF-A66C-6A0C79716C7A}" srcId="{6392C248-5015-40C4-856E-2AE7DA6784E8}" destId="{A3B60BF7-ED57-4836-90C6-FEEC1B135C34}" srcOrd="1" destOrd="0" parTransId="{5EFE5158-2F53-4358-9852-4936A868A1E4}" sibTransId="{BA80521A-274C-494C-9EC3-529F2F5771EC}"/>
    <dgm:cxn modelId="{8B4FC5C0-2280-4203-A8B9-822F17F3F4FA}" srcId="{6392C248-5015-40C4-856E-2AE7DA6784E8}" destId="{45A038C1-1320-4C98-AB4B-787226BD1DDE}" srcOrd="0" destOrd="0" parTransId="{FA9C72EE-543B-41DE-8FC9-E5578778E607}" sibTransId="{CCD858C7-B469-4D78-8EBB-0AB3D4B2052A}"/>
    <dgm:cxn modelId="{F0365A27-5D74-4655-9070-E0A8018DC409}" type="presOf" srcId="{A3B60BF7-ED57-4836-90C6-FEEC1B135C34}" destId="{AE234E7E-664F-4CD1-869C-F1C7669B5153}" srcOrd="0" destOrd="0" presId="urn:microsoft.com/office/officeart/2005/8/layout/hProcess9"/>
    <dgm:cxn modelId="{0B7FFF8F-CE2E-4AF5-B9BF-06681148C83C}" type="presParOf" srcId="{F7099D83-7C26-4E25-B48E-00C1A1087DA6}" destId="{9E23EBCF-4C24-4DC4-AE7D-4A33FD82F8A9}" srcOrd="0" destOrd="0" presId="urn:microsoft.com/office/officeart/2005/8/layout/hProcess9"/>
    <dgm:cxn modelId="{F3D57471-0C85-4107-B4FC-D104031B5272}" type="presParOf" srcId="{F7099D83-7C26-4E25-B48E-00C1A1087DA6}" destId="{F84BA3BB-F526-48CE-AE95-4FA219E55159}" srcOrd="1" destOrd="0" presId="urn:microsoft.com/office/officeart/2005/8/layout/hProcess9"/>
    <dgm:cxn modelId="{0E27F24C-8554-4C90-AC7E-C378DF666A7D}" type="presParOf" srcId="{F84BA3BB-F526-48CE-AE95-4FA219E55159}" destId="{C3A01310-0F3F-4069-A3CB-71B73052B4D8}" srcOrd="0" destOrd="0" presId="urn:microsoft.com/office/officeart/2005/8/layout/hProcess9"/>
    <dgm:cxn modelId="{456B301D-4DF1-4F5E-94DE-0D4EA3649189}" type="presParOf" srcId="{F84BA3BB-F526-48CE-AE95-4FA219E55159}" destId="{FD55299B-375C-4962-89EE-BA890DE745AD}" srcOrd="1" destOrd="0" presId="urn:microsoft.com/office/officeart/2005/8/layout/hProcess9"/>
    <dgm:cxn modelId="{8E5A0E72-6B5B-4978-BC6C-D811909C43AF}" type="presParOf" srcId="{F84BA3BB-F526-48CE-AE95-4FA219E55159}" destId="{AE234E7E-664F-4CD1-869C-F1C7669B5153}" srcOrd="2" destOrd="0" presId="urn:microsoft.com/office/officeart/2005/8/layout/hProcess9"/>
    <dgm:cxn modelId="{4E543525-0258-4556-8070-45BBE0F41B48}" type="presParOf" srcId="{F84BA3BB-F526-48CE-AE95-4FA219E55159}" destId="{4DAD2629-D0BF-4075-AEBE-B2D830129062}" srcOrd="3" destOrd="0" presId="urn:microsoft.com/office/officeart/2005/8/layout/hProcess9"/>
    <dgm:cxn modelId="{494B262D-B585-4981-8A1D-11713E61A5B4}" type="presParOf" srcId="{F84BA3BB-F526-48CE-AE95-4FA219E55159}" destId="{FF540C73-ADC9-4D2F-81F7-4CC997EA83E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ED9FB5-9902-4744-A068-0AD680AA9F73}"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tr-TR"/>
        </a:p>
      </dgm:t>
    </dgm:pt>
    <dgm:pt modelId="{9FE9A669-043B-4E22-B5DE-41C5D4A5EF77}">
      <dgm:prSet phldrT="[Metin]"/>
      <dgm:spPr/>
      <dgm:t>
        <a:bodyPr/>
        <a:lstStyle/>
        <a:p>
          <a:r>
            <a:rPr lang="tr-TR" b="1" i="0" dirty="0" err="1" smtClean="0"/>
            <a:t>Contractile</a:t>
          </a:r>
          <a:r>
            <a:rPr lang="tr-TR" b="1" i="0" dirty="0" smtClean="0"/>
            <a:t> </a:t>
          </a:r>
          <a:r>
            <a:rPr lang="tr-TR" b="1" i="0" dirty="0" err="1" smtClean="0"/>
            <a:t>proteins</a:t>
          </a:r>
          <a:endParaRPr lang="tr-TR" dirty="0"/>
        </a:p>
      </dgm:t>
    </dgm:pt>
    <dgm:pt modelId="{19A751E3-BD9B-4FFA-9AA6-CE89BAC544DB}" type="parTrans" cxnId="{1FEA217E-28D0-43D7-A4E7-17A4A112917B}">
      <dgm:prSet/>
      <dgm:spPr/>
      <dgm:t>
        <a:bodyPr/>
        <a:lstStyle/>
        <a:p>
          <a:endParaRPr lang="tr-TR"/>
        </a:p>
      </dgm:t>
    </dgm:pt>
    <dgm:pt modelId="{F86F3E61-5775-44BB-87DD-A046206D5C59}" type="sibTrans" cxnId="{1FEA217E-28D0-43D7-A4E7-17A4A112917B}">
      <dgm:prSet/>
      <dgm:spPr/>
      <dgm:t>
        <a:bodyPr/>
        <a:lstStyle/>
        <a:p>
          <a:endParaRPr lang="tr-TR"/>
        </a:p>
      </dgm:t>
    </dgm:pt>
    <dgm:pt modelId="{662D10FB-5CEA-4EF8-9ED9-69C13FFEE0D6}">
      <dgm:prSet phldrT="[Metin]"/>
      <dgm:spPr/>
      <dgm:t>
        <a:bodyPr/>
        <a:lstStyle/>
        <a:p>
          <a:r>
            <a:rPr lang="tr-TR" b="0" i="0" dirty="0" smtClean="0"/>
            <a:t>Role in </a:t>
          </a:r>
          <a:r>
            <a:rPr lang="tr-TR" b="0" i="0" dirty="0" err="1" smtClean="0"/>
            <a:t>muscle</a:t>
          </a:r>
          <a:r>
            <a:rPr lang="tr-TR" b="0" i="0" dirty="0" smtClean="0"/>
            <a:t> </a:t>
          </a:r>
          <a:r>
            <a:rPr lang="tr-TR" b="0" i="0" dirty="0" err="1" smtClean="0"/>
            <a:t>cotntraction</a:t>
          </a:r>
          <a:endParaRPr lang="tr-TR" dirty="0"/>
        </a:p>
      </dgm:t>
    </dgm:pt>
    <dgm:pt modelId="{9FB761C2-2BD4-4111-99E6-C5348D8DAB9D}" type="parTrans" cxnId="{6A903781-85AA-4016-8F93-B7CD3B9EAC59}">
      <dgm:prSet/>
      <dgm:spPr/>
      <dgm:t>
        <a:bodyPr/>
        <a:lstStyle/>
        <a:p>
          <a:endParaRPr lang="tr-TR"/>
        </a:p>
      </dgm:t>
    </dgm:pt>
    <dgm:pt modelId="{033F3E29-1275-4477-842F-DB609A04396D}" type="sibTrans" cxnId="{6A903781-85AA-4016-8F93-B7CD3B9EAC59}">
      <dgm:prSet/>
      <dgm:spPr/>
      <dgm:t>
        <a:bodyPr/>
        <a:lstStyle/>
        <a:p>
          <a:endParaRPr lang="tr-TR"/>
        </a:p>
      </dgm:t>
    </dgm:pt>
    <dgm:pt modelId="{C75897CD-0CB3-422E-A4A0-4FBEC8043CF0}">
      <dgm:prSet phldrT="[Metin]"/>
      <dgm:spPr/>
      <dgm:t>
        <a:bodyPr/>
        <a:lstStyle/>
        <a:p>
          <a:r>
            <a:rPr lang="tr-TR" dirty="0" err="1" smtClean="0"/>
            <a:t>Actin</a:t>
          </a:r>
          <a:r>
            <a:rPr lang="tr-TR" dirty="0" smtClean="0"/>
            <a:t> 20%, </a:t>
          </a:r>
          <a:r>
            <a:rPr lang="tr-TR" dirty="0" err="1" smtClean="0"/>
            <a:t>Myosin</a:t>
          </a:r>
          <a:r>
            <a:rPr lang="tr-TR" dirty="0" smtClean="0"/>
            <a:t> 45%</a:t>
          </a:r>
          <a:endParaRPr lang="tr-TR" dirty="0"/>
        </a:p>
      </dgm:t>
    </dgm:pt>
    <dgm:pt modelId="{3C089BF6-169F-41E8-A15D-B1D1E3643B85}" type="parTrans" cxnId="{C5BDAD00-651D-4521-B1E5-B42DB4FBBFEE}">
      <dgm:prSet/>
      <dgm:spPr/>
      <dgm:t>
        <a:bodyPr/>
        <a:lstStyle/>
        <a:p>
          <a:endParaRPr lang="tr-TR"/>
        </a:p>
      </dgm:t>
    </dgm:pt>
    <dgm:pt modelId="{4C49B428-DEFF-4078-A978-1A0FD7ADB150}" type="sibTrans" cxnId="{C5BDAD00-651D-4521-B1E5-B42DB4FBBFEE}">
      <dgm:prSet/>
      <dgm:spPr/>
      <dgm:t>
        <a:bodyPr/>
        <a:lstStyle/>
        <a:p>
          <a:endParaRPr lang="tr-TR"/>
        </a:p>
      </dgm:t>
    </dgm:pt>
    <dgm:pt modelId="{79D54D18-02E0-4B48-93E7-FF02C5AC6EA0}">
      <dgm:prSet phldrT="[Metin]"/>
      <dgm:spPr/>
      <dgm:t>
        <a:bodyPr/>
        <a:lstStyle/>
        <a:p>
          <a:r>
            <a:rPr lang="tr-TR" b="1" i="0" dirty="0" err="1" smtClean="0"/>
            <a:t>Regulatory</a:t>
          </a:r>
          <a:r>
            <a:rPr lang="tr-TR" b="1" i="0" dirty="0" smtClean="0"/>
            <a:t> </a:t>
          </a:r>
          <a:r>
            <a:rPr lang="tr-TR" b="1" i="0" dirty="0" err="1" smtClean="0"/>
            <a:t>proteins</a:t>
          </a:r>
          <a:endParaRPr lang="tr-TR" dirty="0"/>
        </a:p>
      </dgm:t>
    </dgm:pt>
    <dgm:pt modelId="{A4AE96A1-7B9F-4AF5-B9BB-A89546646523}" type="parTrans" cxnId="{6C4BD474-139D-4FDD-A5A1-E0CC08222283}">
      <dgm:prSet/>
      <dgm:spPr/>
      <dgm:t>
        <a:bodyPr/>
        <a:lstStyle/>
        <a:p>
          <a:endParaRPr lang="tr-TR"/>
        </a:p>
      </dgm:t>
    </dgm:pt>
    <dgm:pt modelId="{F0F7EA00-ECBA-47D9-B82A-34F4C4CBD4C0}" type="sibTrans" cxnId="{6C4BD474-139D-4FDD-A5A1-E0CC08222283}">
      <dgm:prSet/>
      <dgm:spPr/>
      <dgm:t>
        <a:bodyPr/>
        <a:lstStyle/>
        <a:p>
          <a:endParaRPr lang="tr-TR"/>
        </a:p>
      </dgm:t>
    </dgm:pt>
    <dgm:pt modelId="{454FB6B1-3C2C-41A9-80F1-9438D1D3136D}">
      <dgm:prSet phldrT="[Metin]"/>
      <dgm:spPr/>
      <dgm:t>
        <a:bodyPr/>
        <a:lstStyle/>
        <a:p>
          <a:r>
            <a:rPr lang="en-US" b="0" i="0" dirty="0" smtClean="0"/>
            <a:t>regulation of actin-myosin interaction during muscle contraction and in maintenance of myofibril integrity</a:t>
          </a:r>
          <a:endParaRPr lang="tr-TR" dirty="0"/>
        </a:p>
      </dgm:t>
    </dgm:pt>
    <dgm:pt modelId="{C6F2DEBE-8EA4-43F0-A53B-A4271D688FC6}" type="parTrans" cxnId="{5E15E3CB-333C-49D6-A605-782F69508EA7}">
      <dgm:prSet/>
      <dgm:spPr/>
      <dgm:t>
        <a:bodyPr/>
        <a:lstStyle/>
        <a:p>
          <a:endParaRPr lang="tr-TR"/>
        </a:p>
      </dgm:t>
    </dgm:pt>
    <dgm:pt modelId="{7B6E7D49-AE8B-42E8-A16A-36E9DFB41A6C}" type="sibTrans" cxnId="{5E15E3CB-333C-49D6-A605-782F69508EA7}">
      <dgm:prSet/>
      <dgm:spPr/>
      <dgm:t>
        <a:bodyPr/>
        <a:lstStyle/>
        <a:p>
          <a:endParaRPr lang="tr-TR"/>
        </a:p>
      </dgm:t>
    </dgm:pt>
    <dgm:pt modelId="{AFB54DFC-2B3D-4640-8187-EA30A14BF5B3}">
      <dgm:prSet phldrT="[Metin]"/>
      <dgm:spPr/>
      <dgm:t>
        <a:bodyPr/>
        <a:lstStyle/>
        <a:p>
          <a:r>
            <a:rPr lang="tr-TR" b="0" i="0" dirty="0" smtClean="0"/>
            <a:t>T</a:t>
          </a:r>
          <a:r>
            <a:rPr lang="en-US" b="0" i="0" dirty="0" err="1" smtClean="0"/>
            <a:t>ropomyosin</a:t>
          </a:r>
          <a:r>
            <a:rPr lang="en-US" b="0" i="0" dirty="0" smtClean="0"/>
            <a:t>, troponin</a:t>
          </a:r>
          <a:r>
            <a:rPr lang="tr-TR" b="0" i="0" dirty="0" smtClean="0"/>
            <a:t>, </a:t>
          </a:r>
          <a:r>
            <a:rPr lang="en-US" b="0" i="0" dirty="0" smtClean="0"/>
            <a:t>a-</a:t>
          </a:r>
          <a:r>
            <a:rPr lang="en-US" b="0" i="0" dirty="0" err="1" smtClean="0"/>
            <a:t>actinin</a:t>
          </a:r>
          <a:r>
            <a:rPr lang="en-US" b="0" i="0" dirty="0" smtClean="0"/>
            <a:t> and p-</a:t>
          </a:r>
          <a:r>
            <a:rPr lang="en-US" b="0" i="0" dirty="0" err="1" smtClean="0"/>
            <a:t>actinin</a:t>
          </a:r>
          <a:r>
            <a:rPr lang="en-US" b="0" i="0" dirty="0" smtClean="0"/>
            <a:t> </a:t>
          </a:r>
          <a:endParaRPr lang="tr-TR" dirty="0"/>
        </a:p>
      </dgm:t>
    </dgm:pt>
    <dgm:pt modelId="{9BF43657-6BFB-4CCA-81A8-1AD4AD9223F6}" type="parTrans" cxnId="{BCC43B26-12FD-488B-9B49-351306EBC19C}">
      <dgm:prSet/>
      <dgm:spPr/>
      <dgm:t>
        <a:bodyPr/>
        <a:lstStyle/>
        <a:p>
          <a:endParaRPr lang="tr-TR"/>
        </a:p>
      </dgm:t>
    </dgm:pt>
    <dgm:pt modelId="{61120A1B-1818-4115-BB4F-C4FA2F895B3B}" type="sibTrans" cxnId="{BCC43B26-12FD-488B-9B49-351306EBC19C}">
      <dgm:prSet/>
      <dgm:spPr/>
      <dgm:t>
        <a:bodyPr/>
        <a:lstStyle/>
        <a:p>
          <a:endParaRPr lang="tr-TR"/>
        </a:p>
      </dgm:t>
    </dgm:pt>
    <dgm:pt modelId="{EB0EEBA8-6C69-48B8-AEED-F14FCEF0BBA6}">
      <dgm:prSet phldrT="[Metin]"/>
      <dgm:spPr/>
      <dgm:t>
        <a:bodyPr/>
        <a:lstStyle/>
        <a:p>
          <a:r>
            <a:rPr lang="tr-TR" b="1" i="0" dirty="0" err="1" smtClean="0"/>
            <a:t>Cytoskeleton</a:t>
          </a:r>
          <a:r>
            <a:rPr lang="tr-TR" b="1" i="0" dirty="0" smtClean="0"/>
            <a:t> protein</a:t>
          </a:r>
          <a:endParaRPr lang="tr-TR" dirty="0"/>
        </a:p>
      </dgm:t>
    </dgm:pt>
    <dgm:pt modelId="{080F18F4-E8F7-4331-8240-98E8D539AC1C}" type="parTrans" cxnId="{27232B01-8351-4CB4-AAB2-5392DC9B5F50}">
      <dgm:prSet/>
      <dgm:spPr/>
      <dgm:t>
        <a:bodyPr/>
        <a:lstStyle/>
        <a:p>
          <a:endParaRPr lang="tr-TR"/>
        </a:p>
      </dgm:t>
    </dgm:pt>
    <dgm:pt modelId="{B41F2A74-7A20-4191-B39D-7A827B878961}" type="sibTrans" cxnId="{27232B01-8351-4CB4-AAB2-5392DC9B5F50}">
      <dgm:prSet/>
      <dgm:spPr/>
      <dgm:t>
        <a:bodyPr/>
        <a:lstStyle/>
        <a:p>
          <a:endParaRPr lang="tr-TR"/>
        </a:p>
      </dgm:t>
    </dgm:pt>
    <dgm:pt modelId="{82695FF7-38F7-47D4-A742-4093FD9F1AF0}">
      <dgm:prSet phldrT="[Metin]"/>
      <dgm:spPr/>
      <dgm:t>
        <a:bodyPr/>
        <a:lstStyle/>
        <a:p>
          <a:r>
            <a:rPr lang="tr-TR" b="0" i="0" dirty="0" err="1" smtClean="0"/>
            <a:t>Aligment</a:t>
          </a:r>
          <a:r>
            <a:rPr lang="tr-TR" b="0" i="0" dirty="0" smtClean="0"/>
            <a:t> </a:t>
          </a:r>
          <a:r>
            <a:rPr lang="en-US" b="0" i="0" dirty="0" smtClean="0"/>
            <a:t>and/or provide </a:t>
          </a:r>
          <a:r>
            <a:rPr lang="tr-TR" b="0" i="0" dirty="0" err="1" smtClean="0"/>
            <a:t>structural</a:t>
          </a:r>
          <a:r>
            <a:rPr lang="tr-TR" b="0" i="0" dirty="0" smtClean="0"/>
            <a:t> </a:t>
          </a:r>
          <a:r>
            <a:rPr lang="tr-TR" b="0" i="0" dirty="0" err="1" smtClean="0"/>
            <a:t>integrity</a:t>
          </a:r>
          <a:r>
            <a:rPr lang="tr-TR" b="0" i="0" dirty="0" smtClean="0"/>
            <a:t> of </a:t>
          </a:r>
          <a:r>
            <a:rPr lang="tr-TR" b="0" i="0" dirty="0" err="1" smtClean="0"/>
            <a:t>myofibrils</a:t>
          </a:r>
          <a:endParaRPr lang="tr-TR" dirty="0"/>
        </a:p>
      </dgm:t>
    </dgm:pt>
    <dgm:pt modelId="{2DBA8F7B-10AB-4E63-9264-EE1B35F8560C}" type="parTrans" cxnId="{5A22F337-4918-4305-9F14-C1DC8FF95759}">
      <dgm:prSet/>
      <dgm:spPr/>
      <dgm:t>
        <a:bodyPr/>
        <a:lstStyle/>
        <a:p>
          <a:endParaRPr lang="tr-TR"/>
        </a:p>
      </dgm:t>
    </dgm:pt>
    <dgm:pt modelId="{808EF5FE-4C7E-4439-A9CB-C143D53FEC25}" type="sibTrans" cxnId="{5A22F337-4918-4305-9F14-C1DC8FF95759}">
      <dgm:prSet/>
      <dgm:spPr/>
      <dgm:t>
        <a:bodyPr/>
        <a:lstStyle/>
        <a:p>
          <a:endParaRPr lang="tr-TR"/>
        </a:p>
      </dgm:t>
    </dgm:pt>
    <dgm:pt modelId="{646017C6-8FCF-4A64-9725-8D0DE2260DCD}">
      <dgm:prSet phldrT="[Metin]"/>
      <dgm:spPr/>
      <dgm:t>
        <a:bodyPr/>
        <a:lstStyle/>
        <a:p>
          <a:r>
            <a:rPr lang="tr-TR" b="0" i="0" dirty="0" err="1" smtClean="0"/>
            <a:t>Titin</a:t>
          </a:r>
          <a:r>
            <a:rPr lang="tr-TR" b="0" i="0" dirty="0" smtClean="0"/>
            <a:t>, </a:t>
          </a:r>
          <a:r>
            <a:rPr lang="tr-TR" b="0" i="0" dirty="0" err="1" smtClean="0"/>
            <a:t>nebulin</a:t>
          </a:r>
          <a:r>
            <a:rPr lang="tr-TR" b="0" i="0" dirty="0" smtClean="0"/>
            <a:t>, C-protein, </a:t>
          </a:r>
          <a:r>
            <a:rPr lang="tr-TR" b="0" i="0" dirty="0" err="1" smtClean="0"/>
            <a:t>myomesin</a:t>
          </a:r>
          <a:r>
            <a:rPr lang="tr-TR" b="0" i="0" dirty="0" smtClean="0"/>
            <a:t>, M-protein, </a:t>
          </a:r>
          <a:r>
            <a:rPr lang="tr-TR" b="0" i="0" dirty="0" err="1" smtClean="0"/>
            <a:t>desmine</a:t>
          </a:r>
          <a:r>
            <a:rPr lang="tr-TR" b="0" i="0" dirty="0" smtClean="0"/>
            <a:t>, </a:t>
          </a:r>
          <a:r>
            <a:rPr lang="tr-TR" b="0" i="0" dirty="0" err="1" smtClean="0"/>
            <a:t>filamin</a:t>
          </a:r>
          <a:r>
            <a:rPr lang="tr-TR" b="0" i="0" dirty="0" smtClean="0"/>
            <a:t>, </a:t>
          </a:r>
          <a:r>
            <a:rPr lang="tr-TR" b="0" i="0" dirty="0" err="1" smtClean="0"/>
            <a:t>vinculin</a:t>
          </a:r>
          <a:r>
            <a:rPr lang="tr-TR" b="0" i="0" dirty="0" smtClean="0"/>
            <a:t>, </a:t>
          </a:r>
          <a:r>
            <a:rPr lang="tr-TR" b="0" i="0" dirty="0" err="1" smtClean="0"/>
            <a:t>synemin</a:t>
          </a:r>
          <a:r>
            <a:rPr lang="tr-TR" b="0" i="0" dirty="0" smtClean="0"/>
            <a:t>, 2-protein, </a:t>
          </a:r>
          <a:r>
            <a:rPr lang="tr-TR" b="0" i="0" dirty="0" err="1" smtClean="0"/>
            <a:t>creatinine</a:t>
          </a:r>
          <a:r>
            <a:rPr lang="tr-TR" b="0" i="0" dirty="0" smtClean="0"/>
            <a:t> </a:t>
          </a:r>
          <a:r>
            <a:rPr lang="tr-TR" b="0" i="0" dirty="0" err="1" smtClean="0"/>
            <a:t>kinase</a:t>
          </a:r>
          <a:endParaRPr lang="tr-TR" dirty="0"/>
        </a:p>
      </dgm:t>
    </dgm:pt>
    <dgm:pt modelId="{225F4C4B-EE05-40C3-9755-9F570CE9B0B2}" type="parTrans" cxnId="{9B5B5471-3371-407D-B022-1D2964710D0A}">
      <dgm:prSet/>
      <dgm:spPr/>
      <dgm:t>
        <a:bodyPr/>
        <a:lstStyle/>
        <a:p>
          <a:endParaRPr lang="tr-TR"/>
        </a:p>
      </dgm:t>
    </dgm:pt>
    <dgm:pt modelId="{69C02212-D688-4EAB-A05E-496C49B1D3E2}" type="sibTrans" cxnId="{9B5B5471-3371-407D-B022-1D2964710D0A}">
      <dgm:prSet/>
      <dgm:spPr/>
      <dgm:t>
        <a:bodyPr/>
        <a:lstStyle/>
        <a:p>
          <a:endParaRPr lang="tr-TR"/>
        </a:p>
      </dgm:t>
    </dgm:pt>
    <dgm:pt modelId="{7A44A3A1-FC12-4BD7-94B1-624960112A30}" type="pres">
      <dgm:prSet presAssocID="{B6ED9FB5-9902-4744-A068-0AD680AA9F73}" presName="Name0" presStyleCnt="0">
        <dgm:presLayoutVars>
          <dgm:dir/>
          <dgm:animLvl val="lvl"/>
          <dgm:resizeHandles val="exact"/>
        </dgm:presLayoutVars>
      </dgm:prSet>
      <dgm:spPr/>
      <dgm:t>
        <a:bodyPr/>
        <a:lstStyle/>
        <a:p>
          <a:endParaRPr lang="tr-TR"/>
        </a:p>
      </dgm:t>
    </dgm:pt>
    <dgm:pt modelId="{0150AB69-0BCD-49A9-A851-B8787534EE3F}" type="pres">
      <dgm:prSet presAssocID="{9FE9A669-043B-4E22-B5DE-41C5D4A5EF77}" presName="linNode" presStyleCnt="0"/>
      <dgm:spPr/>
    </dgm:pt>
    <dgm:pt modelId="{9F8849EF-738A-4EB5-B2B3-722E0D772419}" type="pres">
      <dgm:prSet presAssocID="{9FE9A669-043B-4E22-B5DE-41C5D4A5EF77}" presName="parentText" presStyleLbl="node1" presStyleIdx="0" presStyleCnt="3">
        <dgm:presLayoutVars>
          <dgm:chMax val="1"/>
          <dgm:bulletEnabled val="1"/>
        </dgm:presLayoutVars>
      </dgm:prSet>
      <dgm:spPr/>
      <dgm:t>
        <a:bodyPr/>
        <a:lstStyle/>
        <a:p>
          <a:endParaRPr lang="tr-TR"/>
        </a:p>
      </dgm:t>
    </dgm:pt>
    <dgm:pt modelId="{09C1D843-4496-4732-8124-EF41DD16ADAF}" type="pres">
      <dgm:prSet presAssocID="{9FE9A669-043B-4E22-B5DE-41C5D4A5EF77}" presName="descendantText" presStyleLbl="alignAccFollowNode1" presStyleIdx="0" presStyleCnt="3">
        <dgm:presLayoutVars>
          <dgm:bulletEnabled val="1"/>
        </dgm:presLayoutVars>
      </dgm:prSet>
      <dgm:spPr/>
      <dgm:t>
        <a:bodyPr/>
        <a:lstStyle/>
        <a:p>
          <a:endParaRPr lang="tr-TR"/>
        </a:p>
      </dgm:t>
    </dgm:pt>
    <dgm:pt modelId="{F2A01576-9136-4378-8AA3-65BBD20EF4FE}" type="pres">
      <dgm:prSet presAssocID="{F86F3E61-5775-44BB-87DD-A046206D5C59}" presName="sp" presStyleCnt="0"/>
      <dgm:spPr/>
    </dgm:pt>
    <dgm:pt modelId="{76022FF5-AF66-4B9D-8D7D-36CA2DC90422}" type="pres">
      <dgm:prSet presAssocID="{79D54D18-02E0-4B48-93E7-FF02C5AC6EA0}" presName="linNode" presStyleCnt="0"/>
      <dgm:spPr/>
    </dgm:pt>
    <dgm:pt modelId="{D92E6B3C-EF8A-4A08-8B4A-303F72019114}" type="pres">
      <dgm:prSet presAssocID="{79D54D18-02E0-4B48-93E7-FF02C5AC6EA0}" presName="parentText" presStyleLbl="node1" presStyleIdx="1" presStyleCnt="3">
        <dgm:presLayoutVars>
          <dgm:chMax val="1"/>
          <dgm:bulletEnabled val="1"/>
        </dgm:presLayoutVars>
      </dgm:prSet>
      <dgm:spPr/>
      <dgm:t>
        <a:bodyPr/>
        <a:lstStyle/>
        <a:p>
          <a:endParaRPr lang="tr-TR"/>
        </a:p>
      </dgm:t>
    </dgm:pt>
    <dgm:pt modelId="{629A4157-2A71-4AB1-924C-9B625E2511B8}" type="pres">
      <dgm:prSet presAssocID="{79D54D18-02E0-4B48-93E7-FF02C5AC6EA0}" presName="descendantText" presStyleLbl="alignAccFollowNode1" presStyleIdx="1" presStyleCnt="3">
        <dgm:presLayoutVars>
          <dgm:bulletEnabled val="1"/>
        </dgm:presLayoutVars>
      </dgm:prSet>
      <dgm:spPr/>
      <dgm:t>
        <a:bodyPr/>
        <a:lstStyle/>
        <a:p>
          <a:endParaRPr lang="tr-TR"/>
        </a:p>
      </dgm:t>
    </dgm:pt>
    <dgm:pt modelId="{11461537-EA35-422A-AC9F-DE78AAD10A4D}" type="pres">
      <dgm:prSet presAssocID="{F0F7EA00-ECBA-47D9-B82A-34F4C4CBD4C0}" presName="sp" presStyleCnt="0"/>
      <dgm:spPr/>
    </dgm:pt>
    <dgm:pt modelId="{4566CC4A-5F02-4E73-B728-38BBD4AC77BE}" type="pres">
      <dgm:prSet presAssocID="{EB0EEBA8-6C69-48B8-AEED-F14FCEF0BBA6}" presName="linNode" presStyleCnt="0"/>
      <dgm:spPr/>
    </dgm:pt>
    <dgm:pt modelId="{A7103183-A81E-4166-9044-234365F37317}" type="pres">
      <dgm:prSet presAssocID="{EB0EEBA8-6C69-48B8-AEED-F14FCEF0BBA6}" presName="parentText" presStyleLbl="node1" presStyleIdx="2" presStyleCnt="3">
        <dgm:presLayoutVars>
          <dgm:chMax val="1"/>
          <dgm:bulletEnabled val="1"/>
        </dgm:presLayoutVars>
      </dgm:prSet>
      <dgm:spPr/>
      <dgm:t>
        <a:bodyPr/>
        <a:lstStyle/>
        <a:p>
          <a:endParaRPr lang="tr-TR"/>
        </a:p>
      </dgm:t>
    </dgm:pt>
    <dgm:pt modelId="{6A2F0143-E3DA-490A-B310-444BBF7643D3}" type="pres">
      <dgm:prSet presAssocID="{EB0EEBA8-6C69-48B8-AEED-F14FCEF0BBA6}" presName="descendantText" presStyleLbl="alignAccFollowNode1" presStyleIdx="2" presStyleCnt="3">
        <dgm:presLayoutVars>
          <dgm:bulletEnabled val="1"/>
        </dgm:presLayoutVars>
      </dgm:prSet>
      <dgm:spPr/>
      <dgm:t>
        <a:bodyPr/>
        <a:lstStyle/>
        <a:p>
          <a:endParaRPr lang="tr-TR"/>
        </a:p>
      </dgm:t>
    </dgm:pt>
  </dgm:ptLst>
  <dgm:cxnLst>
    <dgm:cxn modelId="{410DF2B3-6CD4-467E-ADC5-2D6E73655E10}" type="presOf" srcId="{662D10FB-5CEA-4EF8-9ED9-69C13FFEE0D6}" destId="{09C1D843-4496-4732-8124-EF41DD16ADAF}" srcOrd="0" destOrd="0" presId="urn:microsoft.com/office/officeart/2005/8/layout/vList5"/>
    <dgm:cxn modelId="{27232B01-8351-4CB4-AAB2-5392DC9B5F50}" srcId="{B6ED9FB5-9902-4744-A068-0AD680AA9F73}" destId="{EB0EEBA8-6C69-48B8-AEED-F14FCEF0BBA6}" srcOrd="2" destOrd="0" parTransId="{080F18F4-E8F7-4331-8240-98E8D539AC1C}" sibTransId="{B41F2A74-7A20-4191-B39D-7A827B878961}"/>
    <dgm:cxn modelId="{6A903781-85AA-4016-8F93-B7CD3B9EAC59}" srcId="{9FE9A669-043B-4E22-B5DE-41C5D4A5EF77}" destId="{662D10FB-5CEA-4EF8-9ED9-69C13FFEE0D6}" srcOrd="0" destOrd="0" parTransId="{9FB761C2-2BD4-4111-99E6-C5348D8DAB9D}" sibTransId="{033F3E29-1275-4477-842F-DB609A04396D}"/>
    <dgm:cxn modelId="{C451ED85-7EED-4E37-9EF9-8709874A8353}" type="presOf" srcId="{AFB54DFC-2B3D-4640-8187-EA30A14BF5B3}" destId="{629A4157-2A71-4AB1-924C-9B625E2511B8}" srcOrd="0" destOrd="1" presId="urn:microsoft.com/office/officeart/2005/8/layout/vList5"/>
    <dgm:cxn modelId="{0E63DE7C-4CA3-49B7-BB3B-0A3EBC50307C}" type="presOf" srcId="{79D54D18-02E0-4B48-93E7-FF02C5AC6EA0}" destId="{D92E6B3C-EF8A-4A08-8B4A-303F72019114}" srcOrd="0" destOrd="0" presId="urn:microsoft.com/office/officeart/2005/8/layout/vList5"/>
    <dgm:cxn modelId="{F0F90B09-F512-416A-A84E-E1C68386F4B4}" type="presOf" srcId="{B6ED9FB5-9902-4744-A068-0AD680AA9F73}" destId="{7A44A3A1-FC12-4BD7-94B1-624960112A30}" srcOrd="0" destOrd="0" presId="urn:microsoft.com/office/officeart/2005/8/layout/vList5"/>
    <dgm:cxn modelId="{9C87974C-4D47-4208-9862-211115DAA61F}" type="presOf" srcId="{C75897CD-0CB3-422E-A4A0-4FBEC8043CF0}" destId="{09C1D843-4496-4732-8124-EF41DD16ADAF}" srcOrd="0" destOrd="1" presId="urn:microsoft.com/office/officeart/2005/8/layout/vList5"/>
    <dgm:cxn modelId="{9B5B5471-3371-407D-B022-1D2964710D0A}" srcId="{EB0EEBA8-6C69-48B8-AEED-F14FCEF0BBA6}" destId="{646017C6-8FCF-4A64-9725-8D0DE2260DCD}" srcOrd="1" destOrd="0" parTransId="{225F4C4B-EE05-40C3-9755-9F570CE9B0B2}" sibTransId="{69C02212-D688-4EAB-A05E-496C49B1D3E2}"/>
    <dgm:cxn modelId="{5A22F337-4918-4305-9F14-C1DC8FF95759}" srcId="{EB0EEBA8-6C69-48B8-AEED-F14FCEF0BBA6}" destId="{82695FF7-38F7-47D4-A742-4093FD9F1AF0}" srcOrd="0" destOrd="0" parTransId="{2DBA8F7B-10AB-4E63-9264-EE1B35F8560C}" sibTransId="{808EF5FE-4C7E-4439-A9CB-C143D53FEC25}"/>
    <dgm:cxn modelId="{BCC43B26-12FD-488B-9B49-351306EBC19C}" srcId="{79D54D18-02E0-4B48-93E7-FF02C5AC6EA0}" destId="{AFB54DFC-2B3D-4640-8187-EA30A14BF5B3}" srcOrd="1" destOrd="0" parTransId="{9BF43657-6BFB-4CCA-81A8-1AD4AD9223F6}" sibTransId="{61120A1B-1818-4115-BB4F-C4FA2F895B3B}"/>
    <dgm:cxn modelId="{1FEA217E-28D0-43D7-A4E7-17A4A112917B}" srcId="{B6ED9FB5-9902-4744-A068-0AD680AA9F73}" destId="{9FE9A669-043B-4E22-B5DE-41C5D4A5EF77}" srcOrd="0" destOrd="0" parTransId="{19A751E3-BD9B-4FFA-9AA6-CE89BAC544DB}" sibTransId="{F86F3E61-5775-44BB-87DD-A046206D5C59}"/>
    <dgm:cxn modelId="{791C8BCE-1A9E-4B89-AD2F-E31B5ABB1070}" type="presOf" srcId="{EB0EEBA8-6C69-48B8-AEED-F14FCEF0BBA6}" destId="{A7103183-A81E-4166-9044-234365F37317}" srcOrd="0" destOrd="0" presId="urn:microsoft.com/office/officeart/2005/8/layout/vList5"/>
    <dgm:cxn modelId="{298166A7-4807-409E-915E-F45FB602B775}" type="presOf" srcId="{454FB6B1-3C2C-41A9-80F1-9438D1D3136D}" destId="{629A4157-2A71-4AB1-924C-9B625E2511B8}" srcOrd="0" destOrd="0" presId="urn:microsoft.com/office/officeart/2005/8/layout/vList5"/>
    <dgm:cxn modelId="{E1C7CB12-24D7-4815-A31D-02832DE1B5F6}" type="presOf" srcId="{9FE9A669-043B-4E22-B5DE-41C5D4A5EF77}" destId="{9F8849EF-738A-4EB5-B2B3-722E0D772419}" srcOrd="0" destOrd="0" presId="urn:microsoft.com/office/officeart/2005/8/layout/vList5"/>
    <dgm:cxn modelId="{5E15E3CB-333C-49D6-A605-782F69508EA7}" srcId="{79D54D18-02E0-4B48-93E7-FF02C5AC6EA0}" destId="{454FB6B1-3C2C-41A9-80F1-9438D1D3136D}" srcOrd="0" destOrd="0" parTransId="{C6F2DEBE-8EA4-43F0-A53B-A4271D688FC6}" sibTransId="{7B6E7D49-AE8B-42E8-A16A-36E9DFB41A6C}"/>
    <dgm:cxn modelId="{62F3A37B-E8AE-4C32-8A40-C7D1266A2480}" type="presOf" srcId="{82695FF7-38F7-47D4-A742-4093FD9F1AF0}" destId="{6A2F0143-E3DA-490A-B310-444BBF7643D3}" srcOrd="0" destOrd="0" presId="urn:microsoft.com/office/officeart/2005/8/layout/vList5"/>
    <dgm:cxn modelId="{6C4BD474-139D-4FDD-A5A1-E0CC08222283}" srcId="{B6ED9FB5-9902-4744-A068-0AD680AA9F73}" destId="{79D54D18-02E0-4B48-93E7-FF02C5AC6EA0}" srcOrd="1" destOrd="0" parTransId="{A4AE96A1-7B9F-4AF5-B9BB-A89546646523}" sibTransId="{F0F7EA00-ECBA-47D9-B82A-34F4C4CBD4C0}"/>
    <dgm:cxn modelId="{CCFFC4DF-2195-4A54-B59E-F2CB458282AF}" type="presOf" srcId="{646017C6-8FCF-4A64-9725-8D0DE2260DCD}" destId="{6A2F0143-E3DA-490A-B310-444BBF7643D3}" srcOrd="0" destOrd="1" presId="urn:microsoft.com/office/officeart/2005/8/layout/vList5"/>
    <dgm:cxn modelId="{C5BDAD00-651D-4521-B1E5-B42DB4FBBFEE}" srcId="{9FE9A669-043B-4E22-B5DE-41C5D4A5EF77}" destId="{C75897CD-0CB3-422E-A4A0-4FBEC8043CF0}" srcOrd="1" destOrd="0" parTransId="{3C089BF6-169F-41E8-A15D-B1D1E3643B85}" sibTransId="{4C49B428-DEFF-4078-A978-1A0FD7ADB150}"/>
    <dgm:cxn modelId="{74B372BD-75BB-43B4-B613-C819B9389467}" type="presParOf" srcId="{7A44A3A1-FC12-4BD7-94B1-624960112A30}" destId="{0150AB69-0BCD-49A9-A851-B8787534EE3F}" srcOrd="0" destOrd="0" presId="urn:microsoft.com/office/officeart/2005/8/layout/vList5"/>
    <dgm:cxn modelId="{D5E59612-30FE-473E-85D9-0D2D38665461}" type="presParOf" srcId="{0150AB69-0BCD-49A9-A851-B8787534EE3F}" destId="{9F8849EF-738A-4EB5-B2B3-722E0D772419}" srcOrd="0" destOrd="0" presId="urn:microsoft.com/office/officeart/2005/8/layout/vList5"/>
    <dgm:cxn modelId="{E4C0E4B9-5613-4B91-85F2-02EF2A754129}" type="presParOf" srcId="{0150AB69-0BCD-49A9-A851-B8787534EE3F}" destId="{09C1D843-4496-4732-8124-EF41DD16ADAF}" srcOrd="1" destOrd="0" presId="urn:microsoft.com/office/officeart/2005/8/layout/vList5"/>
    <dgm:cxn modelId="{F187453C-3A85-458C-885F-11691BEB6EB3}" type="presParOf" srcId="{7A44A3A1-FC12-4BD7-94B1-624960112A30}" destId="{F2A01576-9136-4378-8AA3-65BBD20EF4FE}" srcOrd="1" destOrd="0" presId="urn:microsoft.com/office/officeart/2005/8/layout/vList5"/>
    <dgm:cxn modelId="{AE1456CB-B720-44C0-8A07-884E17B0DE3A}" type="presParOf" srcId="{7A44A3A1-FC12-4BD7-94B1-624960112A30}" destId="{76022FF5-AF66-4B9D-8D7D-36CA2DC90422}" srcOrd="2" destOrd="0" presId="urn:microsoft.com/office/officeart/2005/8/layout/vList5"/>
    <dgm:cxn modelId="{E6D72F24-6A30-4E3E-99DD-05DA51DA752E}" type="presParOf" srcId="{76022FF5-AF66-4B9D-8D7D-36CA2DC90422}" destId="{D92E6B3C-EF8A-4A08-8B4A-303F72019114}" srcOrd="0" destOrd="0" presId="urn:microsoft.com/office/officeart/2005/8/layout/vList5"/>
    <dgm:cxn modelId="{8241E64A-C3D1-4BCB-B331-4DCB59D4A4A0}" type="presParOf" srcId="{76022FF5-AF66-4B9D-8D7D-36CA2DC90422}" destId="{629A4157-2A71-4AB1-924C-9B625E2511B8}" srcOrd="1" destOrd="0" presId="urn:microsoft.com/office/officeart/2005/8/layout/vList5"/>
    <dgm:cxn modelId="{2883B532-DF94-4375-BDE7-9FE14A1534CC}" type="presParOf" srcId="{7A44A3A1-FC12-4BD7-94B1-624960112A30}" destId="{11461537-EA35-422A-AC9F-DE78AAD10A4D}" srcOrd="3" destOrd="0" presId="urn:microsoft.com/office/officeart/2005/8/layout/vList5"/>
    <dgm:cxn modelId="{37257FF5-CAD8-43AC-9C90-85C35FD64533}" type="presParOf" srcId="{7A44A3A1-FC12-4BD7-94B1-624960112A30}" destId="{4566CC4A-5F02-4E73-B728-38BBD4AC77BE}" srcOrd="4" destOrd="0" presId="urn:microsoft.com/office/officeart/2005/8/layout/vList5"/>
    <dgm:cxn modelId="{D5C8EC91-20A6-4462-8A1A-42EE284656A5}" type="presParOf" srcId="{4566CC4A-5F02-4E73-B728-38BBD4AC77BE}" destId="{A7103183-A81E-4166-9044-234365F37317}" srcOrd="0" destOrd="0" presId="urn:microsoft.com/office/officeart/2005/8/layout/vList5"/>
    <dgm:cxn modelId="{0E594DBE-4FD2-4CA6-BD04-D013660EB727}" type="presParOf" srcId="{4566CC4A-5F02-4E73-B728-38BBD4AC77BE}" destId="{6A2F0143-E3DA-490A-B310-444BBF7643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BA7BC-EFAF-4C0B-B5D9-659D280E6CE3}">
      <dsp:nvSpPr>
        <dsp:cNvPr id="0" name=""/>
        <dsp:cNvSpPr/>
      </dsp:nvSpPr>
      <dsp:spPr>
        <a:xfrm>
          <a:off x="664" y="1909867"/>
          <a:ext cx="3286251" cy="1643125"/>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err="1" smtClean="0"/>
            <a:t>Types</a:t>
          </a:r>
          <a:r>
            <a:rPr lang="tr-TR" sz="5300" kern="1200" dirty="0" smtClean="0"/>
            <a:t> of </a:t>
          </a:r>
          <a:r>
            <a:rPr lang="tr-TR" sz="5300" kern="1200" dirty="0" err="1" smtClean="0"/>
            <a:t>meat</a:t>
          </a:r>
          <a:endParaRPr lang="tr-TR" sz="5300" kern="1200" dirty="0"/>
        </a:p>
      </dsp:txBody>
      <dsp:txXfrm>
        <a:off x="48789" y="1957992"/>
        <a:ext cx="3190001" cy="1546875"/>
      </dsp:txXfrm>
    </dsp:sp>
    <dsp:sp modelId="{8CA990C6-45ED-440B-9373-2A99249A9674}">
      <dsp:nvSpPr>
        <dsp:cNvPr id="0" name=""/>
        <dsp:cNvSpPr/>
      </dsp:nvSpPr>
      <dsp:spPr>
        <a:xfrm rot="18289469">
          <a:off x="2793245" y="1759562"/>
          <a:ext cx="2301842" cy="54140"/>
        </a:xfrm>
        <a:custGeom>
          <a:avLst/>
          <a:gdLst/>
          <a:ahLst/>
          <a:cxnLst/>
          <a:rect l="0" t="0" r="0" b="0"/>
          <a:pathLst>
            <a:path>
              <a:moveTo>
                <a:pt x="0" y="27070"/>
              </a:moveTo>
              <a:lnTo>
                <a:pt x="2301842" y="2707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3886620" y="1729086"/>
        <a:ext cx="115092" cy="115092"/>
      </dsp:txXfrm>
    </dsp:sp>
    <dsp:sp modelId="{0108A1CA-CB04-42B4-9557-F202081CDC7A}">
      <dsp:nvSpPr>
        <dsp:cNvPr id="0" name=""/>
        <dsp:cNvSpPr/>
      </dsp:nvSpPr>
      <dsp:spPr>
        <a:xfrm>
          <a:off x="4601416" y="20272"/>
          <a:ext cx="3286251" cy="1643125"/>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err="1" smtClean="0"/>
            <a:t>Red</a:t>
          </a:r>
          <a:r>
            <a:rPr lang="tr-TR" sz="5300" kern="1200" dirty="0" smtClean="0"/>
            <a:t> </a:t>
          </a:r>
          <a:r>
            <a:rPr lang="tr-TR" sz="5300" kern="1200" dirty="0" err="1" smtClean="0"/>
            <a:t>meat</a:t>
          </a:r>
          <a:endParaRPr lang="tr-TR" sz="5300" kern="1200" dirty="0"/>
        </a:p>
      </dsp:txBody>
      <dsp:txXfrm>
        <a:off x="4649541" y="68397"/>
        <a:ext cx="3190001" cy="1546875"/>
      </dsp:txXfrm>
    </dsp:sp>
    <dsp:sp modelId="{3D093035-EC32-41AF-A0A5-34D4BB8C525C}">
      <dsp:nvSpPr>
        <dsp:cNvPr id="0" name=""/>
        <dsp:cNvSpPr/>
      </dsp:nvSpPr>
      <dsp:spPr>
        <a:xfrm>
          <a:off x="3286916" y="2704359"/>
          <a:ext cx="1314500" cy="54140"/>
        </a:xfrm>
        <a:custGeom>
          <a:avLst/>
          <a:gdLst/>
          <a:ahLst/>
          <a:cxnLst/>
          <a:rect l="0" t="0" r="0" b="0"/>
          <a:pathLst>
            <a:path>
              <a:moveTo>
                <a:pt x="0" y="27070"/>
              </a:moveTo>
              <a:lnTo>
                <a:pt x="1314500" y="2707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911303" y="2698567"/>
        <a:ext cx="65725" cy="65725"/>
      </dsp:txXfrm>
    </dsp:sp>
    <dsp:sp modelId="{A2FA6FEE-2815-41D2-86D7-65C8D5307124}">
      <dsp:nvSpPr>
        <dsp:cNvPr id="0" name=""/>
        <dsp:cNvSpPr/>
      </dsp:nvSpPr>
      <dsp:spPr>
        <a:xfrm>
          <a:off x="4601416" y="1909867"/>
          <a:ext cx="3286251" cy="1643125"/>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smtClean="0"/>
            <a:t>White </a:t>
          </a:r>
          <a:r>
            <a:rPr lang="tr-TR" sz="5300" kern="1200" dirty="0" err="1" smtClean="0"/>
            <a:t>meat</a:t>
          </a:r>
          <a:endParaRPr lang="tr-TR" sz="5300" kern="1200" dirty="0"/>
        </a:p>
      </dsp:txBody>
      <dsp:txXfrm>
        <a:off x="4649541" y="1957992"/>
        <a:ext cx="3190001" cy="1546875"/>
      </dsp:txXfrm>
    </dsp:sp>
    <dsp:sp modelId="{717B6F66-AABE-430B-88C3-89D7CA1E8B5A}">
      <dsp:nvSpPr>
        <dsp:cNvPr id="0" name=""/>
        <dsp:cNvSpPr/>
      </dsp:nvSpPr>
      <dsp:spPr>
        <a:xfrm rot="3310531">
          <a:off x="2793245" y="3649157"/>
          <a:ext cx="2301842" cy="54140"/>
        </a:xfrm>
        <a:custGeom>
          <a:avLst/>
          <a:gdLst/>
          <a:ahLst/>
          <a:cxnLst/>
          <a:rect l="0" t="0" r="0" b="0"/>
          <a:pathLst>
            <a:path>
              <a:moveTo>
                <a:pt x="0" y="27070"/>
              </a:moveTo>
              <a:lnTo>
                <a:pt x="2301842" y="2707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3886620" y="3618681"/>
        <a:ext cx="115092" cy="115092"/>
      </dsp:txXfrm>
    </dsp:sp>
    <dsp:sp modelId="{BC47AAC2-1579-4030-B875-887F6980682A}">
      <dsp:nvSpPr>
        <dsp:cNvPr id="0" name=""/>
        <dsp:cNvSpPr/>
      </dsp:nvSpPr>
      <dsp:spPr>
        <a:xfrm>
          <a:off x="4601416" y="3799461"/>
          <a:ext cx="3286251" cy="1643125"/>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smtClean="0"/>
            <a:t>Game </a:t>
          </a:r>
          <a:r>
            <a:rPr lang="tr-TR" sz="5300" kern="1200" dirty="0" err="1" smtClean="0"/>
            <a:t>meat</a:t>
          </a:r>
          <a:endParaRPr lang="tr-TR" sz="5300" kern="1200" dirty="0"/>
        </a:p>
      </dsp:txBody>
      <dsp:txXfrm>
        <a:off x="4649541" y="3847586"/>
        <a:ext cx="3190001" cy="1546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10352-BE2A-4E71-AFF3-2639B6EE7C7B}">
      <dsp:nvSpPr>
        <dsp:cNvPr id="0" name=""/>
        <dsp:cNvSpPr/>
      </dsp:nvSpPr>
      <dsp:spPr>
        <a:xfrm rot="16200000">
          <a:off x="412544" y="1857636"/>
          <a:ext cx="3933581" cy="2403834"/>
        </a:xfrm>
        <a:prstGeom prst="round2SameRect">
          <a:avLst>
            <a:gd name="adj1" fmla="val 16670"/>
            <a:gd name="adj2" fmla="val 0"/>
          </a:avLst>
        </a:prstGeom>
        <a:solidFill>
          <a:schemeClr val="accent2">
            <a:tint val="50000"/>
            <a:hueOff val="0"/>
            <a:satOff val="0"/>
            <a:lumOff val="0"/>
            <a:alphaOff val="0"/>
          </a:schemeClr>
        </a:solid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8110" tIns="196850" rIns="177165" bIns="196850" numCol="1" spcCol="1270" anchor="t" anchorCtr="0">
          <a:noAutofit/>
        </a:bodyPr>
        <a:lstStyle/>
        <a:p>
          <a:pPr lvl="0" algn="l" defTabSz="1377950">
            <a:lnSpc>
              <a:spcPct val="90000"/>
            </a:lnSpc>
            <a:spcBef>
              <a:spcPct val="0"/>
            </a:spcBef>
            <a:spcAft>
              <a:spcPct val="35000"/>
            </a:spcAft>
          </a:pPr>
          <a:r>
            <a:rPr lang="tr-TR" sz="3100" kern="1200" dirty="0" smtClean="0"/>
            <a:t>M</a:t>
          </a:r>
          <a:r>
            <a:rPr lang="en-US" sz="3100" kern="1200" dirty="0" err="1" smtClean="0"/>
            <a:t>uscle</a:t>
          </a:r>
          <a:endParaRPr lang="tr-TR" sz="3100" kern="1200" dirty="0" smtClean="0"/>
        </a:p>
        <a:p>
          <a:pPr lvl="0" algn="l" defTabSz="1377950">
            <a:lnSpc>
              <a:spcPct val="90000"/>
            </a:lnSpc>
            <a:spcBef>
              <a:spcPct val="0"/>
            </a:spcBef>
            <a:spcAft>
              <a:spcPct val="35000"/>
            </a:spcAft>
          </a:pPr>
          <a:r>
            <a:rPr lang="tr-TR" sz="3100" kern="1200" dirty="0" smtClean="0"/>
            <a:t>C</a:t>
          </a:r>
          <a:r>
            <a:rPr lang="en-US" sz="3100" kern="1200" dirty="0" err="1" smtClean="0"/>
            <a:t>onnective</a:t>
          </a:r>
          <a:r>
            <a:rPr lang="en-US" sz="3100" kern="1200" dirty="0" smtClean="0"/>
            <a:t> tissue</a:t>
          </a:r>
          <a:endParaRPr lang="tr-TR" sz="3100" kern="1200" dirty="0" smtClean="0"/>
        </a:p>
        <a:p>
          <a:pPr lvl="0" algn="l" defTabSz="1377950">
            <a:lnSpc>
              <a:spcPct val="90000"/>
            </a:lnSpc>
            <a:spcBef>
              <a:spcPct val="0"/>
            </a:spcBef>
            <a:spcAft>
              <a:spcPct val="35000"/>
            </a:spcAft>
          </a:pPr>
          <a:r>
            <a:rPr lang="tr-TR" sz="3100" kern="1200" dirty="0" smtClean="0"/>
            <a:t>F</a:t>
          </a:r>
          <a:r>
            <a:rPr lang="en-US" sz="3100" kern="1200" dirty="0" smtClean="0"/>
            <a:t>at</a:t>
          </a:r>
          <a:endParaRPr lang="tr-TR" sz="3100" kern="1200" dirty="0" smtClean="0"/>
        </a:p>
        <a:p>
          <a:pPr lvl="0" algn="l" defTabSz="1377950">
            <a:lnSpc>
              <a:spcPct val="90000"/>
            </a:lnSpc>
            <a:spcBef>
              <a:spcPct val="0"/>
            </a:spcBef>
            <a:spcAft>
              <a:spcPct val="35000"/>
            </a:spcAft>
          </a:pPr>
          <a:r>
            <a:rPr lang="tr-TR" sz="3100" kern="1200" dirty="0" smtClean="0"/>
            <a:t>B</a:t>
          </a:r>
          <a:r>
            <a:rPr lang="en-US" sz="3100" kern="1200" dirty="0" smtClean="0"/>
            <a:t>on</a:t>
          </a:r>
          <a:r>
            <a:rPr lang="tr-TR" sz="3100" kern="1200" dirty="0" smtClean="0"/>
            <a:t>e</a:t>
          </a:r>
        </a:p>
        <a:p>
          <a:pPr lvl="0" algn="l" defTabSz="1377950">
            <a:lnSpc>
              <a:spcPct val="90000"/>
            </a:lnSpc>
            <a:spcBef>
              <a:spcPct val="0"/>
            </a:spcBef>
            <a:spcAft>
              <a:spcPct val="35000"/>
            </a:spcAft>
          </a:pPr>
          <a:r>
            <a:rPr lang="tr-TR" sz="3100" kern="1200" dirty="0" smtClean="0"/>
            <a:t>W</a:t>
          </a:r>
          <a:r>
            <a:rPr lang="en-US" sz="3100" kern="1200" dirty="0" err="1" smtClean="0"/>
            <a:t>ater</a:t>
          </a:r>
          <a:r>
            <a:rPr lang="en-US" sz="3100" kern="1200" dirty="0" smtClean="0"/>
            <a:t> </a:t>
          </a:r>
          <a:endParaRPr lang="tr-TR" sz="3100" kern="1200" dirty="0"/>
        </a:p>
      </dsp:txBody>
      <dsp:txXfrm rot="5400000">
        <a:off x="1294785" y="1210130"/>
        <a:ext cx="2286467" cy="3698847"/>
      </dsp:txXfrm>
    </dsp:sp>
    <dsp:sp modelId="{956B3C7B-5B72-495D-9005-47823BDB6D84}">
      <dsp:nvSpPr>
        <dsp:cNvPr id="0" name=""/>
        <dsp:cNvSpPr/>
      </dsp:nvSpPr>
      <dsp:spPr>
        <a:xfrm rot="5400000">
          <a:off x="2925532" y="1857636"/>
          <a:ext cx="3933581" cy="2403834"/>
        </a:xfrm>
        <a:prstGeom prst="round2SameRect">
          <a:avLst>
            <a:gd name="adj1" fmla="val 16670"/>
            <a:gd name="adj2" fmla="val 0"/>
          </a:avLst>
        </a:prstGeom>
        <a:solidFill>
          <a:schemeClr val="accent2">
            <a:tint val="50000"/>
            <a:hueOff val="0"/>
            <a:satOff val="0"/>
            <a:lumOff val="0"/>
            <a:alphaOff val="0"/>
          </a:schemeClr>
        </a:solidFill>
        <a:ln>
          <a:noFill/>
        </a:ln>
        <a:effectLst/>
        <a:sp3d z="-3810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165" tIns="196850" rIns="118110" bIns="196850" numCol="1" spcCol="1270" anchor="t" anchorCtr="0">
          <a:noAutofit/>
        </a:bodyPr>
        <a:lstStyle/>
        <a:p>
          <a:pPr lvl="0" algn="l" defTabSz="1377950">
            <a:lnSpc>
              <a:spcPct val="90000"/>
            </a:lnSpc>
            <a:spcBef>
              <a:spcPct val="0"/>
            </a:spcBef>
            <a:spcAft>
              <a:spcPct val="35000"/>
            </a:spcAft>
          </a:pPr>
          <a:r>
            <a:rPr lang="tr-TR" sz="3100" kern="1200" dirty="0" smtClean="0"/>
            <a:t>S</a:t>
          </a:r>
          <a:r>
            <a:rPr lang="en-US" sz="3100" kern="1200" dirty="0" err="1" smtClean="0"/>
            <a:t>pecies</a:t>
          </a:r>
          <a:endParaRPr lang="tr-TR" sz="3100" kern="1200" dirty="0" smtClean="0"/>
        </a:p>
        <a:p>
          <a:pPr lvl="0" algn="l" defTabSz="1377950">
            <a:lnSpc>
              <a:spcPct val="90000"/>
            </a:lnSpc>
            <a:spcBef>
              <a:spcPct val="0"/>
            </a:spcBef>
            <a:spcAft>
              <a:spcPct val="35000"/>
            </a:spcAft>
          </a:pPr>
          <a:r>
            <a:rPr lang="tr-TR" sz="3100" kern="1200" dirty="0" smtClean="0"/>
            <a:t>B</a:t>
          </a:r>
          <a:r>
            <a:rPr lang="en-US" sz="3100" kern="1200" dirty="0" smtClean="0"/>
            <a:t>reed</a:t>
          </a:r>
          <a:endParaRPr lang="tr-TR" sz="3100" kern="1200" dirty="0" smtClean="0"/>
        </a:p>
        <a:p>
          <a:pPr lvl="0" algn="l" defTabSz="1377950">
            <a:lnSpc>
              <a:spcPct val="90000"/>
            </a:lnSpc>
            <a:spcBef>
              <a:spcPct val="0"/>
            </a:spcBef>
            <a:spcAft>
              <a:spcPct val="35000"/>
            </a:spcAft>
          </a:pPr>
          <a:r>
            <a:rPr lang="tr-TR" sz="3100" kern="1200" dirty="0" smtClean="0"/>
            <a:t>S</a:t>
          </a:r>
          <a:r>
            <a:rPr lang="en-US" sz="3100" kern="1200" dirty="0" err="1" smtClean="0"/>
            <a:t>ize</a:t>
          </a:r>
          <a:endParaRPr lang="tr-TR" sz="3100" kern="1200" dirty="0" smtClean="0"/>
        </a:p>
        <a:p>
          <a:pPr lvl="0" algn="l" defTabSz="1377950">
            <a:lnSpc>
              <a:spcPct val="90000"/>
            </a:lnSpc>
            <a:spcBef>
              <a:spcPct val="0"/>
            </a:spcBef>
            <a:spcAft>
              <a:spcPct val="35000"/>
            </a:spcAft>
          </a:pPr>
          <a:r>
            <a:rPr lang="tr-TR" sz="3100" kern="1200" dirty="0" smtClean="0"/>
            <a:t>A</a:t>
          </a:r>
          <a:r>
            <a:rPr lang="en-US" sz="3100" kern="1200" dirty="0" err="1" smtClean="0"/>
            <a:t>ge</a:t>
          </a:r>
          <a:endParaRPr lang="tr-TR" sz="3100" kern="1200" dirty="0"/>
        </a:p>
      </dsp:txBody>
      <dsp:txXfrm rot="-5400000">
        <a:off x="3690406" y="1210130"/>
        <a:ext cx="2286467" cy="3698847"/>
      </dsp:txXfrm>
    </dsp:sp>
    <dsp:sp modelId="{DD7AB858-6189-4F09-A259-366C4D063C66}">
      <dsp:nvSpPr>
        <dsp:cNvPr id="0" name=""/>
        <dsp:cNvSpPr/>
      </dsp:nvSpPr>
      <dsp:spPr>
        <a:xfrm>
          <a:off x="2379088" y="0"/>
          <a:ext cx="2512988" cy="2512866"/>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BF46557-E294-4FC3-8BCD-17A9A01B72D7}">
      <dsp:nvSpPr>
        <dsp:cNvPr id="0" name=""/>
        <dsp:cNvSpPr/>
      </dsp:nvSpPr>
      <dsp:spPr>
        <a:xfrm rot="10800000">
          <a:off x="2379088" y="3605629"/>
          <a:ext cx="2512988" cy="2512866"/>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3EBCF-4C24-4DC4-AE7D-4A33FD82F8A9}">
      <dsp:nvSpPr>
        <dsp:cNvPr id="0" name=""/>
        <dsp:cNvSpPr/>
      </dsp:nvSpPr>
      <dsp:spPr>
        <a:xfrm>
          <a:off x="1" y="0"/>
          <a:ext cx="5834741" cy="3209834"/>
        </a:xfrm>
        <a:prstGeom prst="rightArrow">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3A01310-0F3F-4069-A3CB-71B73052B4D8}">
      <dsp:nvSpPr>
        <dsp:cNvPr id="0" name=""/>
        <dsp:cNvSpPr/>
      </dsp:nvSpPr>
      <dsp:spPr>
        <a:xfrm>
          <a:off x="6267" y="962950"/>
          <a:ext cx="1878058" cy="1283933"/>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tr-TR" sz="2200" b="1" kern="1200" dirty="0" err="1" smtClean="0"/>
            <a:t>Myofibrillar</a:t>
          </a:r>
          <a:r>
            <a:rPr lang="tr-TR" sz="2200" b="1" kern="1200" dirty="0" smtClean="0"/>
            <a:t> </a:t>
          </a:r>
          <a:r>
            <a:rPr lang="tr-TR" sz="2200" b="1" kern="1200" dirty="0" err="1" smtClean="0"/>
            <a:t>proteins</a:t>
          </a:r>
          <a:endParaRPr lang="tr-TR" sz="2200" b="1" kern="1200" dirty="0" smtClean="0"/>
        </a:p>
        <a:p>
          <a:pPr algn="ctr" defTabSz="1600200">
            <a:lnSpc>
              <a:spcPct val="90000"/>
            </a:lnSpc>
            <a:spcBef>
              <a:spcPct val="0"/>
            </a:spcBef>
            <a:spcAft>
              <a:spcPct val="35000"/>
            </a:spcAft>
          </a:pPr>
          <a:endParaRPr lang="tr-TR" sz="2200" kern="1200" dirty="0"/>
        </a:p>
      </dsp:txBody>
      <dsp:txXfrm>
        <a:off x="68943" y="1025626"/>
        <a:ext cx="1752706" cy="1158581"/>
      </dsp:txXfrm>
    </dsp:sp>
    <dsp:sp modelId="{AE234E7E-664F-4CD1-869C-F1C7669B5153}">
      <dsp:nvSpPr>
        <dsp:cNvPr id="0" name=""/>
        <dsp:cNvSpPr/>
      </dsp:nvSpPr>
      <dsp:spPr>
        <a:xfrm>
          <a:off x="1978342" y="962950"/>
          <a:ext cx="1878058" cy="1283933"/>
        </a:xfrm>
        <a:prstGeom prst="roundRect">
          <a:avLst/>
        </a:prstGeom>
        <a:solidFill>
          <a:schemeClr val="accent2">
            <a:hueOff val="-727682"/>
            <a:satOff val="-41964"/>
            <a:lumOff val="431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tr-TR" sz="2200" b="1" kern="1200" dirty="0" err="1" smtClean="0"/>
            <a:t>Sarcoplasmic</a:t>
          </a:r>
          <a:r>
            <a:rPr lang="tr-TR" sz="2200" b="1" kern="1200" dirty="0" smtClean="0"/>
            <a:t> </a:t>
          </a:r>
          <a:r>
            <a:rPr lang="tr-TR" sz="2200" b="1" kern="1200" dirty="0" err="1" smtClean="0"/>
            <a:t>proteins</a:t>
          </a:r>
          <a:endParaRPr lang="tr-TR" sz="2200" b="1" kern="1200" dirty="0" smtClean="0"/>
        </a:p>
        <a:p>
          <a:pPr algn="ctr" defTabSz="1111250">
            <a:lnSpc>
              <a:spcPct val="90000"/>
            </a:lnSpc>
            <a:spcBef>
              <a:spcPct val="0"/>
            </a:spcBef>
            <a:spcAft>
              <a:spcPct val="35000"/>
            </a:spcAft>
          </a:pPr>
          <a:endParaRPr lang="tr-TR" sz="2200" kern="1200" dirty="0"/>
        </a:p>
      </dsp:txBody>
      <dsp:txXfrm>
        <a:off x="2041018" y="1025626"/>
        <a:ext cx="1752706" cy="1158581"/>
      </dsp:txXfrm>
    </dsp:sp>
    <dsp:sp modelId="{FF540C73-ADC9-4D2F-81F7-4CC997EA83E6}">
      <dsp:nvSpPr>
        <dsp:cNvPr id="0" name=""/>
        <dsp:cNvSpPr/>
      </dsp:nvSpPr>
      <dsp:spPr>
        <a:xfrm>
          <a:off x="3950417" y="962950"/>
          <a:ext cx="1878058" cy="1283933"/>
        </a:xfrm>
        <a:prstGeom prst="roundRect">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tr-TR" sz="2200" b="1" kern="1200" dirty="0" err="1" smtClean="0"/>
            <a:t>Stromal</a:t>
          </a:r>
          <a:r>
            <a:rPr lang="tr-TR" sz="2200" b="1" kern="1200" dirty="0" smtClean="0"/>
            <a:t> protein</a:t>
          </a:r>
          <a:endParaRPr lang="en-US" sz="2200" kern="1200" dirty="0" smtClean="0"/>
        </a:p>
        <a:p>
          <a:pPr algn="ctr" defTabSz="1022350">
            <a:lnSpc>
              <a:spcPct val="90000"/>
            </a:lnSpc>
            <a:spcBef>
              <a:spcPct val="0"/>
            </a:spcBef>
            <a:spcAft>
              <a:spcPct val="35000"/>
            </a:spcAft>
          </a:pPr>
          <a:endParaRPr lang="tr-TR" sz="2200" kern="1200" dirty="0"/>
        </a:p>
      </dsp:txBody>
      <dsp:txXfrm>
        <a:off x="4013093" y="1025626"/>
        <a:ext cx="1752706" cy="1158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1D843-4496-4732-8124-EF41DD16ADAF}">
      <dsp:nvSpPr>
        <dsp:cNvPr id="0" name=""/>
        <dsp:cNvSpPr/>
      </dsp:nvSpPr>
      <dsp:spPr>
        <a:xfrm rot="5400000">
          <a:off x="5008403" y="-1720346"/>
          <a:ext cx="1625509" cy="5478736"/>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tr-TR" sz="1900" b="0" i="0" kern="1200" dirty="0" smtClean="0"/>
            <a:t>Role in </a:t>
          </a:r>
          <a:r>
            <a:rPr lang="tr-TR" sz="1900" b="0" i="0" kern="1200" dirty="0" err="1" smtClean="0"/>
            <a:t>muscle</a:t>
          </a:r>
          <a:r>
            <a:rPr lang="tr-TR" sz="1900" b="0" i="0" kern="1200" dirty="0" smtClean="0"/>
            <a:t> </a:t>
          </a:r>
          <a:r>
            <a:rPr lang="tr-TR" sz="1900" b="0" i="0" kern="1200" dirty="0" err="1" smtClean="0"/>
            <a:t>cotntraction</a:t>
          </a:r>
          <a:endParaRPr lang="tr-TR" sz="1900" kern="1200" dirty="0"/>
        </a:p>
        <a:p>
          <a:pPr marL="171450" lvl="1" indent="-171450" algn="l" defTabSz="844550">
            <a:lnSpc>
              <a:spcPct val="90000"/>
            </a:lnSpc>
            <a:spcBef>
              <a:spcPct val="0"/>
            </a:spcBef>
            <a:spcAft>
              <a:spcPct val="15000"/>
            </a:spcAft>
            <a:buChar char="••"/>
          </a:pPr>
          <a:r>
            <a:rPr lang="tr-TR" sz="1900" kern="1200" dirty="0" err="1" smtClean="0"/>
            <a:t>Actin</a:t>
          </a:r>
          <a:r>
            <a:rPr lang="tr-TR" sz="1900" kern="1200" dirty="0" smtClean="0"/>
            <a:t> 20%, </a:t>
          </a:r>
          <a:r>
            <a:rPr lang="tr-TR" sz="1900" kern="1200" dirty="0" err="1" smtClean="0"/>
            <a:t>Myosin</a:t>
          </a:r>
          <a:r>
            <a:rPr lang="tr-TR" sz="1900" kern="1200" dirty="0" smtClean="0"/>
            <a:t> 45%</a:t>
          </a:r>
          <a:endParaRPr lang="tr-TR" sz="1900" kern="1200" dirty="0"/>
        </a:p>
      </dsp:txBody>
      <dsp:txXfrm rot="-5400000">
        <a:off x="3081790" y="285618"/>
        <a:ext cx="5399385" cy="1466807"/>
      </dsp:txXfrm>
    </dsp:sp>
    <dsp:sp modelId="{9F8849EF-738A-4EB5-B2B3-722E0D772419}">
      <dsp:nvSpPr>
        <dsp:cNvPr id="0" name=""/>
        <dsp:cNvSpPr/>
      </dsp:nvSpPr>
      <dsp:spPr>
        <a:xfrm>
          <a:off x="0" y="3078"/>
          <a:ext cx="3081789" cy="20318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tr-TR" sz="3600" b="1" i="0" kern="1200" dirty="0" err="1" smtClean="0"/>
            <a:t>Contractile</a:t>
          </a:r>
          <a:r>
            <a:rPr lang="tr-TR" sz="3600" b="1" i="0" kern="1200" dirty="0" smtClean="0"/>
            <a:t> </a:t>
          </a:r>
          <a:r>
            <a:rPr lang="tr-TR" sz="3600" b="1" i="0" kern="1200" dirty="0" err="1" smtClean="0"/>
            <a:t>proteins</a:t>
          </a:r>
          <a:endParaRPr lang="tr-TR" sz="3600" kern="1200" dirty="0"/>
        </a:p>
      </dsp:txBody>
      <dsp:txXfrm>
        <a:off x="99188" y="102266"/>
        <a:ext cx="2883413" cy="1833510"/>
      </dsp:txXfrm>
    </dsp:sp>
    <dsp:sp modelId="{629A4157-2A71-4AB1-924C-9B625E2511B8}">
      <dsp:nvSpPr>
        <dsp:cNvPr id="0" name=""/>
        <dsp:cNvSpPr/>
      </dsp:nvSpPr>
      <dsp:spPr>
        <a:xfrm rot="5400000">
          <a:off x="5008403" y="413134"/>
          <a:ext cx="1625509" cy="5478736"/>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0" i="0" kern="1200" dirty="0" smtClean="0"/>
            <a:t>regulation of actin-myosin interaction during muscle contraction and in maintenance of myofibril integrity</a:t>
          </a:r>
          <a:endParaRPr lang="tr-TR" sz="1900" kern="1200" dirty="0"/>
        </a:p>
        <a:p>
          <a:pPr marL="171450" lvl="1" indent="-171450" algn="l" defTabSz="844550">
            <a:lnSpc>
              <a:spcPct val="90000"/>
            </a:lnSpc>
            <a:spcBef>
              <a:spcPct val="0"/>
            </a:spcBef>
            <a:spcAft>
              <a:spcPct val="15000"/>
            </a:spcAft>
            <a:buChar char="••"/>
          </a:pPr>
          <a:r>
            <a:rPr lang="tr-TR" sz="1900" b="0" i="0" kern="1200" dirty="0" smtClean="0"/>
            <a:t>T</a:t>
          </a:r>
          <a:r>
            <a:rPr lang="en-US" sz="1900" b="0" i="0" kern="1200" dirty="0" err="1" smtClean="0"/>
            <a:t>ropomyosin</a:t>
          </a:r>
          <a:r>
            <a:rPr lang="en-US" sz="1900" b="0" i="0" kern="1200" dirty="0" smtClean="0"/>
            <a:t>, troponin</a:t>
          </a:r>
          <a:r>
            <a:rPr lang="tr-TR" sz="1900" b="0" i="0" kern="1200" dirty="0" smtClean="0"/>
            <a:t>, </a:t>
          </a:r>
          <a:r>
            <a:rPr lang="en-US" sz="1900" b="0" i="0" kern="1200" dirty="0" smtClean="0"/>
            <a:t>a-</a:t>
          </a:r>
          <a:r>
            <a:rPr lang="en-US" sz="1900" b="0" i="0" kern="1200" dirty="0" err="1" smtClean="0"/>
            <a:t>actinin</a:t>
          </a:r>
          <a:r>
            <a:rPr lang="en-US" sz="1900" b="0" i="0" kern="1200" dirty="0" smtClean="0"/>
            <a:t> and p-</a:t>
          </a:r>
          <a:r>
            <a:rPr lang="en-US" sz="1900" b="0" i="0" kern="1200" dirty="0" err="1" smtClean="0"/>
            <a:t>actinin</a:t>
          </a:r>
          <a:r>
            <a:rPr lang="en-US" sz="1900" b="0" i="0" kern="1200" dirty="0" smtClean="0"/>
            <a:t> </a:t>
          </a:r>
          <a:endParaRPr lang="tr-TR" sz="1900" kern="1200" dirty="0"/>
        </a:p>
      </dsp:txBody>
      <dsp:txXfrm rot="-5400000">
        <a:off x="3081790" y="2419099"/>
        <a:ext cx="5399385" cy="1466807"/>
      </dsp:txXfrm>
    </dsp:sp>
    <dsp:sp modelId="{D92E6B3C-EF8A-4A08-8B4A-303F72019114}">
      <dsp:nvSpPr>
        <dsp:cNvPr id="0" name=""/>
        <dsp:cNvSpPr/>
      </dsp:nvSpPr>
      <dsp:spPr>
        <a:xfrm>
          <a:off x="0" y="2136559"/>
          <a:ext cx="3081789" cy="2031886"/>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tr-TR" sz="3600" b="1" i="0" kern="1200" dirty="0" err="1" smtClean="0"/>
            <a:t>Regulatory</a:t>
          </a:r>
          <a:r>
            <a:rPr lang="tr-TR" sz="3600" b="1" i="0" kern="1200" dirty="0" smtClean="0"/>
            <a:t> </a:t>
          </a:r>
          <a:r>
            <a:rPr lang="tr-TR" sz="3600" b="1" i="0" kern="1200" dirty="0" err="1" smtClean="0"/>
            <a:t>proteins</a:t>
          </a:r>
          <a:endParaRPr lang="tr-TR" sz="3600" kern="1200" dirty="0"/>
        </a:p>
      </dsp:txBody>
      <dsp:txXfrm>
        <a:off x="99188" y="2235747"/>
        <a:ext cx="2883413" cy="1833510"/>
      </dsp:txXfrm>
    </dsp:sp>
    <dsp:sp modelId="{6A2F0143-E3DA-490A-B310-444BBF7643D3}">
      <dsp:nvSpPr>
        <dsp:cNvPr id="0" name=""/>
        <dsp:cNvSpPr/>
      </dsp:nvSpPr>
      <dsp:spPr>
        <a:xfrm rot="5400000">
          <a:off x="5008403" y="2546615"/>
          <a:ext cx="1625509" cy="5478736"/>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tr-TR" sz="1900" b="0" i="0" kern="1200" dirty="0" err="1" smtClean="0"/>
            <a:t>Aligment</a:t>
          </a:r>
          <a:r>
            <a:rPr lang="tr-TR" sz="1900" b="0" i="0" kern="1200" dirty="0" smtClean="0"/>
            <a:t> </a:t>
          </a:r>
          <a:r>
            <a:rPr lang="en-US" sz="1900" b="0" i="0" kern="1200" dirty="0" smtClean="0"/>
            <a:t>and/or provide </a:t>
          </a:r>
          <a:r>
            <a:rPr lang="tr-TR" sz="1900" b="0" i="0" kern="1200" dirty="0" err="1" smtClean="0"/>
            <a:t>structural</a:t>
          </a:r>
          <a:r>
            <a:rPr lang="tr-TR" sz="1900" b="0" i="0" kern="1200" dirty="0" smtClean="0"/>
            <a:t> </a:t>
          </a:r>
          <a:r>
            <a:rPr lang="tr-TR" sz="1900" b="0" i="0" kern="1200" dirty="0" err="1" smtClean="0"/>
            <a:t>integrity</a:t>
          </a:r>
          <a:r>
            <a:rPr lang="tr-TR" sz="1900" b="0" i="0" kern="1200" dirty="0" smtClean="0"/>
            <a:t> of </a:t>
          </a:r>
          <a:r>
            <a:rPr lang="tr-TR" sz="1900" b="0" i="0" kern="1200" dirty="0" err="1" smtClean="0"/>
            <a:t>myofibrils</a:t>
          </a:r>
          <a:endParaRPr lang="tr-TR" sz="1900" kern="1200" dirty="0"/>
        </a:p>
        <a:p>
          <a:pPr marL="171450" lvl="1" indent="-171450" algn="l" defTabSz="844550">
            <a:lnSpc>
              <a:spcPct val="90000"/>
            </a:lnSpc>
            <a:spcBef>
              <a:spcPct val="0"/>
            </a:spcBef>
            <a:spcAft>
              <a:spcPct val="15000"/>
            </a:spcAft>
            <a:buChar char="••"/>
          </a:pPr>
          <a:r>
            <a:rPr lang="tr-TR" sz="1900" b="0" i="0" kern="1200" dirty="0" err="1" smtClean="0"/>
            <a:t>Titin</a:t>
          </a:r>
          <a:r>
            <a:rPr lang="tr-TR" sz="1900" b="0" i="0" kern="1200" dirty="0" smtClean="0"/>
            <a:t>, </a:t>
          </a:r>
          <a:r>
            <a:rPr lang="tr-TR" sz="1900" b="0" i="0" kern="1200" dirty="0" err="1" smtClean="0"/>
            <a:t>nebulin</a:t>
          </a:r>
          <a:r>
            <a:rPr lang="tr-TR" sz="1900" b="0" i="0" kern="1200" dirty="0" smtClean="0"/>
            <a:t>, C-protein, </a:t>
          </a:r>
          <a:r>
            <a:rPr lang="tr-TR" sz="1900" b="0" i="0" kern="1200" dirty="0" err="1" smtClean="0"/>
            <a:t>myomesin</a:t>
          </a:r>
          <a:r>
            <a:rPr lang="tr-TR" sz="1900" b="0" i="0" kern="1200" dirty="0" smtClean="0"/>
            <a:t>, M-protein, </a:t>
          </a:r>
          <a:r>
            <a:rPr lang="tr-TR" sz="1900" b="0" i="0" kern="1200" dirty="0" err="1" smtClean="0"/>
            <a:t>desmine</a:t>
          </a:r>
          <a:r>
            <a:rPr lang="tr-TR" sz="1900" b="0" i="0" kern="1200" dirty="0" smtClean="0"/>
            <a:t>, </a:t>
          </a:r>
          <a:r>
            <a:rPr lang="tr-TR" sz="1900" b="0" i="0" kern="1200" dirty="0" err="1" smtClean="0"/>
            <a:t>filamin</a:t>
          </a:r>
          <a:r>
            <a:rPr lang="tr-TR" sz="1900" b="0" i="0" kern="1200" dirty="0" smtClean="0"/>
            <a:t>, </a:t>
          </a:r>
          <a:r>
            <a:rPr lang="tr-TR" sz="1900" b="0" i="0" kern="1200" dirty="0" err="1" smtClean="0"/>
            <a:t>vinculin</a:t>
          </a:r>
          <a:r>
            <a:rPr lang="tr-TR" sz="1900" b="0" i="0" kern="1200" dirty="0" smtClean="0"/>
            <a:t>, </a:t>
          </a:r>
          <a:r>
            <a:rPr lang="tr-TR" sz="1900" b="0" i="0" kern="1200" dirty="0" err="1" smtClean="0"/>
            <a:t>synemin</a:t>
          </a:r>
          <a:r>
            <a:rPr lang="tr-TR" sz="1900" b="0" i="0" kern="1200" dirty="0" smtClean="0"/>
            <a:t>, 2-protein, </a:t>
          </a:r>
          <a:r>
            <a:rPr lang="tr-TR" sz="1900" b="0" i="0" kern="1200" dirty="0" err="1" smtClean="0"/>
            <a:t>creatinine</a:t>
          </a:r>
          <a:r>
            <a:rPr lang="tr-TR" sz="1900" b="0" i="0" kern="1200" dirty="0" smtClean="0"/>
            <a:t> </a:t>
          </a:r>
          <a:r>
            <a:rPr lang="tr-TR" sz="1900" b="0" i="0" kern="1200" dirty="0" err="1" smtClean="0"/>
            <a:t>kinase</a:t>
          </a:r>
          <a:endParaRPr lang="tr-TR" sz="1900" kern="1200" dirty="0"/>
        </a:p>
      </dsp:txBody>
      <dsp:txXfrm rot="-5400000">
        <a:off x="3081790" y="4552580"/>
        <a:ext cx="5399385" cy="1466807"/>
      </dsp:txXfrm>
    </dsp:sp>
    <dsp:sp modelId="{A7103183-A81E-4166-9044-234365F37317}">
      <dsp:nvSpPr>
        <dsp:cNvPr id="0" name=""/>
        <dsp:cNvSpPr/>
      </dsp:nvSpPr>
      <dsp:spPr>
        <a:xfrm>
          <a:off x="0" y="4270040"/>
          <a:ext cx="3081789" cy="2031886"/>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tr-TR" sz="3600" b="1" i="0" kern="1200" dirty="0" err="1" smtClean="0"/>
            <a:t>Cytoskeleton</a:t>
          </a:r>
          <a:r>
            <a:rPr lang="tr-TR" sz="3600" b="1" i="0" kern="1200" dirty="0" smtClean="0"/>
            <a:t> protein</a:t>
          </a:r>
          <a:endParaRPr lang="tr-TR" sz="3600" kern="1200" dirty="0"/>
        </a:p>
      </dsp:txBody>
      <dsp:txXfrm>
        <a:off x="99188" y="4369228"/>
        <a:ext cx="2883413" cy="18335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B7A45-4199-4838-AD6F-3F23FC8431CC}" type="datetimeFigureOut">
              <a:rPr lang="tr-TR" smtClean="0"/>
              <a:t>2.05.2019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35197-5BFF-40D2-93A3-322E86277469}" type="slidenum">
              <a:rPr lang="tr-TR" smtClean="0"/>
              <a:t>‹#›</a:t>
            </a:fld>
            <a:endParaRPr lang="tr-TR"/>
          </a:p>
        </p:txBody>
      </p:sp>
    </p:spTree>
    <p:extLst>
      <p:ext uri="{BB962C8B-B14F-4D97-AF65-F5344CB8AC3E}">
        <p14:creationId xmlns:p14="http://schemas.microsoft.com/office/powerpoint/2010/main" val="202468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is difficult to make accurate comparisons of meat consumption between countries because different methods are used to estimate consumption. </a:t>
            </a:r>
            <a:endParaRPr lang="tr-TR" dirty="0"/>
          </a:p>
        </p:txBody>
      </p:sp>
      <p:sp>
        <p:nvSpPr>
          <p:cNvPr id="4" name="Slayt Numarası Yer Tutucusu 3"/>
          <p:cNvSpPr>
            <a:spLocks noGrp="1"/>
          </p:cNvSpPr>
          <p:nvPr>
            <p:ph type="sldNum" sz="quarter" idx="10"/>
          </p:nvPr>
        </p:nvSpPr>
        <p:spPr/>
        <p:txBody>
          <a:bodyPr/>
          <a:lstStyle/>
          <a:p>
            <a:fld id="{69D35197-5BFF-40D2-93A3-322E86277469}" type="slidenum">
              <a:rPr lang="tr-TR" smtClean="0"/>
              <a:t>7</a:t>
            </a:fld>
            <a:endParaRPr lang="tr-TR"/>
          </a:p>
        </p:txBody>
      </p:sp>
    </p:spTree>
    <p:extLst>
      <p:ext uri="{BB962C8B-B14F-4D97-AF65-F5344CB8AC3E}">
        <p14:creationId xmlns:p14="http://schemas.microsoft.com/office/powerpoint/2010/main" val="44210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C06A0100-7623-4328-852C-54BF01025C7E}" type="datetimeFigureOut">
              <a:rPr lang="tr-TR" smtClean="0"/>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339676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06A0100-7623-4328-852C-54BF01025C7E}" type="datetimeFigureOut">
              <a:rPr lang="tr-TR" smtClean="0"/>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78602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06A0100-7623-4328-852C-54BF01025C7E}" type="datetimeFigureOut">
              <a:rPr lang="tr-TR" smtClean="0"/>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42724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06A0100-7623-4328-852C-54BF01025C7E}" type="datetimeFigureOut">
              <a:rPr lang="tr-TR" smtClean="0"/>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35106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06A0100-7623-4328-852C-54BF01025C7E}" type="datetimeFigureOut">
              <a:rPr lang="tr-TR" smtClean="0"/>
              <a:t>2.05.2019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321082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06A0100-7623-4328-852C-54BF01025C7E}" type="datetimeFigureOut">
              <a:rPr lang="tr-TR" smtClean="0"/>
              <a:t>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351670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06A0100-7623-4328-852C-54BF01025C7E}" type="datetimeFigureOut">
              <a:rPr lang="tr-TR" smtClean="0"/>
              <a:t>2.05.2019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50335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06A0100-7623-4328-852C-54BF01025C7E}" type="datetimeFigureOut">
              <a:rPr lang="tr-TR" smtClean="0"/>
              <a:t>2.05.2019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377890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A0100-7623-4328-852C-54BF01025C7E}" type="datetimeFigureOut">
              <a:rPr lang="tr-TR" smtClean="0"/>
              <a:t>2.05.2019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105276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06A0100-7623-4328-852C-54BF01025C7E}" type="datetimeFigureOut">
              <a:rPr lang="tr-TR" smtClean="0"/>
              <a:t>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389664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06A0100-7623-4328-852C-54BF01025C7E}" type="datetimeFigureOut">
              <a:rPr lang="tr-TR" smtClean="0"/>
              <a:t>2.05.2019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0869E7-8CBD-48A2-BFF1-D0FB0EC5EA59}" type="slidenum">
              <a:rPr lang="tr-TR" smtClean="0"/>
              <a:t>‹#›</a:t>
            </a:fld>
            <a:endParaRPr lang="tr-TR"/>
          </a:p>
        </p:txBody>
      </p:sp>
    </p:spTree>
    <p:extLst>
      <p:ext uri="{BB962C8B-B14F-4D97-AF65-F5344CB8AC3E}">
        <p14:creationId xmlns:p14="http://schemas.microsoft.com/office/powerpoint/2010/main" val="186781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A0100-7623-4328-852C-54BF01025C7E}" type="datetimeFigureOut">
              <a:rPr lang="tr-TR" smtClean="0"/>
              <a:t>2.05.2019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869E7-8CBD-48A2-BFF1-D0FB0EC5EA59}" type="slidenum">
              <a:rPr lang="tr-TR" smtClean="0"/>
              <a:t>‹#›</a:t>
            </a:fld>
            <a:endParaRPr lang="tr-TR"/>
          </a:p>
        </p:txBody>
      </p:sp>
    </p:spTree>
    <p:extLst>
      <p:ext uri="{BB962C8B-B14F-4D97-AF65-F5344CB8AC3E}">
        <p14:creationId xmlns:p14="http://schemas.microsoft.com/office/powerpoint/2010/main" val="625114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1" dirty="0" smtClean="0"/>
              <a:t>MEAT HYGIENE, INSPECTION &amp; TECHNOLOGY</a:t>
            </a:r>
            <a:endParaRPr lang="en-US" b="1"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13495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246994357"/>
              </p:ext>
            </p:extLst>
          </p:nvPr>
        </p:nvGraphicFramePr>
        <p:xfrm>
          <a:off x="2865119" y="569687"/>
          <a:ext cx="7271658" cy="6118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98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1307309" y="4554583"/>
            <a:ext cx="6529382" cy="2072640"/>
          </a:xfrm>
          <a:prstGeom prst="rect">
            <a:avLst/>
          </a:prstGeom>
        </p:spPr>
      </p:pic>
      <p:pic>
        <p:nvPicPr>
          <p:cNvPr id="4" name="Resim 3"/>
          <p:cNvPicPr>
            <a:picLocks noChangeAspect="1"/>
          </p:cNvPicPr>
          <p:nvPr/>
        </p:nvPicPr>
        <p:blipFill>
          <a:blip r:embed="rId3"/>
          <a:stretch>
            <a:fillRect/>
          </a:stretch>
        </p:blipFill>
        <p:spPr>
          <a:xfrm>
            <a:off x="428352" y="365126"/>
            <a:ext cx="8414856" cy="3806280"/>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2728032670"/>
              </p:ext>
            </p:extLst>
          </p:nvPr>
        </p:nvGraphicFramePr>
        <p:xfrm>
          <a:off x="3196045" y="4183743"/>
          <a:ext cx="4640644" cy="370840"/>
        </p:xfrm>
        <a:graphic>
          <a:graphicData uri="http://schemas.openxmlformats.org/drawingml/2006/table">
            <a:tbl>
              <a:tblPr firstRow="1" bandRow="1">
                <a:tableStyleId>{5C22544A-7EE6-4342-B048-85BDC9FD1C3A}</a:tableStyleId>
              </a:tblPr>
              <a:tblGrid>
                <a:gridCol w="1164728">
                  <a:extLst>
                    <a:ext uri="{9D8B030D-6E8A-4147-A177-3AD203B41FA5}">
                      <a16:colId xmlns:a16="http://schemas.microsoft.com/office/drawing/2014/main" val="1756575098"/>
                    </a:ext>
                  </a:extLst>
                </a:gridCol>
                <a:gridCol w="1121590">
                  <a:extLst>
                    <a:ext uri="{9D8B030D-6E8A-4147-A177-3AD203B41FA5}">
                      <a16:colId xmlns:a16="http://schemas.microsoft.com/office/drawing/2014/main" val="2094423737"/>
                    </a:ext>
                  </a:extLst>
                </a:gridCol>
                <a:gridCol w="1294143">
                  <a:extLst>
                    <a:ext uri="{9D8B030D-6E8A-4147-A177-3AD203B41FA5}">
                      <a16:colId xmlns:a16="http://schemas.microsoft.com/office/drawing/2014/main" val="2503859693"/>
                    </a:ext>
                  </a:extLst>
                </a:gridCol>
                <a:gridCol w="1060183">
                  <a:extLst>
                    <a:ext uri="{9D8B030D-6E8A-4147-A177-3AD203B41FA5}">
                      <a16:colId xmlns:a16="http://schemas.microsoft.com/office/drawing/2014/main" val="1272728435"/>
                    </a:ext>
                  </a:extLst>
                </a:gridCol>
              </a:tblGrid>
              <a:tr h="370840">
                <a:tc>
                  <a:txBody>
                    <a:bodyPr/>
                    <a:lstStyle/>
                    <a:p>
                      <a:r>
                        <a:rPr lang="tr-TR" dirty="0" err="1" smtClean="0">
                          <a:solidFill>
                            <a:schemeClr val="tx1"/>
                          </a:solidFill>
                        </a:rPr>
                        <a:t>Fat</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err="1" smtClean="0">
                          <a:solidFill>
                            <a:schemeClr val="tx1"/>
                          </a:solidFill>
                        </a:rPr>
                        <a:t>Calorie</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err="1" smtClean="0">
                          <a:solidFill>
                            <a:schemeClr val="tx1"/>
                          </a:solidFill>
                        </a:rPr>
                        <a:t>Cholesterol</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tr-TR" dirty="0" err="1" smtClean="0">
                          <a:solidFill>
                            <a:schemeClr val="tx1"/>
                          </a:solidFill>
                        </a:rPr>
                        <a:t>Iron</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539225"/>
                  </a:ext>
                </a:extLst>
              </a:tr>
            </a:tbl>
          </a:graphicData>
        </a:graphic>
      </p:graphicFrame>
    </p:spTree>
    <p:extLst>
      <p:ext uri="{BB962C8B-B14F-4D97-AF65-F5344CB8AC3E}">
        <p14:creationId xmlns:p14="http://schemas.microsoft.com/office/powerpoint/2010/main" val="254792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93222" y="287655"/>
            <a:ext cx="7886700" cy="748665"/>
          </a:xfrm>
        </p:spPr>
        <p:txBody>
          <a:bodyPr/>
          <a:lstStyle/>
          <a:p>
            <a:r>
              <a:rPr lang="tr-TR" b="1" dirty="0" err="1" smtClean="0"/>
              <a:t>Proteins</a:t>
            </a:r>
            <a:endParaRPr lang="tr-TR" b="1" dirty="0"/>
          </a:p>
        </p:txBody>
      </p:sp>
      <p:sp>
        <p:nvSpPr>
          <p:cNvPr id="5" name="İçerik Yer Tutucusu 4"/>
          <p:cNvSpPr>
            <a:spLocks noGrp="1"/>
          </p:cNvSpPr>
          <p:nvPr>
            <p:ph idx="1"/>
          </p:nvPr>
        </p:nvSpPr>
        <p:spPr>
          <a:xfrm>
            <a:off x="5834744" y="2029846"/>
            <a:ext cx="3065418" cy="2307024"/>
          </a:xfrm>
        </p:spPr>
        <p:txBody>
          <a:bodyPr>
            <a:normAutofit lnSpcReduction="10000"/>
          </a:bodyPr>
          <a:lstStyle/>
          <a:p>
            <a:pPr marL="0" indent="0" algn="just">
              <a:buNone/>
            </a:pPr>
            <a:r>
              <a:rPr lang="en-US" dirty="0"/>
              <a:t>Muscle proteins can be broadly classified into three types depending on their solubility </a:t>
            </a:r>
            <a:r>
              <a:rPr lang="en-US" dirty="0" smtClean="0"/>
              <a:t>properties</a:t>
            </a:r>
            <a:r>
              <a:rPr lang="tr-TR" dirty="0" smtClean="0"/>
              <a:t>.</a:t>
            </a:r>
          </a:p>
          <a:p>
            <a:pPr marL="0" indent="0">
              <a:buNone/>
            </a:pPr>
            <a:endParaRPr lang="tr-TR" dirty="0" smtClean="0"/>
          </a:p>
          <a:p>
            <a:endParaRPr lang="tr-TR" dirty="0"/>
          </a:p>
        </p:txBody>
      </p:sp>
      <p:graphicFrame>
        <p:nvGraphicFramePr>
          <p:cNvPr id="6" name="Diyagram 5"/>
          <p:cNvGraphicFramePr/>
          <p:nvPr>
            <p:extLst>
              <p:ext uri="{D42A27DB-BD31-4B8C-83A1-F6EECF244321}">
                <p14:modId xmlns:p14="http://schemas.microsoft.com/office/powerpoint/2010/main" val="3266009795"/>
              </p:ext>
            </p:extLst>
          </p:nvPr>
        </p:nvGraphicFramePr>
        <p:xfrm>
          <a:off x="0" y="1464423"/>
          <a:ext cx="5834744" cy="3209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2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Sarcoplasmic </a:t>
            </a:r>
            <a:r>
              <a:rPr lang="en-US" b="1" dirty="0" smtClean="0"/>
              <a:t>proteins</a:t>
            </a:r>
            <a:endParaRPr lang="tr-TR" dirty="0"/>
          </a:p>
        </p:txBody>
      </p:sp>
      <p:sp>
        <p:nvSpPr>
          <p:cNvPr id="3" name="İçerik Yer Tutucusu 2"/>
          <p:cNvSpPr>
            <a:spLocks noGrp="1"/>
          </p:cNvSpPr>
          <p:nvPr>
            <p:ph idx="1"/>
          </p:nvPr>
        </p:nvSpPr>
        <p:spPr>
          <a:xfrm>
            <a:off x="628650" y="1825625"/>
            <a:ext cx="8149590" cy="4836432"/>
          </a:xfrm>
        </p:spPr>
        <p:txBody>
          <a:bodyPr>
            <a:normAutofit/>
          </a:bodyPr>
          <a:lstStyle/>
          <a:p>
            <a:pPr algn="just"/>
            <a:r>
              <a:rPr lang="en-US" dirty="0" smtClean="0"/>
              <a:t>These </a:t>
            </a:r>
            <a:r>
              <a:rPr lang="en-US" dirty="0"/>
              <a:t>are readily extracted in aqueous solution of low ionic (0.15 or less) </a:t>
            </a:r>
            <a:r>
              <a:rPr lang="en-US" dirty="0" smtClean="0"/>
              <a:t>strength</a:t>
            </a:r>
            <a:endParaRPr lang="tr-TR" dirty="0" smtClean="0"/>
          </a:p>
          <a:p>
            <a:pPr algn="just"/>
            <a:r>
              <a:rPr lang="tr-TR" dirty="0" smtClean="0"/>
              <a:t>S</a:t>
            </a:r>
            <a:r>
              <a:rPr lang="en-US" dirty="0" err="1" smtClean="0"/>
              <a:t>oluble</a:t>
            </a:r>
            <a:r>
              <a:rPr lang="en-US" dirty="0" smtClean="0"/>
              <a:t> </a:t>
            </a:r>
            <a:r>
              <a:rPr lang="en-US" dirty="0"/>
              <a:t>in water or very dilute salt </a:t>
            </a:r>
            <a:r>
              <a:rPr lang="en-US" dirty="0" smtClean="0"/>
              <a:t>solutions.</a:t>
            </a:r>
            <a:endParaRPr lang="tr-TR" dirty="0" smtClean="0"/>
          </a:p>
          <a:p>
            <a:pPr algn="just"/>
            <a:r>
              <a:rPr lang="en-US" dirty="0" smtClean="0"/>
              <a:t>It </a:t>
            </a:r>
            <a:r>
              <a:rPr lang="en-US" dirty="0"/>
              <a:t>constitutes about 5.5 per cent of total muscle </a:t>
            </a:r>
            <a:r>
              <a:rPr lang="en-US" dirty="0" smtClean="0"/>
              <a:t>mass.</a:t>
            </a:r>
            <a:endParaRPr lang="tr-TR" dirty="0" smtClean="0"/>
          </a:p>
          <a:p>
            <a:pPr algn="just"/>
            <a:r>
              <a:rPr lang="en-US" dirty="0" smtClean="0"/>
              <a:t>There </a:t>
            </a:r>
            <a:r>
              <a:rPr lang="en-US" dirty="0"/>
              <a:t>are about 50 sarcoplasmic </a:t>
            </a:r>
            <a:r>
              <a:rPr lang="en-US" dirty="0" smtClean="0"/>
              <a:t>proteins.</a:t>
            </a:r>
            <a:endParaRPr lang="tr-TR" dirty="0" smtClean="0"/>
          </a:p>
        </p:txBody>
      </p:sp>
      <p:sp>
        <p:nvSpPr>
          <p:cNvPr id="4" name="Dikdörtgen 3"/>
          <p:cNvSpPr/>
          <p:nvPr/>
        </p:nvSpPr>
        <p:spPr>
          <a:xfrm>
            <a:off x="2486297" y="5257689"/>
            <a:ext cx="4572000" cy="923330"/>
          </a:xfrm>
          <a:prstGeom prst="rect">
            <a:avLst/>
          </a:prstGeom>
        </p:spPr>
        <p:txBody>
          <a:bodyPr>
            <a:spAutoFit/>
          </a:bodyPr>
          <a:lstStyle/>
          <a:p>
            <a:pPr algn="just"/>
            <a:r>
              <a:rPr lang="tr-TR" dirty="0" err="1" smtClean="0"/>
              <a:t>myoglobin</a:t>
            </a:r>
            <a:r>
              <a:rPr lang="tr-TR" dirty="0" smtClean="0"/>
              <a:t>, hemoglobin, </a:t>
            </a:r>
            <a:r>
              <a:rPr lang="tr-TR" dirty="0" err="1" smtClean="0"/>
              <a:t>enzymes</a:t>
            </a:r>
            <a:r>
              <a:rPr lang="tr-TR" dirty="0" smtClean="0"/>
              <a:t> </a:t>
            </a:r>
            <a:r>
              <a:rPr lang="tr-TR" dirty="0" err="1" smtClean="0"/>
              <a:t>associated</a:t>
            </a:r>
            <a:r>
              <a:rPr lang="tr-TR" dirty="0" smtClean="0"/>
              <a:t> </a:t>
            </a:r>
            <a:r>
              <a:rPr lang="tr-TR" dirty="0" err="1" smtClean="0"/>
              <a:t>with</a:t>
            </a:r>
            <a:r>
              <a:rPr lang="tr-TR" dirty="0" smtClean="0"/>
              <a:t> </a:t>
            </a:r>
            <a:r>
              <a:rPr lang="tr-TR" dirty="0" err="1" smtClean="0"/>
              <a:t>glycolysis</a:t>
            </a:r>
            <a:r>
              <a:rPr lang="tr-TR" dirty="0" smtClean="0"/>
              <a:t>, </a:t>
            </a:r>
            <a:r>
              <a:rPr lang="tr-TR" dirty="0" err="1" smtClean="0"/>
              <a:t>the</a:t>
            </a:r>
            <a:r>
              <a:rPr lang="tr-TR" dirty="0" smtClean="0"/>
              <a:t> </a:t>
            </a:r>
            <a:r>
              <a:rPr lang="tr-TR" dirty="0" err="1" smtClean="0"/>
              <a:t>tricarboxylic</a:t>
            </a:r>
            <a:r>
              <a:rPr lang="tr-TR" dirty="0" smtClean="0"/>
              <a:t> </a:t>
            </a:r>
            <a:r>
              <a:rPr lang="tr-TR" dirty="0" err="1" smtClean="0"/>
              <a:t>acid</a:t>
            </a:r>
            <a:r>
              <a:rPr lang="tr-TR" dirty="0" smtClean="0"/>
              <a:t> </a:t>
            </a:r>
            <a:r>
              <a:rPr lang="tr-TR" dirty="0" err="1" smtClean="0"/>
              <a:t>cycle</a:t>
            </a:r>
            <a:r>
              <a:rPr lang="tr-TR" dirty="0" smtClean="0"/>
              <a:t> </a:t>
            </a:r>
            <a:r>
              <a:rPr lang="tr-TR" dirty="0" err="1" smtClean="0"/>
              <a:t>and</a:t>
            </a:r>
            <a:r>
              <a:rPr lang="tr-TR" dirty="0" smtClean="0"/>
              <a:t> </a:t>
            </a:r>
            <a:r>
              <a:rPr lang="tr-TR" dirty="0" err="1" smtClean="0"/>
              <a:t>the</a:t>
            </a:r>
            <a:r>
              <a:rPr lang="tr-TR" dirty="0" smtClean="0"/>
              <a:t> </a:t>
            </a:r>
            <a:r>
              <a:rPr lang="tr-TR" dirty="0" err="1" smtClean="0"/>
              <a:t>electron</a:t>
            </a:r>
            <a:r>
              <a:rPr lang="tr-TR" dirty="0" smtClean="0"/>
              <a:t> transport </a:t>
            </a:r>
            <a:r>
              <a:rPr lang="tr-TR" dirty="0" err="1" smtClean="0"/>
              <a:t>chain</a:t>
            </a:r>
            <a:r>
              <a:rPr lang="tr-TR" dirty="0" smtClean="0"/>
              <a:t>, </a:t>
            </a:r>
            <a:r>
              <a:rPr lang="tr-TR" dirty="0" err="1" smtClean="0"/>
              <a:t>flavour</a:t>
            </a:r>
            <a:r>
              <a:rPr lang="tr-TR" dirty="0" smtClean="0"/>
              <a:t> </a:t>
            </a:r>
            <a:r>
              <a:rPr lang="tr-TR" dirty="0" err="1" smtClean="0"/>
              <a:t>proteins</a:t>
            </a:r>
            <a:r>
              <a:rPr lang="tr-TR" dirty="0" smtClean="0"/>
              <a:t>.</a:t>
            </a:r>
            <a:endParaRPr lang="tr-TR" dirty="0"/>
          </a:p>
        </p:txBody>
      </p:sp>
      <p:sp>
        <p:nvSpPr>
          <p:cNvPr id="5" name="Aşağı Ok 4"/>
          <p:cNvSpPr/>
          <p:nvPr/>
        </p:nvSpPr>
        <p:spPr>
          <a:xfrm>
            <a:off x="4450080" y="4687325"/>
            <a:ext cx="253365" cy="43542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87006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err="1"/>
              <a:t>Myofibrillar</a:t>
            </a:r>
            <a:r>
              <a:rPr lang="en-US" b="1" dirty="0"/>
              <a:t> </a:t>
            </a:r>
            <a:r>
              <a:rPr lang="en-US" b="1" dirty="0" smtClean="0"/>
              <a:t>proteins</a:t>
            </a:r>
            <a:endParaRPr lang="tr-TR" b="1" dirty="0"/>
          </a:p>
        </p:txBody>
      </p:sp>
      <p:sp>
        <p:nvSpPr>
          <p:cNvPr id="3" name="İçerik Yer Tutucusu 2"/>
          <p:cNvSpPr>
            <a:spLocks noGrp="1"/>
          </p:cNvSpPr>
          <p:nvPr>
            <p:ph idx="1"/>
          </p:nvPr>
        </p:nvSpPr>
        <p:spPr/>
        <p:txBody>
          <a:bodyPr/>
          <a:lstStyle/>
          <a:p>
            <a:r>
              <a:rPr lang="en-US" dirty="0" smtClean="0"/>
              <a:t>These </a:t>
            </a:r>
            <a:r>
              <a:rPr lang="en-US" dirty="0"/>
              <a:t>are soluble in concentrated salt solutions and require higher (0.3 or greater) ionic strength solutions of sodium or potassium salts for their </a:t>
            </a:r>
            <a:r>
              <a:rPr lang="en-US" dirty="0" smtClean="0"/>
              <a:t>extraction.</a:t>
            </a:r>
            <a:endParaRPr lang="tr-TR" dirty="0" smtClean="0"/>
          </a:p>
          <a:p>
            <a:r>
              <a:rPr lang="en-US" dirty="0" smtClean="0"/>
              <a:t>Since </a:t>
            </a:r>
            <a:r>
              <a:rPr lang="en-US" dirty="0"/>
              <a:t>they are extracted by salt solutions, they are called salt-soluble </a:t>
            </a:r>
            <a:r>
              <a:rPr lang="en-US" dirty="0" smtClean="0"/>
              <a:t>proteins.</a:t>
            </a:r>
            <a:endParaRPr lang="tr-TR" dirty="0" smtClean="0"/>
          </a:p>
          <a:p>
            <a:r>
              <a:rPr lang="en-US" dirty="0" smtClean="0"/>
              <a:t>They </a:t>
            </a:r>
            <a:r>
              <a:rPr lang="en-US" dirty="0"/>
              <a:t>constitute about 11.5 per cent of muscle </a:t>
            </a:r>
            <a:r>
              <a:rPr lang="en-US" dirty="0" smtClean="0"/>
              <a:t>mass.</a:t>
            </a:r>
            <a:endParaRPr lang="tr-TR" dirty="0" smtClean="0"/>
          </a:p>
          <a:p>
            <a:r>
              <a:rPr lang="en-US" dirty="0" smtClean="0"/>
              <a:t>The </a:t>
            </a:r>
            <a:r>
              <a:rPr lang="en-US" dirty="0" err="1"/>
              <a:t>myofibrillar</a:t>
            </a:r>
            <a:r>
              <a:rPr lang="en-US" dirty="0"/>
              <a:t> proteins are </a:t>
            </a:r>
            <a:r>
              <a:rPr lang="tr-TR" dirty="0" err="1" smtClean="0"/>
              <a:t>fur</a:t>
            </a:r>
            <a:r>
              <a:rPr lang="en-US" dirty="0" err="1" smtClean="0"/>
              <a:t>ther</a:t>
            </a:r>
            <a:r>
              <a:rPr lang="en-US" dirty="0" smtClean="0"/>
              <a:t> </a:t>
            </a:r>
            <a:r>
              <a:rPr lang="en-US" dirty="0"/>
              <a:t>classified into three categories</a:t>
            </a:r>
            <a:endParaRPr lang="tr-TR" dirty="0"/>
          </a:p>
        </p:txBody>
      </p:sp>
    </p:spTree>
    <p:extLst>
      <p:ext uri="{BB962C8B-B14F-4D97-AF65-F5344CB8AC3E}">
        <p14:creationId xmlns:p14="http://schemas.microsoft.com/office/powerpoint/2010/main" val="1828640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592285387"/>
              </p:ext>
            </p:extLst>
          </p:nvPr>
        </p:nvGraphicFramePr>
        <p:xfrm>
          <a:off x="296091" y="383177"/>
          <a:ext cx="8560526" cy="6305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158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What</a:t>
            </a:r>
            <a:r>
              <a:rPr lang="tr-TR" dirty="0" smtClean="0"/>
              <a:t> is </a:t>
            </a:r>
            <a:r>
              <a:rPr lang="tr-TR" dirty="0" err="1" smtClean="0"/>
              <a:t>meat</a:t>
            </a:r>
            <a:r>
              <a:rPr lang="tr-TR" dirty="0" smtClean="0"/>
              <a:t>?</a:t>
            </a:r>
            <a:endParaRPr lang="tr-TR" dirty="0"/>
          </a:p>
        </p:txBody>
      </p:sp>
      <p:sp>
        <p:nvSpPr>
          <p:cNvPr id="3" name="İçerik Yer Tutucusu 2"/>
          <p:cNvSpPr>
            <a:spLocks noGrp="1"/>
          </p:cNvSpPr>
          <p:nvPr>
            <p:ph idx="1"/>
          </p:nvPr>
        </p:nvSpPr>
        <p:spPr/>
        <p:txBody>
          <a:bodyPr/>
          <a:lstStyle/>
          <a:p>
            <a:r>
              <a:rPr lang="tr-TR" dirty="0" err="1" smtClean="0"/>
              <a:t>The</a:t>
            </a:r>
            <a:r>
              <a:rPr lang="en-US" dirty="0" smtClean="0"/>
              <a:t> flesh</a:t>
            </a:r>
            <a:r>
              <a:rPr lang="tr-TR" dirty="0" smtClean="0"/>
              <a:t>(</a:t>
            </a:r>
            <a:r>
              <a:rPr lang="tr-TR" dirty="0" err="1" smtClean="0"/>
              <a:t>muscle</a:t>
            </a:r>
            <a:r>
              <a:rPr lang="tr-TR" dirty="0" smtClean="0"/>
              <a:t>)</a:t>
            </a:r>
            <a:r>
              <a:rPr lang="en-US" dirty="0" smtClean="0"/>
              <a:t> </a:t>
            </a:r>
            <a:r>
              <a:rPr lang="en-US" dirty="0"/>
              <a:t>of animals used as </a:t>
            </a:r>
            <a:r>
              <a:rPr lang="en-US" dirty="0" smtClean="0"/>
              <a:t>food</a:t>
            </a:r>
            <a:r>
              <a:rPr lang="tr-TR" dirty="0" smtClean="0"/>
              <a:t>.</a:t>
            </a:r>
          </a:p>
          <a:p>
            <a:r>
              <a:rPr lang="tr-TR" dirty="0" smtClean="0"/>
              <a:t>I</a:t>
            </a:r>
            <a:r>
              <a:rPr lang="en-US" dirty="0" err="1" smtClean="0"/>
              <a:t>nclude</a:t>
            </a:r>
            <a:r>
              <a:rPr lang="en-US" dirty="0"/>
              <a:t>, as well as the musculature, organs such as liver and kidney, brains and other edible </a:t>
            </a:r>
            <a:r>
              <a:rPr lang="en-US" dirty="0" smtClean="0"/>
              <a:t>tissues</a:t>
            </a:r>
            <a:r>
              <a:rPr lang="tr-TR" dirty="0" smtClean="0"/>
              <a:t>.</a:t>
            </a:r>
            <a:endParaRPr lang="tr-TR" dirty="0"/>
          </a:p>
        </p:txBody>
      </p:sp>
      <p:pic>
        <p:nvPicPr>
          <p:cNvPr id="4" name="Resim 3"/>
          <p:cNvPicPr>
            <a:picLocks noChangeAspect="1"/>
          </p:cNvPicPr>
          <p:nvPr/>
        </p:nvPicPr>
        <p:blipFill>
          <a:blip r:embed="rId2"/>
          <a:stretch>
            <a:fillRect/>
          </a:stretch>
        </p:blipFill>
        <p:spPr>
          <a:xfrm>
            <a:off x="2908493" y="3326675"/>
            <a:ext cx="3074296" cy="3062287"/>
          </a:xfrm>
          <a:prstGeom prst="rect">
            <a:avLst/>
          </a:prstGeom>
        </p:spPr>
      </p:pic>
    </p:spTree>
    <p:extLst>
      <p:ext uri="{BB962C8B-B14F-4D97-AF65-F5344CB8AC3E}">
        <p14:creationId xmlns:p14="http://schemas.microsoft.com/office/powerpoint/2010/main" val="1188863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0053" y="365126"/>
            <a:ext cx="8983893" cy="6413446"/>
          </a:xfrm>
          <a:prstGeom prst="rect">
            <a:avLst/>
          </a:prstGeom>
        </p:spPr>
      </p:pic>
      <p:pic>
        <p:nvPicPr>
          <p:cNvPr id="5" name="Resim 4"/>
          <p:cNvPicPr>
            <a:picLocks noChangeAspect="1"/>
          </p:cNvPicPr>
          <p:nvPr/>
        </p:nvPicPr>
        <p:blipFill>
          <a:blip r:embed="rId3"/>
          <a:stretch>
            <a:fillRect/>
          </a:stretch>
        </p:blipFill>
        <p:spPr>
          <a:xfrm>
            <a:off x="228062" y="-16720"/>
            <a:ext cx="2365453" cy="493819"/>
          </a:xfrm>
          <a:prstGeom prst="rect">
            <a:avLst/>
          </a:prstGeom>
        </p:spPr>
      </p:pic>
    </p:spTree>
    <p:extLst>
      <p:ext uri="{BB962C8B-B14F-4D97-AF65-F5344CB8AC3E}">
        <p14:creationId xmlns:p14="http://schemas.microsoft.com/office/powerpoint/2010/main" val="695400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906" y="1507149"/>
            <a:ext cx="7248670" cy="3944418"/>
          </a:xfrm>
        </p:spPr>
      </p:pic>
      <p:cxnSp>
        <p:nvCxnSpPr>
          <p:cNvPr id="7" name="Düz Bağlayıcı 6"/>
          <p:cNvCxnSpPr/>
          <p:nvPr/>
        </p:nvCxnSpPr>
        <p:spPr>
          <a:xfrm flipH="1" flipV="1">
            <a:off x="4393474" y="1062446"/>
            <a:ext cx="352698" cy="173300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V="1">
            <a:off x="5908766" y="870857"/>
            <a:ext cx="936171" cy="192459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flipV="1">
            <a:off x="6766560" y="2682240"/>
            <a:ext cx="1219201" cy="73152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flipV="1">
            <a:off x="6962503" y="4580707"/>
            <a:ext cx="47897" cy="94488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V="1">
            <a:off x="4040777" y="4194180"/>
            <a:ext cx="705394" cy="1590097"/>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4800439" y="3431743"/>
            <a:ext cx="955511" cy="1148964"/>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2998174" y="5525589"/>
            <a:ext cx="1571649" cy="923330"/>
          </a:xfrm>
          <a:prstGeom prst="rect">
            <a:avLst/>
          </a:prstGeom>
        </p:spPr>
        <p:txBody>
          <a:bodyPr wrap="none">
            <a:spAutoFit/>
          </a:bodyPr>
          <a:lstStyle/>
          <a:p>
            <a:r>
              <a:rPr lang="tr-TR" dirty="0" err="1" smtClean="0"/>
              <a:t>Crocodile</a:t>
            </a:r>
            <a:endParaRPr lang="tr-TR" dirty="0" smtClean="0"/>
          </a:p>
          <a:p>
            <a:r>
              <a:rPr lang="tr-TR" dirty="0" err="1" smtClean="0"/>
              <a:t>Hippopotamus</a:t>
            </a:r>
            <a:endParaRPr lang="tr-TR" dirty="0"/>
          </a:p>
          <a:p>
            <a:r>
              <a:rPr lang="tr-TR" dirty="0" err="1" smtClean="0"/>
              <a:t>Elephant</a:t>
            </a:r>
            <a:endParaRPr lang="tr-TR" dirty="0"/>
          </a:p>
        </p:txBody>
      </p:sp>
      <p:sp>
        <p:nvSpPr>
          <p:cNvPr id="21" name="Dikdörtgen 20"/>
          <p:cNvSpPr/>
          <p:nvPr/>
        </p:nvSpPr>
        <p:spPr>
          <a:xfrm>
            <a:off x="7794155" y="3479358"/>
            <a:ext cx="647934" cy="646331"/>
          </a:xfrm>
          <a:prstGeom prst="rect">
            <a:avLst/>
          </a:prstGeom>
        </p:spPr>
        <p:txBody>
          <a:bodyPr wrap="none">
            <a:spAutoFit/>
          </a:bodyPr>
          <a:lstStyle/>
          <a:p>
            <a:r>
              <a:rPr lang="tr-TR" dirty="0" smtClean="0"/>
              <a:t>Dogs</a:t>
            </a:r>
            <a:endParaRPr lang="tr-TR" dirty="0"/>
          </a:p>
          <a:p>
            <a:r>
              <a:rPr lang="tr-TR" dirty="0" err="1" smtClean="0"/>
              <a:t>Cats</a:t>
            </a:r>
            <a:endParaRPr lang="tr-TR" dirty="0"/>
          </a:p>
        </p:txBody>
      </p:sp>
      <p:sp>
        <p:nvSpPr>
          <p:cNvPr id="23" name="Dikdörtgen 22"/>
          <p:cNvSpPr/>
          <p:nvPr/>
        </p:nvSpPr>
        <p:spPr>
          <a:xfrm>
            <a:off x="6844937" y="416115"/>
            <a:ext cx="732123" cy="369332"/>
          </a:xfrm>
          <a:prstGeom prst="rect">
            <a:avLst/>
          </a:prstGeom>
        </p:spPr>
        <p:txBody>
          <a:bodyPr wrap="none">
            <a:spAutoFit/>
          </a:bodyPr>
          <a:lstStyle/>
          <a:p>
            <a:r>
              <a:rPr lang="tr-TR" dirty="0" err="1" smtClean="0"/>
              <a:t>Horse</a:t>
            </a:r>
            <a:endParaRPr lang="tr-TR" dirty="0"/>
          </a:p>
        </p:txBody>
      </p:sp>
      <p:sp>
        <p:nvSpPr>
          <p:cNvPr id="24" name="Dikdörtgen 23"/>
          <p:cNvSpPr/>
          <p:nvPr/>
        </p:nvSpPr>
        <p:spPr>
          <a:xfrm>
            <a:off x="3931507" y="693114"/>
            <a:ext cx="638316" cy="369332"/>
          </a:xfrm>
          <a:prstGeom prst="rect">
            <a:avLst/>
          </a:prstGeom>
        </p:spPr>
        <p:txBody>
          <a:bodyPr wrap="none">
            <a:spAutoFit/>
          </a:bodyPr>
          <a:lstStyle/>
          <a:p>
            <a:r>
              <a:rPr lang="tr-TR" dirty="0" err="1" smtClean="0"/>
              <a:t>Deer</a:t>
            </a:r>
            <a:endParaRPr lang="tr-TR" dirty="0"/>
          </a:p>
        </p:txBody>
      </p:sp>
      <p:sp>
        <p:nvSpPr>
          <p:cNvPr id="25" name="Dikdörtgen 24"/>
          <p:cNvSpPr/>
          <p:nvPr/>
        </p:nvSpPr>
        <p:spPr>
          <a:xfrm>
            <a:off x="5431983" y="4623301"/>
            <a:ext cx="771365" cy="369332"/>
          </a:xfrm>
          <a:prstGeom prst="rect">
            <a:avLst/>
          </a:prstGeom>
        </p:spPr>
        <p:txBody>
          <a:bodyPr wrap="none">
            <a:spAutoFit/>
          </a:bodyPr>
          <a:lstStyle/>
          <a:p>
            <a:r>
              <a:rPr lang="tr-TR" dirty="0" err="1" smtClean="0"/>
              <a:t>Camel</a:t>
            </a:r>
            <a:endParaRPr lang="tr-TR" dirty="0"/>
          </a:p>
        </p:txBody>
      </p:sp>
      <p:sp>
        <p:nvSpPr>
          <p:cNvPr id="26" name="Dikdörtgen 25"/>
          <p:cNvSpPr/>
          <p:nvPr/>
        </p:nvSpPr>
        <p:spPr>
          <a:xfrm>
            <a:off x="6496440" y="5526938"/>
            <a:ext cx="1082797" cy="369332"/>
          </a:xfrm>
          <a:prstGeom prst="rect">
            <a:avLst/>
          </a:prstGeom>
        </p:spPr>
        <p:txBody>
          <a:bodyPr wrap="none">
            <a:spAutoFit/>
          </a:bodyPr>
          <a:lstStyle/>
          <a:p>
            <a:r>
              <a:rPr lang="tr-TR" dirty="0" err="1" smtClean="0"/>
              <a:t>Kangoroo</a:t>
            </a:r>
            <a:endParaRPr lang="tr-TR" dirty="0"/>
          </a:p>
        </p:txBody>
      </p:sp>
      <p:sp>
        <p:nvSpPr>
          <p:cNvPr id="27" name="Dikdörtgen 26"/>
          <p:cNvSpPr/>
          <p:nvPr/>
        </p:nvSpPr>
        <p:spPr>
          <a:xfrm>
            <a:off x="1155704" y="3790418"/>
            <a:ext cx="1197957" cy="646331"/>
          </a:xfrm>
          <a:prstGeom prst="rect">
            <a:avLst/>
          </a:prstGeom>
        </p:spPr>
        <p:txBody>
          <a:bodyPr wrap="none">
            <a:spAutoFit/>
          </a:bodyPr>
          <a:lstStyle/>
          <a:p>
            <a:r>
              <a:rPr lang="tr-TR" dirty="0" err="1"/>
              <a:t>S</a:t>
            </a:r>
            <a:r>
              <a:rPr lang="tr-TR" dirty="0" err="1" smtClean="0"/>
              <a:t>eal</a:t>
            </a:r>
            <a:endParaRPr lang="tr-TR" dirty="0"/>
          </a:p>
          <a:p>
            <a:r>
              <a:rPr lang="tr-TR" dirty="0" smtClean="0"/>
              <a:t>Polar </a:t>
            </a:r>
            <a:r>
              <a:rPr lang="tr-TR" dirty="0" err="1" smtClean="0"/>
              <a:t>bear</a:t>
            </a:r>
            <a:r>
              <a:rPr lang="tr-TR" dirty="0" smtClean="0"/>
              <a:t> </a:t>
            </a:r>
            <a:endParaRPr lang="tr-TR" dirty="0"/>
          </a:p>
        </p:txBody>
      </p:sp>
      <p:cxnSp>
        <p:nvCxnSpPr>
          <p:cNvPr id="28" name="Düz Bağlayıcı 27"/>
          <p:cNvCxnSpPr/>
          <p:nvPr/>
        </p:nvCxnSpPr>
        <p:spPr>
          <a:xfrm flipH="1" flipV="1">
            <a:off x="1881051" y="4006225"/>
            <a:ext cx="953528" cy="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0" name="Metin kutusu 29"/>
          <p:cNvSpPr txBox="1"/>
          <p:nvPr/>
        </p:nvSpPr>
        <p:spPr>
          <a:xfrm>
            <a:off x="310162" y="558914"/>
            <a:ext cx="3473836" cy="369332"/>
          </a:xfrm>
          <a:prstGeom prst="rect">
            <a:avLst/>
          </a:prstGeom>
          <a:noFill/>
        </p:spPr>
        <p:txBody>
          <a:bodyPr wrap="none" rtlCol="0">
            <a:spAutoFit/>
          </a:bodyPr>
          <a:lstStyle/>
          <a:p>
            <a:r>
              <a:rPr lang="tr-TR" dirty="0" err="1" smtClean="0"/>
              <a:t>Non-domesticated</a:t>
            </a:r>
            <a:r>
              <a:rPr lang="tr-TR" dirty="0" smtClean="0"/>
              <a:t> </a:t>
            </a:r>
            <a:r>
              <a:rPr lang="tr-TR" dirty="0" err="1" smtClean="0"/>
              <a:t>sources</a:t>
            </a:r>
            <a:r>
              <a:rPr lang="tr-TR" dirty="0" smtClean="0"/>
              <a:t> of </a:t>
            </a:r>
            <a:r>
              <a:rPr lang="tr-TR" dirty="0" err="1" smtClean="0"/>
              <a:t>meat</a:t>
            </a:r>
            <a:endParaRPr lang="tr-TR" dirty="0"/>
          </a:p>
        </p:txBody>
      </p:sp>
    </p:spTree>
    <p:extLst>
      <p:ext uri="{BB962C8B-B14F-4D97-AF65-F5344CB8AC3E}">
        <p14:creationId xmlns:p14="http://schemas.microsoft.com/office/powerpoint/2010/main" val="2349501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392695492"/>
              </p:ext>
            </p:extLst>
          </p:nvPr>
        </p:nvGraphicFramePr>
        <p:xfrm>
          <a:off x="627017" y="714103"/>
          <a:ext cx="7888333" cy="5462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804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Meat</a:t>
            </a:r>
            <a:r>
              <a:rPr lang="tr-TR" dirty="0" smtClean="0"/>
              <a:t> in Human </a:t>
            </a:r>
            <a:r>
              <a:rPr lang="tr-TR" dirty="0" err="1" smtClean="0"/>
              <a:t>Diet</a:t>
            </a:r>
            <a:endParaRPr lang="tr-TR" dirty="0"/>
          </a:p>
        </p:txBody>
      </p:sp>
      <p:sp>
        <p:nvSpPr>
          <p:cNvPr id="3" name="İçerik Yer Tutucusu 2"/>
          <p:cNvSpPr>
            <a:spLocks noGrp="1"/>
          </p:cNvSpPr>
          <p:nvPr>
            <p:ph idx="1"/>
          </p:nvPr>
        </p:nvSpPr>
        <p:spPr/>
        <p:txBody>
          <a:bodyPr/>
          <a:lstStyle/>
          <a:p>
            <a:r>
              <a:rPr lang="tr-TR" dirty="0" err="1" smtClean="0"/>
              <a:t>Good</a:t>
            </a:r>
            <a:r>
              <a:rPr lang="tr-TR" dirty="0" smtClean="0"/>
              <a:t> </a:t>
            </a:r>
            <a:r>
              <a:rPr lang="tr-TR" dirty="0" err="1" smtClean="0"/>
              <a:t>source</a:t>
            </a:r>
            <a:r>
              <a:rPr lang="tr-TR" dirty="0" smtClean="0"/>
              <a:t> of protein (</a:t>
            </a:r>
            <a:r>
              <a:rPr lang="tr-TR" dirty="0" err="1" smtClean="0"/>
              <a:t>concentrated</a:t>
            </a:r>
            <a:r>
              <a:rPr lang="tr-TR" dirty="0" smtClean="0"/>
              <a:t> </a:t>
            </a:r>
            <a:r>
              <a:rPr lang="tr-TR" dirty="0" err="1" smtClean="0"/>
              <a:t>and</a:t>
            </a:r>
            <a:r>
              <a:rPr lang="tr-TR" dirty="0" smtClean="0"/>
              <a:t> </a:t>
            </a:r>
            <a:r>
              <a:rPr lang="tr-TR" dirty="0" err="1" smtClean="0"/>
              <a:t>easily</a:t>
            </a:r>
            <a:r>
              <a:rPr lang="tr-TR" dirty="0" smtClean="0"/>
              <a:t> </a:t>
            </a:r>
            <a:r>
              <a:rPr lang="tr-TR" dirty="0" err="1" smtClean="0"/>
              <a:t>assimilable</a:t>
            </a:r>
            <a:r>
              <a:rPr lang="tr-TR" dirty="0" smtClean="0"/>
              <a:t>)</a:t>
            </a:r>
          </a:p>
          <a:p>
            <a:r>
              <a:rPr lang="tr-TR" dirty="0" err="1" smtClean="0"/>
              <a:t>Stimulating</a:t>
            </a:r>
            <a:r>
              <a:rPr lang="tr-TR" dirty="0" smtClean="0"/>
              <a:t> </a:t>
            </a:r>
            <a:r>
              <a:rPr lang="tr-TR" dirty="0" err="1" smtClean="0"/>
              <a:t>the</a:t>
            </a:r>
            <a:r>
              <a:rPr lang="tr-TR" dirty="0" smtClean="0"/>
              <a:t> </a:t>
            </a:r>
            <a:r>
              <a:rPr lang="tr-TR" dirty="0" err="1" smtClean="0"/>
              <a:t>metabolism</a:t>
            </a:r>
            <a:endParaRPr lang="tr-TR" dirty="0" smtClean="0"/>
          </a:p>
          <a:p>
            <a:r>
              <a:rPr lang="tr-TR" dirty="0" err="1" smtClean="0"/>
              <a:t>Satisfaying</a:t>
            </a:r>
            <a:r>
              <a:rPr lang="tr-TR" dirty="0" smtClean="0"/>
              <a:t>- presence of </a:t>
            </a:r>
            <a:r>
              <a:rPr lang="tr-TR" dirty="0" err="1" smtClean="0"/>
              <a:t>fat</a:t>
            </a:r>
            <a:endParaRPr lang="tr-TR" dirty="0" smtClean="0"/>
          </a:p>
          <a:p>
            <a:r>
              <a:rPr lang="tr-TR" dirty="0" err="1" smtClean="0"/>
              <a:t>Palatable</a:t>
            </a:r>
            <a:r>
              <a:rPr lang="tr-TR" dirty="0" smtClean="0"/>
              <a:t>- </a:t>
            </a:r>
            <a:r>
              <a:rPr lang="tr-TR" dirty="0" err="1" smtClean="0"/>
              <a:t>gastric</a:t>
            </a:r>
            <a:r>
              <a:rPr lang="tr-TR" dirty="0" smtClean="0"/>
              <a:t> </a:t>
            </a:r>
            <a:r>
              <a:rPr lang="tr-TR" dirty="0" err="1" smtClean="0"/>
              <a:t>stimulant</a:t>
            </a:r>
            <a:endParaRPr lang="tr-TR" dirty="0" smtClean="0"/>
          </a:p>
          <a:p>
            <a:r>
              <a:rPr lang="tr-TR" dirty="0" err="1" smtClean="0"/>
              <a:t>Digestible</a:t>
            </a:r>
            <a:endParaRPr lang="tr-TR" dirty="0"/>
          </a:p>
        </p:txBody>
      </p:sp>
    </p:spTree>
    <p:extLst>
      <p:ext uri="{BB962C8B-B14F-4D97-AF65-F5344CB8AC3E}">
        <p14:creationId xmlns:p14="http://schemas.microsoft.com/office/powerpoint/2010/main" val="1998609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25239" y="248586"/>
            <a:ext cx="7886700" cy="495485"/>
          </a:xfrm>
        </p:spPr>
        <p:txBody>
          <a:bodyPr>
            <a:normAutofit fontScale="90000"/>
          </a:bodyPr>
          <a:lstStyle/>
          <a:p>
            <a:r>
              <a:rPr lang="tr-TR" dirty="0" err="1" smtClean="0"/>
              <a:t>Meat</a:t>
            </a:r>
            <a:r>
              <a:rPr lang="tr-TR" dirty="0" smtClean="0"/>
              <a:t> </a:t>
            </a:r>
            <a:r>
              <a:rPr lang="tr-TR" dirty="0" err="1" smtClean="0"/>
              <a:t>Consumption</a:t>
            </a:r>
            <a:endParaRPr lang="tr-TR" dirty="0"/>
          </a:p>
        </p:txBody>
      </p:sp>
      <p:pic>
        <p:nvPicPr>
          <p:cNvPr id="5" name="Resim 4"/>
          <p:cNvPicPr>
            <a:picLocks noChangeAspect="1"/>
          </p:cNvPicPr>
          <p:nvPr/>
        </p:nvPicPr>
        <p:blipFill>
          <a:blip r:embed="rId3"/>
          <a:stretch>
            <a:fillRect/>
          </a:stretch>
        </p:blipFill>
        <p:spPr>
          <a:xfrm>
            <a:off x="1353574" y="727820"/>
            <a:ext cx="6194708" cy="6130180"/>
          </a:xfrm>
          <a:prstGeom prst="rect">
            <a:avLst/>
          </a:prstGeom>
        </p:spPr>
      </p:pic>
    </p:spTree>
    <p:extLst>
      <p:ext uri="{BB962C8B-B14F-4D97-AF65-F5344CB8AC3E}">
        <p14:creationId xmlns:p14="http://schemas.microsoft.com/office/powerpoint/2010/main" val="92774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Nutritional</a:t>
            </a:r>
            <a:r>
              <a:rPr lang="tr-TR" dirty="0" smtClean="0"/>
              <a:t> </a:t>
            </a:r>
            <a:r>
              <a:rPr lang="tr-TR" dirty="0" err="1" smtClean="0"/>
              <a:t>Values</a:t>
            </a:r>
            <a:endParaRPr lang="tr-TR" dirty="0"/>
          </a:p>
        </p:txBody>
      </p:sp>
      <p:sp>
        <p:nvSpPr>
          <p:cNvPr id="3" name="İçerik Yer Tutucusu 2"/>
          <p:cNvSpPr>
            <a:spLocks noGrp="1"/>
          </p:cNvSpPr>
          <p:nvPr>
            <p:ph idx="1"/>
          </p:nvPr>
        </p:nvSpPr>
        <p:spPr>
          <a:noFill/>
        </p:spPr>
        <p:txBody>
          <a:bodyPr/>
          <a:lstStyle/>
          <a:p>
            <a:r>
              <a:rPr lang="tr-TR" dirty="0" smtClean="0"/>
              <a:t>C</a:t>
            </a:r>
            <a:r>
              <a:rPr lang="en-US" dirty="0" err="1" smtClean="0"/>
              <a:t>oncentrated</a:t>
            </a:r>
            <a:r>
              <a:rPr lang="en-US" dirty="0" smtClean="0"/>
              <a:t> </a:t>
            </a:r>
            <a:r>
              <a:rPr lang="en-US" dirty="0"/>
              <a:t>source of protein which is not only of high biological value but its amino acid composition complements that of cereal and other vegetable </a:t>
            </a:r>
            <a:r>
              <a:rPr lang="en-US" dirty="0" smtClean="0"/>
              <a:t>proteins.</a:t>
            </a:r>
            <a:endParaRPr lang="tr-TR" dirty="0" smtClean="0"/>
          </a:p>
          <a:p>
            <a:r>
              <a:rPr lang="tr-TR" dirty="0"/>
              <a:t>G</a:t>
            </a:r>
            <a:r>
              <a:rPr lang="en-US" dirty="0" err="1" smtClean="0"/>
              <a:t>ood</a:t>
            </a:r>
            <a:r>
              <a:rPr lang="en-US" dirty="0" smtClean="0"/>
              <a:t> </a:t>
            </a:r>
            <a:r>
              <a:rPr lang="en-US" dirty="0"/>
              <a:t>source of iron and zinc and several B vitamins</a:t>
            </a:r>
            <a:r>
              <a:rPr lang="en-US" dirty="0" smtClean="0"/>
              <a:t>, liver</a:t>
            </a:r>
            <a:r>
              <a:rPr lang="tr-TR" dirty="0" smtClean="0"/>
              <a:t>-</a:t>
            </a:r>
            <a:r>
              <a:rPr lang="en-US" dirty="0" smtClean="0"/>
              <a:t>vitamin </a:t>
            </a:r>
            <a:r>
              <a:rPr lang="en-US" dirty="0"/>
              <a:t>A.</a:t>
            </a:r>
            <a:endParaRPr lang="tr-TR" dirty="0"/>
          </a:p>
        </p:txBody>
      </p:sp>
    </p:spTree>
    <p:extLst>
      <p:ext uri="{BB962C8B-B14F-4D97-AF65-F5344CB8AC3E}">
        <p14:creationId xmlns:p14="http://schemas.microsoft.com/office/powerpoint/2010/main" val="2970810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Carcass</a:t>
            </a:r>
            <a:endParaRPr lang="tr-TR" dirty="0"/>
          </a:p>
        </p:txBody>
      </p:sp>
      <p:sp>
        <p:nvSpPr>
          <p:cNvPr id="3" name="İçerik Yer Tutucusu 2"/>
          <p:cNvSpPr>
            <a:spLocks noGrp="1"/>
          </p:cNvSpPr>
          <p:nvPr>
            <p:ph idx="1"/>
          </p:nvPr>
        </p:nvSpPr>
        <p:spPr/>
        <p:txBody>
          <a:bodyPr/>
          <a:lstStyle/>
          <a:p>
            <a:pPr algn="just"/>
            <a:r>
              <a:rPr lang="en-US" dirty="0"/>
              <a:t>The term carcass is used in meat industry and represent the portion of body left after removal of the blood, head, feet, hides, internal organs (digestive tract, intestine, bladder, heart, trachea, lungs, kidneys, spleen etc.) and adhering fatty tissues.</a:t>
            </a:r>
            <a:endParaRPr lang="tr-TR" dirty="0"/>
          </a:p>
        </p:txBody>
      </p:sp>
    </p:spTree>
    <p:extLst>
      <p:ext uri="{BB962C8B-B14F-4D97-AF65-F5344CB8AC3E}">
        <p14:creationId xmlns:p14="http://schemas.microsoft.com/office/powerpoint/2010/main" val="5885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TotalTime>
  <Words>459</Words>
  <Application>Microsoft Office PowerPoint</Application>
  <PresentationFormat>Ekran Gösterisi (4:3)</PresentationFormat>
  <Paragraphs>72</Paragraphs>
  <Slides>15</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MEAT HYGIENE, INSPECTION &amp; TECHNOLOGY</vt:lpstr>
      <vt:lpstr>What is meat?</vt:lpstr>
      <vt:lpstr>PowerPoint Sunusu</vt:lpstr>
      <vt:lpstr>PowerPoint Sunusu</vt:lpstr>
      <vt:lpstr>PowerPoint Sunusu</vt:lpstr>
      <vt:lpstr>Meat in Human Diet</vt:lpstr>
      <vt:lpstr>Meat Consumption</vt:lpstr>
      <vt:lpstr>Nutritional Values</vt:lpstr>
      <vt:lpstr>Carcass</vt:lpstr>
      <vt:lpstr>PowerPoint Sunusu</vt:lpstr>
      <vt:lpstr>PowerPoint Sunusu</vt:lpstr>
      <vt:lpstr>Proteins</vt:lpstr>
      <vt:lpstr>Sarcoplasmic proteins</vt:lpstr>
      <vt:lpstr>Myofibrillar proteins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GZN</dc:creator>
  <cp:lastModifiedBy>Güzin</cp:lastModifiedBy>
  <cp:revision>27</cp:revision>
  <dcterms:created xsi:type="dcterms:W3CDTF">2018-10-15T15:32:07Z</dcterms:created>
  <dcterms:modified xsi:type="dcterms:W3CDTF">2019-05-02T15:25:05Z</dcterms:modified>
</cp:coreProperties>
</file>