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83" r:id="rId3"/>
    <p:sldId id="284" r:id="rId4"/>
    <p:sldId id="286" r:id="rId5"/>
    <p:sldId id="257" r:id="rId6"/>
    <p:sldId id="274" r:id="rId7"/>
    <p:sldId id="281" r:id="rId8"/>
    <p:sldId id="258" r:id="rId9"/>
    <p:sldId id="282" r:id="rId10"/>
    <p:sldId id="287" r:id="rId1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86" d="100"/>
          <a:sy n="86" d="100"/>
        </p:scale>
        <p:origin x="1524" y="11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4.png"/><Relationship Id="rId1" Type="http://schemas.openxmlformats.org/officeDocument/2006/relationships/slideMaster" Target="../slideMasters/slideMaster1.xml"/><Relationship Id="rId4" Type="http://schemas.openxmlformats.org/officeDocument/2006/relationships/image" Target="../media/image7.png"/></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4.png"/><Relationship Id="rId1" Type="http://schemas.openxmlformats.org/officeDocument/2006/relationships/slideMaster" Target="../slideMasters/slideMaster1.xml"/><Relationship Id="rId4" Type="http://schemas.openxmlformats.org/officeDocument/2006/relationships/image" Target="../media/image6.png"/></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1.xml"/><Relationship Id="rId4" Type="http://schemas.openxmlformats.org/officeDocument/2006/relationships/image" Target="../media/image6.png"/></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8" name="Picture 7" descr="TitlePageOverlay.png"/>
          <p:cNvPicPr>
            <a:picLocks noChangeAspect="1"/>
          </p:cNvPicPr>
          <p:nvPr/>
        </p:nvPicPr>
        <p:blipFill>
          <a:blip r:embed="rId2"/>
          <a:stretch>
            <a:fillRect/>
          </a:stretch>
        </p:blipFill>
        <p:spPr>
          <a:xfrm>
            <a:off x="0" y="0"/>
            <a:ext cx="9144000" cy="6858000"/>
          </a:xfrm>
          <a:prstGeom prst="rect">
            <a:avLst/>
          </a:prstGeom>
        </p:spPr>
      </p:pic>
      <p:sp>
        <p:nvSpPr>
          <p:cNvPr id="2" name="Title 1"/>
          <p:cNvSpPr>
            <a:spLocks noGrp="1"/>
          </p:cNvSpPr>
          <p:nvPr>
            <p:ph type="ctrTitle"/>
          </p:nvPr>
        </p:nvSpPr>
        <p:spPr>
          <a:xfrm>
            <a:off x="571500" y="1676401"/>
            <a:ext cx="8001000" cy="2424766"/>
          </a:xfrm>
        </p:spPr>
        <p:txBody>
          <a:bodyPr anchor="b" anchorCtr="0">
            <a:noAutofit/>
          </a:bodyPr>
          <a:lstStyle>
            <a:lvl1pPr>
              <a:defRPr sz="5600">
                <a:solidFill>
                  <a:schemeClr val="tx1"/>
                </a:solidFill>
              </a:defRPr>
            </a:lvl1pPr>
          </a:lstStyle>
          <a:p>
            <a:r>
              <a:rPr lang="tr-TR" smtClean="0"/>
              <a:t>Click to edit Master title style</a:t>
            </a:r>
            <a:endParaRPr/>
          </a:p>
        </p:txBody>
      </p:sp>
      <p:sp>
        <p:nvSpPr>
          <p:cNvPr id="3" name="Subtitle 2"/>
          <p:cNvSpPr>
            <a:spLocks noGrp="1"/>
          </p:cNvSpPr>
          <p:nvPr>
            <p:ph type="subTitle" idx="1"/>
          </p:nvPr>
        </p:nvSpPr>
        <p:spPr>
          <a:xfrm>
            <a:off x="571500" y="4419600"/>
            <a:ext cx="8001000" cy="1219200"/>
          </a:xfrm>
        </p:spPr>
        <p:txBody>
          <a:bodyPr/>
          <a:lstStyle>
            <a:lvl1pPr marL="0" indent="0" algn="ctr">
              <a:spcAft>
                <a:spcPts val="0"/>
              </a:spcAft>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Click to edit Master subtitle style</a:t>
            </a:r>
            <a:endParaRPr dirty="0"/>
          </a:p>
        </p:txBody>
      </p:sp>
      <p:sp>
        <p:nvSpPr>
          <p:cNvPr id="4" name="Date Placeholder 3"/>
          <p:cNvSpPr>
            <a:spLocks noGrp="1"/>
          </p:cNvSpPr>
          <p:nvPr>
            <p:ph type="dt" sz="half" idx="10"/>
          </p:nvPr>
        </p:nvSpPr>
        <p:spPr/>
        <p:txBody>
          <a:bodyPr/>
          <a:lstStyle/>
          <a:p>
            <a:fld id="{A4A6734C-E115-4BC5-9FB0-F9BF6FABFDA0}" type="datetimeFigureOut">
              <a:rPr lang="en-US" smtClean="0"/>
              <a:t>11/29/2019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739C4FB-7D33-419B-8833-D1372BFD11C8}" type="slidenum">
              <a:rPr lang="en-US" smtClean="0"/>
              <a:t>‹#›</a:t>
            </a:fld>
            <a:endParaRPr lang="en-US"/>
          </a:p>
        </p:txBody>
      </p:sp>
      <p:pic>
        <p:nvPicPr>
          <p:cNvPr id="9" name="Picture 8" descr="standardRule.png"/>
          <p:cNvPicPr>
            <a:picLocks noChangeAspect="1"/>
          </p:cNvPicPr>
          <p:nvPr/>
        </p:nvPicPr>
        <p:blipFill>
          <a:blip r:embed="rId3"/>
          <a:stretch>
            <a:fillRect/>
          </a:stretch>
        </p:blipFill>
        <p:spPr>
          <a:xfrm>
            <a:off x="2705100" y="4191000"/>
            <a:ext cx="3733800" cy="152400"/>
          </a:xfrm>
          <a:prstGeom prst="rect">
            <a:avLst/>
          </a:prstGeom>
          <a:effectLst>
            <a:outerShdw blurRad="25400" sx="101000" sy="101000" algn="ctr" rotWithShape="0">
              <a:prstClr val="black">
                <a:alpha val="40000"/>
              </a:prstClr>
            </a:outerShdw>
          </a:effectLst>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94360" y="434609"/>
            <a:ext cx="3749040" cy="1709928"/>
          </a:xfrm>
        </p:spPr>
        <p:txBody>
          <a:bodyPr vert="horz" lIns="91440" tIns="45720" rIns="91440" bIns="45720" rtlCol="0" anchor="b">
            <a:noAutofit/>
          </a:bodyPr>
          <a:lstStyle>
            <a:lvl1pPr algn="ctr" defTabSz="914400" rtl="0" eaLnBrk="1" latinLnBrk="0" hangingPunct="1">
              <a:spcBef>
                <a:spcPct val="0"/>
              </a:spcBef>
              <a:buNone/>
              <a:defRPr sz="3600" b="0" kern="1200">
                <a:solidFill>
                  <a:schemeClr val="tx1"/>
                </a:solidFill>
                <a:latin typeface="+mj-lt"/>
                <a:ea typeface="+mj-ea"/>
                <a:cs typeface="+mj-cs"/>
              </a:defRPr>
            </a:lvl1pPr>
          </a:lstStyle>
          <a:p>
            <a:r>
              <a:rPr lang="tr-TR" smtClean="0"/>
              <a:t>Click to edit Master title style</a:t>
            </a:r>
            <a:endParaRPr/>
          </a:p>
        </p:txBody>
      </p:sp>
      <p:sp>
        <p:nvSpPr>
          <p:cNvPr id="4" name="Text Placeholder 3"/>
          <p:cNvSpPr>
            <a:spLocks noGrp="1"/>
          </p:cNvSpPr>
          <p:nvPr>
            <p:ph type="body" sz="half" idx="2"/>
          </p:nvPr>
        </p:nvSpPr>
        <p:spPr>
          <a:xfrm>
            <a:off x="594360" y="2551176"/>
            <a:ext cx="3749040" cy="3145536"/>
          </a:xfrm>
        </p:spPr>
        <p:txBody>
          <a:bodyPr vert="horz" lIns="91440" tIns="45720" rIns="91440" bIns="45720" rtlCol="0">
            <a:normAutofit/>
          </a:bodyPr>
          <a:lstStyle>
            <a:lvl1pPr marL="0" indent="0">
              <a:spcAft>
                <a:spcPts val="1000"/>
              </a:spcAft>
              <a:buNone/>
              <a:defRPr sz="1800" kern="1200">
                <a:solidFill>
                  <a:schemeClr val="tx1"/>
                </a:solidFill>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lgn="ctr" defTabSz="914400" rtl="0" eaLnBrk="1" latinLnBrk="0" hangingPunct="1">
              <a:spcBef>
                <a:spcPts val="0"/>
              </a:spcBef>
              <a:spcAft>
                <a:spcPts val="1800"/>
              </a:spcAft>
              <a:buFont typeface="Wingdings 2" pitchFamily="18" charset="2"/>
              <a:buNone/>
            </a:pPr>
            <a:r>
              <a:rPr lang="tr-TR" smtClean="0"/>
              <a:t>Click to edit Master text styles</a:t>
            </a:r>
          </a:p>
        </p:txBody>
      </p:sp>
      <p:sp>
        <p:nvSpPr>
          <p:cNvPr id="5" name="Date Placeholder 4"/>
          <p:cNvSpPr>
            <a:spLocks noGrp="1"/>
          </p:cNvSpPr>
          <p:nvPr>
            <p:ph type="dt" sz="half" idx="10"/>
          </p:nvPr>
        </p:nvSpPr>
        <p:spPr/>
        <p:txBody>
          <a:bodyPr/>
          <a:lstStyle/>
          <a:p>
            <a:fld id="{A4A6734C-E115-4BC5-9FB0-F9BF6FABFDA0}" type="datetimeFigureOut">
              <a:rPr lang="en-US" smtClean="0"/>
              <a:t>11/29/2019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739C4FB-7D33-419B-8833-D1372BFD11C8}" type="slidenum">
              <a:rPr lang="en-US" smtClean="0"/>
              <a:t>‹#›</a:t>
            </a:fld>
            <a:endParaRPr lang="en-US"/>
          </a:p>
        </p:txBody>
      </p:sp>
      <p:pic>
        <p:nvPicPr>
          <p:cNvPr id="8" name="Picture 7" descr="shortRule.png"/>
          <p:cNvPicPr>
            <a:picLocks noChangeAspect="1"/>
          </p:cNvPicPr>
          <p:nvPr/>
        </p:nvPicPr>
        <p:blipFill>
          <a:blip r:embed="rId2"/>
          <a:stretch>
            <a:fillRect/>
          </a:stretch>
        </p:blipFill>
        <p:spPr>
          <a:xfrm>
            <a:off x="1222898" y="2305609"/>
            <a:ext cx="2495550" cy="95250"/>
          </a:xfrm>
          <a:prstGeom prst="rect">
            <a:avLst/>
          </a:prstGeom>
          <a:effectLst>
            <a:outerShdw blurRad="25400" sx="101000" sy="101000" algn="ctr" rotWithShape="0">
              <a:prstClr val="black">
                <a:alpha val="40000"/>
              </a:prstClr>
            </a:outerShdw>
          </a:effectLst>
        </p:spPr>
      </p:pic>
      <p:pic>
        <p:nvPicPr>
          <p:cNvPr id="11" name="Picture 10" descr="parAvion.png"/>
          <p:cNvPicPr>
            <a:picLocks noChangeAspect="1"/>
          </p:cNvPicPr>
          <p:nvPr/>
        </p:nvPicPr>
        <p:blipFill>
          <a:blip r:embed="rId3"/>
          <a:stretch>
            <a:fillRect/>
          </a:stretch>
        </p:blipFill>
        <p:spPr>
          <a:xfrm rot="308222">
            <a:off x="6798020" y="538594"/>
            <a:ext cx="1808485" cy="516710"/>
          </a:xfrm>
          <a:prstGeom prst="rect">
            <a:avLst/>
          </a:prstGeom>
        </p:spPr>
      </p:pic>
      <p:sp>
        <p:nvSpPr>
          <p:cNvPr id="3" name="Picture Placeholder 2"/>
          <p:cNvSpPr>
            <a:spLocks noGrp="1"/>
          </p:cNvSpPr>
          <p:nvPr>
            <p:ph type="pic" idx="1"/>
          </p:nvPr>
        </p:nvSpPr>
        <p:spPr>
          <a:xfrm rot="150174">
            <a:off x="4827538" y="836203"/>
            <a:ext cx="3657600" cy="4937760"/>
          </a:xfrm>
          <a:solidFill>
            <a:srgbClr val="FFFFFF">
              <a:shade val="85000"/>
            </a:srgbClr>
          </a:solidFill>
          <a:ln w="31750" cap="sq">
            <a:solidFill>
              <a:srgbClr val="FDFDFD"/>
            </a:solidFill>
            <a:miter lim="800000"/>
          </a:ln>
          <a:effectLst>
            <a:outerShdw blurRad="88900" dist="44450" dir="7560000" sy="98000" kx="110000" ky="200000" algn="tl" rotWithShape="0">
              <a:srgbClr val="000000">
                <a:alpha val="20000"/>
              </a:srgbClr>
            </a:outerShdw>
          </a:effectLst>
          <a:scene3d>
            <a:camera prst="perspectiveRelaxed">
              <a:rot lat="0" lon="0" rev="0"/>
            </a:camera>
            <a:lightRig rig="twoPt" dir="t">
              <a:rot lat="0" lon="0" rev="7200000"/>
            </a:lightRig>
          </a:scene3d>
          <a:sp3d prstMaterial="matte">
            <a:bevelT w="22860" h="12700"/>
            <a:contourClr>
              <a:srgbClr val="FFFFFF"/>
            </a:contourClr>
          </a:sp3d>
        </p:spPr>
        <p:txBody>
          <a:bodyPr>
            <a:normAutofit/>
          </a:bodyPr>
          <a:lstStyle>
            <a:lvl1pPr marL="0" indent="0">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Drag picture to placeholder or click icon to add</a:t>
            </a:r>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picTx" preserve="1">
  <p:cSld name="Picture above Caption">
    <p:spTree>
      <p:nvGrpSpPr>
        <p:cNvPr id="1" name=""/>
        <p:cNvGrpSpPr/>
        <p:nvPr/>
      </p:nvGrpSpPr>
      <p:grpSpPr>
        <a:xfrm>
          <a:off x="0" y="0"/>
          <a:ext cx="0" cy="0"/>
          <a:chOff x="0" y="0"/>
          <a:chExt cx="0" cy="0"/>
        </a:xfrm>
      </p:grpSpPr>
      <p:pic>
        <p:nvPicPr>
          <p:cNvPr id="12" name="Picture 11" descr="TitlePageOverlay.png"/>
          <p:cNvPicPr>
            <a:picLocks noChangeAspect="1"/>
          </p:cNvPicPr>
          <p:nvPr/>
        </p:nvPicPr>
        <p:blipFill>
          <a:blip r:embed="rId2"/>
          <a:stretch>
            <a:fillRect/>
          </a:stretch>
        </p:blipFill>
        <p:spPr>
          <a:xfrm>
            <a:off x="0" y="0"/>
            <a:ext cx="9144000" cy="6858000"/>
          </a:xfrm>
          <a:prstGeom prst="rect">
            <a:avLst/>
          </a:prstGeom>
        </p:spPr>
      </p:pic>
      <p:sp>
        <p:nvSpPr>
          <p:cNvPr id="2" name="Title 1"/>
          <p:cNvSpPr>
            <a:spLocks noGrp="1"/>
          </p:cNvSpPr>
          <p:nvPr>
            <p:ph type="title"/>
          </p:nvPr>
        </p:nvSpPr>
        <p:spPr>
          <a:xfrm>
            <a:off x="571500" y="2924825"/>
            <a:ext cx="8001000" cy="1709928"/>
          </a:xfrm>
        </p:spPr>
        <p:txBody>
          <a:bodyPr vert="horz" lIns="91440" tIns="45720" rIns="91440" bIns="45720" rtlCol="0" anchor="b">
            <a:noAutofit/>
          </a:bodyPr>
          <a:lstStyle>
            <a:lvl1pPr algn="ctr" defTabSz="914400" rtl="0" eaLnBrk="1" latinLnBrk="0" hangingPunct="1">
              <a:spcBef>
                <a:spcPct val="0"/>
              </a:spcBef>
              <a:buNone/>
              <a:defRPr sz="4000" b="0" kern="1200">
                <a:solidFill>
                  <a:schemeClr val="tx1"/>
                </a:solidFill>
                <a:latin typeface="+mj-lt"/>
                <a:ea typeface="+mj-ea"/>
                <a:cs typeface="+mj-cs"/>
              </a:defRPr>
            </a:lvl1pPr>
          </a:lstStyle>
          <a:p>
            <a:r>
              <a:rPr lang="tr-TR" smtClean="0"/>
              <a:t>Click to edit Master title style</a:t>
            </a:r>
            <a:endParaRPr/>
          </a:p>
        </p:txBody>
      </p:sp>
      <p:sp>
        <p:nvSpPr>
          <p:cNvPr id="4" name="Text Placeholder 3"/>
          <p:cNvSpPr>
            <a:spLocks noGrp="1"/>
          </p:cNvSpPr>
          <p:nvPr>
            <p:ph type="body" sz="half" idx="2"/>
          </p:nvPr>
        </p:nvSpPr>
        <p:spPr>
          <a:xfrm>
            <a:off x="571500" y="4800600"/>
            <a:ext cx="8001000" cy="1219200"/>
          </a:xfrm>
        </p:spPr>
        <p:txBody>
          <a:bodyPr vert="horz" lIns="91440" tIns="45720" rIns="91440" bIns="45720" rtlCol="0">
            <a:normAutofit/>
          </a:bodyPr>
          <a:lstStyle>
            <a:lvl1pPr marL="0" indent="0" algn="ctr">
              <a:spcAft>
                <a:spcPts val="300"/>
              </a:spcAft>
              <a:buNone/>
              <a:defRPr sz="1800" kern="1200">
                <a:solidFill>
                  <a:schemeClr val="tx1"/>
                </a:solidFill>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lgn="ctr" defTabSz="914400" rtl="0" eaLnBrk="1" latinLnBrk="0" hangingPunct="1">
              <a:spcBef>
                <a:spcPts val="0"/>
              </a:spcBef>
              <a:spcAft>
                <a:spcPts val="1800"/>
              </a:spcAft>
              <a:buFont typeface="Wingdings 2" pitchFamily="18" charset="2"/>
              <a:buNone/>
            </a:pPr>
            <a:r>
              <a:rPr lang="tr-TR" smtClean="0"/>
              <a:t>Click to edit Master text styles</a:t>
            </a:r>
          </a:p>
        </p:txBody>
      </p:sp>
      <p:sp>
        <p:nvSpPr>
          <p:cNvPr id="5" name="Date Placeholder 4"/>
          <p:cNvSpPr>
            <a:spLocks noGrp="1"/>
          </p:cNvSpPr>
          <p:nvPr>
            <p:ph type="dt" sz="half" idx="10"/>
          </p:nvPr>
        </p:nvSpPr>
        <p:spPr/>
        <p:txBody>
          <a:bodyPr/>
          <a:lstStyle/>
          <a:p>
            <a:fld id="{A4A6734C-E115-4BC5-9FB0-F9BF6FABFDA0}" type="datetimeFigureOut">
              <a:rPr lang="en-US" smtClean="0"/>
              <a:t>11/29/2019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739C4FB-7D33-419B-8833-D1372BFD11C8}" type="slidenum">
              <a:rPr lang="en-US" smtClean="0"/>
              <a:t>‹#›</a:t>
            </a:fld>
            <a:endParaRPr lang="en-US"/>
          </a:p>
        </p:txBody>
      </p:sp>
      <p:pic>
        <p:nvPicPr>
          <p:cNvPr id="8" name="Picture 7" descr="shortRule.png"/>
          <p:cNvPicPr>
            <a:picLocks noChangeAspect="1"/>
          </p:cNvPicPr>
          <p:nvPr/>
        </p:nvPicPr>
        <p:blipFill>
          <a:blip r:embed="rId3"/>
          <a:stretch>
            <a:fillRect/>
          </a:stretch>
        </p:blipFill>
        <p:spPr>
          <a:xfrm>
            <a:off x="3324225" y="4666129"/>
            <a:ext cx="2495550" cy="95250"/>
          </a:xfrm>
          <a:prstGeom prst="rect">
            <a:avLst/>
          </a:prstGeom>
          <a:effectLst>
            <a:outerShdw blurRad="25400" sx="101000" sy="101000" algn="ctr" rotWithShape="0">
              <a:prstClr val="black">
                <a:alpha val="40000"/>
              </a:prstClr>
            </a:outerShdw>
          </a:effectLst>
        </p:spPr>
      </p:pic>
      <p:sp>
        <p:nvSpPr>
          <p:cNvPr id="3" name="Picture Placeholder 2"/>
          <p:cNvSpPr>
            <a:spLocks noGrp="1"/>
          </p:cNvSpPr>
          <p:nvPr>
            <p:ph type="pic" idx="1"/>
          </p:nvPr>
        </p:nvSpPr>
        <p:spPr>
          <a:xfrm rot="21355093">
            <a:off x="2359666" y="458370"/>
            <a:ext cx="4424669" cy="3079124"/>
          </a:xfrm>
          <a:solidFill>
            <a:srgbClr val="FFFFFF">
              <a:shade val="85000"/>
            </a:srgbClr>
          </a:solidFill>
          <a:ln w="31750" cap="sq">
            <a:solidFill>
              <a:srgbClr val="FDFDFD"/>
            </a:solidFill>
            <a:miter lim="800000"/>
          </a:ln>
          <a:effectLst>
            <a:outerShdw blurRad="88900" dist="44450" dir="900000" sy="98000" kx="110000" ky="200000" algn="tl" rotWithShape="0">
              <a:srgbClr val="000000">
                <a:alpha val="20000"/>
              </a:srgbClr>
            </a:outerShdw>
          </a:effectLst>
          <a:scene3d>
            <a:camera prst="perspectiveRelaxed">
              <a:rot lat="0" lon="0" rev="0"/>
            </a:camera>
            <a:lightRig rig="twoPt" dir="t">
              <a:rot lat="0" lon="0" rev="7200000"/>
            </a:lightRig>
          </a:scene3d>
          <a:sp3d prstMaterial="matte">
            <a:bevelT w="22860" h="12700"/>
            <a:contourClr>
              <a:srgbClr val="FFFFFF"/>
            </a:contourClr>
          </a:sp3d>
        </p:spPr>
        <p:txBody>
          <a:bodyPr>
            <a:normAutofit/>
          </a:bodyPr>
          <a:lstStyle>
            <a:lvl1pPr marL="0" indent="0">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Drag picture to placeholder or click icon to add</a:t>
            </a:r>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picTx" preserve="1">
  <p:cSld name="2 Pictures above Caption">
    <p:spTree>
      <p:nvGrpSpPr>
        <p:cNvPr id="1" name=""/>
        <p:cNvGrpSpPr/>
        <p:nvPr/>
      </p:nvGrpSpPr>
      <p:grpSpPr>
        <a:xfrm>
          <a:off x="0" y="0"/>
          <a:ext cx="0" cy="0"/>
          <a:chOff x="0" y="0"/>
          <a:chExt cx="0" cy="0"/>
        </a:xfrm>
      </p:grpSpPr>
      <p:pic>
        <p:nvPicPr>
          <p:cNvPr id="12" name="Picture 11" descr="TitlePageOverlay.png"/>
          <p:cNvPicPr>
            <a:picLocks noChangeAspect="1"/>
          </p:cNvPicPr>
          <p:nvPr/>
        </p:nvPicPr>
        <p:blipFill>
          <a:blip r:embed="rId2"/>
          <a:stretch>
            <a:fillRect/>
          </a:stretch>
        </p:blipFill>
        <p:spPr>
          <a:xfrm>
            <a:off x="0" y="0"/>
            <a:ext cx="9144000" cy="6858000"/>
          </a:xfrm>
          <a:prstGeom prst="rect">
            <a:avLst/>
          </a:prstGeom>
        </p:spPr>
      </p:pic>
      <p:pic>
        <p:nvPicPr>
          <p:cNvPr id="11" name="Picture 10" descr="parAvion.png"/>
          <p:cNvPicPr>
            <a:picLocks noChangeAspect="1"/>
          </p:cNvPicPr>
          <p:nvPr/>
        </p:nvPicPr>
        <p:blipFill>
          <a:blip r:embed="rId3"/>
          <a:stretch>
            <a:fillRect/>
          </a:stretch>
        </p:blipFill>
        <p:spPr>
          <a:xfrm rot="308222">
            <a:off x="6835967" y="278688"/>
            <a:ext cx="1695954" cy="484558"/>
          </a:xfrm>
          <a:prstGeom prst="rect">
            <a:avLst/>
          </a:prstGeom>
        </p:spPr>
      </p:pic>
      <p:sp>
        <p:nvSpPr>
          <p:cNvPr id="2" name="Title 1"/>
          <p:cNvSpPr>
            <a:spLocks noGrp="1"/>
          </p:cNvSpPr>
          <p:nvPr>
            <p:ph type="title"/>
          </p:nvPr>
        </p:nvSpPr>
        <p:spPr>
          <a:xfrm>
            <a:off x="571500" y="2924825"/>
            <a:ext cx="8001000" cy="1709928"/>
          </a:xfrm>
        </p:spPr>
        <p:txBody>
          <a:bodyPr vert="horz" lIns="91440" tIns="45720" rIns="91440" bIns="45720" rtlCol="0" anchor="b">
            <a:noAutofit/>
          </a:bodyPr>
          <a:lstStyle>
            <a:lvl1pPr algn="ctr" defTabSz="914400" rtl="0" eaLnBrk="1" latinLnBrk="0" hangingPunct="1">
              <a:spcBef>
                <a:spcPct val="0"/>
              </a:spcBef>
              <a:buNone/>
              <a:defRPr sz="4000" b="0" kern="1200">
                <a:solidFill>
                  <a:schemeClr val="tx1"/>
                </a:solidFill>
                <a:latin typeface="+mj-lt"/>
                <a:ea typeface="+mj-ea"/>
                <a:cs typeface="+mj-cs"/>
              </a:defRPr>
            </a:lvl1pPr>
          </a:lstStyle>
          <a:p>
            <a:r>
              <a:rPr lang="tr-TR" smtClean="0"/>
              <a:t>Click to edit Master title style</a:t>
            </a:r>
            <a:endParaRPr/>
          </a:p>
        </p:txBody>
      </p:sp>
      <p:sp>
        <p:nvSpPr>
          <p:cNvPr id="4" name="Text Placeholder 3"/>
          <p:cNvSpPr>
            <a:spLocks noGrp="1"/>
          </p:cNvSpPr>
          <p:nvPr>
            <p:ph type="body" sz="half" idx="2"/>
          </p:nvPr>
        </p:nvSpPr>
        <p:spPr>
          <a:xfrm>
            <a:off x="571500" y="4800600"/>
            <a:ext cx="8001000" cy="1219200"/>
          </a:xfrm>
        </p:spPr>
        <p:txBody>
          <a:bodyPr vert="horz" lIns="91440" tIns="45720" rIns="91440" bIns="45720" rtlCol="0">
            <a:normAutofit/>
          </a:bodyPr>
          <a:lstStyle>
            <a:lvl1pPr marL="0" indent="0" algn="ctr">
              <a:spcAft>
                <a:spcPts val="300"/>
              </a:spcAft>
              <a:buNone/>
              <a:defRPr sz="1800" kern="1200">
                <a:solidFill>
                  <a:schemeClr val="tx1"/>
                </a:solidFill>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lgn="ctr" defTabSz="914400" rtl="0" eaLnBrk="1" latinLnBrk="0" hangingPunct="1">
              <a:spcBef>
                <a:spcPts val="0"/>
              </a:spcBef>
              <a:spcAft>
                <a:spcPts val="1800"/>
              </a:spcAft>
              <a:buFont typeface="Wingdings 2" pitchFamily="18" charset="2"/>
              <a:buNone/>
            </a:pPr>
            <a:r>
              <a:rPr lang="tr-TR" smtClean="0"/>
              <a:t>Click to edit Master text styles</a:t>
            </a:r>
          </a:p>
        </p:txBody>
      </p:sp>
      <p:sp>
        <p:nvSpPr>
          <p:cNvPr id="5" name="Date Placeholder 4"/>
          <p:cNvSpPr>
            <a:spLocks noGrp="1"/>
          </p:cNvSpPr>
          <p:nvPr>
            <p:ph type="dt" sz="half" idx="10"/>
          </p:nvPr>
        </p:nvSpPr>
        <p:spPr/>
        <p:txBody>
          <a:bodyPr/>
          <a:lstStyle/>
          <a:p>
            <a:fld id="{A4A6734C-E115-4BC5-9FB0-F9BF6FABFDA0}" type="datetimeFigureOut">
              <a:rPr lang="en-US" smtClean="0"/>
              <a:t>11/29/2019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739C4FB-7D33-419B-8833-D1372BFD11C8}" type="slidenum">
              <a:rPr lang="en-US" smtClean="0"/>
              <a:t>‹#›</a:t>
            </a:fld>
            <a:endParaRPr lang="en-US"/>
          </a:p>
        </p:txBody>
      </p:sp>
      <p:pic>
        <p:nvPicPr>
          <p:cNvPr id="8" name="Picture 7" descr="shortRule.png"/>
          <p:cNvPicPr>
            <a:picLocks noChangeAspect="1"/>
          </p:cNvPicPr>
          <p:nvPr/>
        </p:nvPicPr>
        <p:blipFill>
          <a:blip r:embed="rId4"/>
          <a:stretch>
            <a:fillRect/>
          </a:stretch>
        </p:blipFill>
        <p:spPr>
          <a:xfrm>
            <a:off x="3324225" y="4666129"/>
            <a:ext cx="2495550" cy="95250"/>
          </a:xfrm>
          <a:prstGeom prst="rect">
            <a:avLst/>
          </a:prstGeom>
          <a:effectLst>
            <a:outerShdw blurRad="25400" sx="101000" sy="101000" algn="ctr" rotWithShape="0">
              <a:prstClr val="black">
                <a:alpha val="40000"/>
              </a:prstClr>
            </a:outerShdw>
          </a:effectLst>
        </p:spPr>
      </p:pic>
      <p:pic>
        <p:nvPicPr>
          <p:cNvPr id="13" name="Picture 12" descr="parAvion.png"/>
          <p:cNvPicPr>
            <a:picLocks noChangeAspect="1"/>
          </p:cNvPicPr>
          <p:nvPr/>
        </p:nvPicPr>
        <p:blipFill>
          <a:blip r:embed="rId3"/>
          <a:stretch>
            <a:fillRect/>
          </a:stretch>
        </p:blipFill>
        <p:spPr>
          <a:xfrm rot="20785255">
            <a:off x="2866028" y="3182426"/>
            <a:ext cx="1695954" cy="484558"/>
          </a:xfrm>
          <a:prstGeom prst="rect">
            <a:avLst/>
          </a:prstGeom>
        </p:spPr>
      </p:pic>
      <p:sp>
        <p:nvSpPr>
          <p:cNvPr id="10" name="Picture Placeholder 2"/>
          <p:cNvSpPr>
            <a:spLocks noGrp="1"/>
          </p:cNvSpPr>
          <p:nvPr>
            <p:ph type="pic" idx="13"/>
          </p:nvPr>
        </p:nvSpPr>
        <p:spPr>
          <a:xfrm rot="150321">
            <a:off x="4329929" y="546774"/>
            <a:ext cx="4163077" cy="2961146"/>
          </a:xfrm>
          <a:solidFill>
            <a:srgbClr val="FFFFFF">
              <a:shade val="85000"/>
            </a:srgbClr>
          </a:solidFill>
          <a:ln w="31750" cap="sq">
            <a:solidFill>
              <a:srgbClr val="FDFDFD"/>
            </a:solidFill>
            <a:miter lim="800000"/>
          </a:ln>
          <a:effectLst>
            <a:outerShdw blurRad="88900" dist="31750" dir="900000" sy="98000" kx="110000" ky="200000" algn="tl" rotWithShape="0">
              <a:srgbClr val="000000">
                <a:alpha val="20000"/>
              </a:srgbClr>
            </a:outerShdw>
          </a:effectLst>
          <a:scene3d>
            <a:camera prst="perspectiveRelaxed">
              <a:rot lat="0" lon="0" rev="0"/>
            </a:camera>
            <a:lightRig rig="twoPt" dir="t">
              <a:rot lat="0" lon="0" rev="7200000"/>
            </a:lightRig>
          </a:scene3d>
          <a:sp3d prstMaterial="matte">
            <a:bevelT w="22860" h="12700"/>
            <a:contourClr>
              <a:srgbClr val="FFFFFF"/>
            </a:contourClr>
          </a:sp3d>
        </p:spPr>
        <p:txBody>
          <a:bodyPr>
            <a:normAutofit/>
          </a:bodyPr>
          <a:lstStyle>
            <a:lvl1pPr marL="0" indent="0" algn="r">
              <a:buNone/>
              <a:defRPr sz="1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Drag picture to placeholder or click icon to add</a:t>
            </a:r>
            <a:endParaRPr/>
          </a:p>
        </p:txBody>
      </p:sp>
      <p:sp>
        <p:nvSpPr>
          <p:cNvPr id="3" name="Picture Placeholder 2"/>
          <p:cNvSpPr>
            <a:spLocks noGrp="1"/>
          </p:cNvSpPr>
          <p:nvPr>
            <p:ph type="pic" idx="1"/>
          </p:nvPr>
        </p:nvSpPr>
        <p:spPr>
          <a:xfrm rot="21380673">
            <a:off x="699762" y="451178"/>
            <a:ext cx="4163077" cy="2961146"/>
          </a:xfrm>
          <a:solidFill>
            <a:srgbClr val="FFFFFF">
              <a:shade val="85000"/>
            </a:srgbClr>
          </a:solidFill>
          <a:ln w="31750" cap="sq">
            <a:solidFill>
              <a:srgbClr val="FDFDFD"/>
            </a:solidFill>
            <a:miter lim="800000"/>
          </a:ln>
          <a:effectLst>
            <a:outerShdw blurRad="88900" dist="44450" dir="900000" kx="110000" ky="200000" algn="tl" rotWithShape="0">
              <a:srgbClr val="000000">
                <a:alpha val="20000"/>
              </a:srgbClr>
            </a:outerShdw>
          </a:effectLst>
          <a:scene3d>
            <a:camera prst="perspectiveRelaxed">
              <a:rot lat="0" lon="0" rev="0"/>
            </a:camera>
            <a:lightRig rig="twoPt" dir="t">
              <a:rot lat="0" lon="0" rev="7200000"/>
            </a:lightRig>
          </a:scene3d>
          <a:sp3d prstMaterial="matte">
            <a:bevelT w="22860" h="12700"/>
            <a:contourClr>
              <a:srgbClr val="FFFFFF"/>
            </a:contourClr>
          </a:sp3d>
        </p:spPr>
        <p:txBody>
          <a:bodyPr>
            <a:normAutofit/>
          </a:bodyPr>
          <a:lstStyle>
            <a:lvl1pPr marL="0" indent="0">
              <a:buNone/>
              <a:defRPr sz="1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Drag picture to placeholder or click icon to add</a:t>
            </a:r>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3 Pictures with Caption">
    <p:spTree>
      <p:nvGrpSpPr>
        <p:cNvPr id="1" name=""/>
        <p:cNvGrpSpPr/>
        <p:nvPr/>
      </p:nvGrpSpPr>
      <p:grpSpPr>
        <a:xfrm>
          <a:off x="0" y="0"/>
          <a:ext cx="0" cy="0"/>
          <a:chOff x="0" y="0"/>
          <a:chExt cx="0" cy="0"/>
        </a:xfrm>
      </p:grpSpPr>
      <p:pic>
        <p:nvPicPr>
          <p:cNvPr id="12" name="Picture 11" descr="TitlePageOverlay.png"/>
          <p:cNvPicPr>
            <a:picLocks noChangeAspect="1"/>
          </p:cNvPicPr>
          <p:nvPr/>
        </p:nvPicPr>
        <p:blipFill>
          <a:blip r:embed="rId2"/>
          <a:stretch>
            <a:fillRect/>
          </a:stretch>
        </p:blipFill>
        <p:spPr>
          <a:xfrm>
            <a:off x="0" y="0"/>
            <a:ext cx="9144000" cy="6858000"/>
          </a:xfrm>
          <a:prstGeom prst="rect">
            <a:avLst/>
          </a:prstGeom>
        </p:spPr>
      </p:pic>
      <p:sp>
        <p:nvSpPr>
          <p:cNvPr id="4" name="Text Placeholder 3"/>
          <p:cNvSpPr>
            <a:spLocks noGrp="1"/>
          </p:cNvSpPr>
          <p:nvPr>
            <p:ph type="body" sz="half" idx="2"/>
          </p:nvPr>
        </p:nvSpPr>
        <p:spPr>
          <a:xfrm>
            <a:off x="4983480" y="4800600"/>
            <a:ext cx="3246120" cy="1188720"/>
          </a:xfrm>
        </p:spPr>
        <p:txBody>
          <a:bodyPr vert="horz" lIns="91440" tIns="45720" rIns="91440" bIns="45720" rtlCol="0" anchor="t" anchorCtr="0">
            <a:normAutofit/>
          </a:bodyPr>
          <a:lstStyle>
            <a:lvl1pPr marL="0" indent="0" algn="ctr">
              <a:spcAft>
                <a:spcPts val="300"/>
              </a:spcAft>
              <a:buNone/>
              <a:defRPr sz="2000">
                <a:solidFill>
                  <a:schemeClr val="tx1"/>
                </a:solidFill>
                <a:latin typeface="Mistral" pitchFamily="66" charset="0"/>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lgn="ctr" defTabSz="914400" rtl="0" eaLnBrk="1" latinLnBrk="0" hangingPunct="1">
              <a:spcBef>
                <a:spcPts val="0"/>
              </a:spcBef>
              <a:spcAft>
                <a:spcPts val="1800"/>
              </a:spcAft>
              <a:buFont typeface="Wingdings 2" pitchFamily="18" charset="2"/>
              <a:buNone/>
            </a:pPr>
            <a:r>
              <a:rPr lang="tr-TR" smtClean="0"/>
              <a:t>Click to edit Master text styles</a:t>
            </a:r>
          </a:p>
        </p:txBody>
      </p:sp>
      <p:sp>
        <p:nvSpPr>
          <p:cNvPr id="5" name="Date Placeholder 4"/>
          <p:cNvSpPr>
            <a:spLocks noGrp="1"/>
          </p:cNvSpPr>
          <p:nvPr>
            <p:ph type="dt" sz="half" idx="10"/>
          </p:nvPr>
        </p:nvSpPr>
        <p:spPr/>
        <p:txBody>
          <a:bodyPr/>
          <a:lstStyle/>
          <a:p>
            <a:fld id="{A4A6734C-E115-4BC5-9FB0-F9BF6FABFDA0}" type="datetimeFigureOut">
              <a:rPr lang="en-US" smtClean="0"/>
              <a:t>11/29/2019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739C4FB-7D33-419B-8833-D1372BFD11C8}" type="slidenum">
              <a:rPr lang="en-US" smtClean="0"/>
              <a:t>‹#›</a:t>
            </a:fld>
            <a:endParaRPr lang="en-US"/>
          </a:p>
        </p:txBody>
      </p:sp>
      <p:sp>
        <p:nvSpPr>
          <p:cNvPr id="10" name="Picture Placeholder 2"/>
          <p:cNvSpPr>
            <a:spLocks noGrp="1"/>
          </p:cNvSpPr>
          <p:nvPr>
            <p:ph type="pic" idx="13"/>
          </p:nvPr>
        </p:nvSpPr>
        <p:spPr>
          <a:xfrm rot="253865">
            <a:off x="4415567" y="369110"/>
            <a:ext cx="3794703" cy="2729767"/>
          </a:xfrm>
          <a:solidFill>
            <a:srgbClr val="FFFFFF">
              <a:shade val="85000"/>
            </a:srgbClr>
          </a:solidFill>
          <a:ln w="31750" cap="sq">
            <a:solidFill>
              <a:srgbClr val="FDFDFD"/>
            </a:solidFill>
            <a:miter lim="800000"/>
          </a:ln>
          <a:effectLst>
            <a:outerShdw blurRad="88900" dist="44450" dir="6000000" sy="98000" kx="110000" ky="200000" algn="tl" rotWithShape="0">
              <a:srgbClr val="000000">
                <a:alpha val="20000"/>
              </a:srgbClr>
            </a:outerShdw>
          </a:effectLst>
          <a:scene3d>
            <a:camera prst="perspectiveRelaxed">
              <a:rot lat="0" lon="0" rev="0"/>
            </a:camera>
            <a:lightRig rig="twoPt" dir="t">
              <a:rot lat="0" lon="0" rev="7200000"/>
            </a:lightRig>
          </a:scene3d>
          <a:sp3d prstMaterial="matte">
            <a:bevelT w="22860" h="12700"/>
            <a:contourClr>
              <a:srgbClr val="FFFFFF"/>
            </a:contourClr>
          </a:sp3d>
        </p:spPr>
        <p:txBody>
          <a:bodyPr>
            <a:normAutofit/>
          </a:bodyPr>
          <a:lstStyle>
            <a:lvl1pPr marL="0" indent="0" algn="r">
              <a:buNone/>
              <a:defRPr sz="1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Drag picture to placeholder or click icon to add</a:t>
            </a:r>
            <a:endParaRPr/>
          </a:p>
        </p:txBody>
      </p:sp>
      <p:sp>
        <p:nvSpPr>
          <p:cNvPr id="3" name="Picture Placeholder 2"/>
          <p:cNvSpPr>
            <a:spLocks noGrp="1"/>
          </p:cNvSpPr>
          <p:nvPr>
            <p:ph type="pic" idx="1"/>
          </p:nvPr>
        </p:nvSpPr>
        <p:spPr>
          <a:xfrm rot="20973137">
            <a:off x="530124" y="631160"/>
            <a:ext cx="3837559" cy="2604282"/>
          </a:xfrm>
          <a:solidFill>
            <a:srgbClr val="FFFFFF">
              <a:shade val="85000"/>
            </a:srgbClr>
          </a:solidFill>
          <a:ln w="31750" cap="sq">
            <a:solidFill>
              <a:srgbClr val="FDFDFD"/>
            </a:solidFill>
            <a:miter lim="800000"/>
          </a:ln>
          <a:effectLst>
            <a:outerShdw blurRad="88900" dist="44450" dir="900000" sy="98000" kx="110000" ky="200000" algn="tl" rotWithShape="0">
              <a:srgbClr val="000000">
                <a:alpha val="20000"/>
              </a:srgbClr>
            </a:outerShdw>
          </a:effectLst>
          <a:scene3d>
            <a:camera prst="perspectiveRelaxed">
              <a:rot lat="0" lon="0" rev="0"/>
            </a:camera>
            <a:lightRig rig="twoPt" dir="t">
              <a:rot lat="0" lon="0" rev="7200000"/>
            </a:lightRig>
          </a:scene3d>
          <a:sp3d prstMaterial="matte">
            <a:bevelT w="22860" h="12700"/>
            <a:contourClr>
              <a:srgbClr val="FFFFFF"/>
            </a:contourClr>
          </a:sp3d>
        </p:spPr>
        <p:txBody>
          <a:bodyPr>
            <a:normAutofit/>
          </a:bodyPr>
          <a:lstStyle>
            <a:lvl1pPr marL="0" indent="0">
              <a:buNone/>
              <a:defRPr sz="1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Drag picture to placeholder or click icon to add</a:t>
            </a:r>
            <a:endParaRPr/>
          </a:p>
        </p:txBody>
      </p:sp>
      <p:sp>
        <p:nvSpPr>
          <p:cNvPr id="14" name="Picture Placeholder 2"/>
          <p:cNvSpPr>
            <a:spLocks noGrp="1"/>
          </p:cNvSpPr>
          <p:nvPr>
            <p:ph type="pic" idx="14"/>
          </p:nvPr>
        </p:nvSpPr>
        <p:spPr>
          <a:xfrm rot="470783">
            <a:off x="708565" y="3070624"/>
            <a:ext cx="3918749" cy="2827517"/>
          </a:xfrm>
          <a:solidFill>
            <a:srgbClr val="FFFFFF">
              <a:shade val="85000"/>
            </a:srgbClr>
          </a:solidFill>
          <a:ln w="31750" cap="sq">
            <a:solidFill>
              <a:srgbClr val="FDFDFD"/>
            </a:solidFill>
            <a:miter lim="800000"/>
          </a:ln>
          <a:effectLst>
            <a:outerShdw blurRad="88900" dist="44450" dir="11400000" sy="98000" kx="110000" ky="200000" algn="tl" rotWithShape="0">
              <a:srgbClr val="000000">
                <a:alpha val="20000"/>
              </a:srgbClr>
            </a:outerShdw>
          </a:effectLst>
          <a:scene3d>
            <a:camera prst="perspectiveRelaxed">
              <a:rot lat="0" lon="0" rev="0"/>
            </a:camera>
            <a:lightRig rig="twoPt" dir="t">
              <a:rot lat="0" lon="0" rev="7200000"/>
            </a:lightRig>
          </a:scene3d>
          <a:sp3d prstMaterial="matte">
            <a:bevelT w="22860" h="12700"/>
            <a:contourClr>
              <a:srgbClr val="FFFFFF"/>
            </a:contourClr>
          </a:sp3d>
        </p:spPr>
        <p:txBody>
          <a:bodyPr>
            <a:normAutofit/>
          </a:bodyPr>
          <a:lstStyle>
            <a:lvl1pPr marL="0" indent="0" algn="r">
              <a:buNone/>
              <a:defRPr sz="1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Drag picture to placeholder or click icon to add</a:t>
            </a:r>
            <a:endParaRPr/>
          </a:p>
        </p:txBody>
      </p:sp>
      <p:sp>
        <p:nvSpPr>
          <p:cNvPr id="11" name="Title 1"/>
          <p:cNvSpPr>
            <a:spLocks noGrp="1"/>
          </p:cNvSpPr>
          <p:nvPr>
            <p:ph type="title"/>
          </p:nvPr>
        </p:nvSpPr>
        <p:spPr>
          <a:xfrm rot="21240000">
            <a:off x="4717562" y="3396154"/>
            <a:ext cx="3474720" cy="1097280"/>
          </a:xfrm>
        </p:spPr>
        <p:txBody>
          <a:bodyPr vert="horz" lIns="91440" tIns="45720" rIns="91440" bIns="45720" rtlCol="0">
            <a:normAutofit/>
          </a:bodyPr>
          <a:lstStyle>
            <a:lvl1pPr algn="ctr" defTabSz="914400" rtl="0" eaLnBrk="1" latinLnBrk="0" hangingPunct="1">
              <a:spcBef>
                <a:spcPct val="0"/>
              </a:spcBef>
              <a:spcAft>
                <a:spcPts val="300"/>
              </a:spcAft>
              <a:buNone/>
              <a:defRPr sz="2800" kern="1200">
                <a:solidFill>
                  <a:schemeClr val="tx1"/>
                </a:solidFill>
                <a:latin typeface="Mistral" pitchFamily="66" charset="0"/>
                <a:ea typeface="+mn-ea"/>
                <a:cs typeface="+mn-cs"/>
              </a:defRPr>
            </a:lvl1pPr>
          </a:lstStyle>
          <a:p>
            <a:pPr marL="0" lvl="0" indent="0" algn="ctr" defTabSz="914400" rtl="0" eaLnBrk="1" latinLnBrk="0" hangingPunct="1">
              <a:spcBef>
                <a:spcPts val="0"/>
              </a:spcBef>
              <a:spcAft>
                <a:spcPts val="1800"/>
              </a:spcAft>
              <a:buFont typeface="Wingdings 2" pitchFamily="18" charset="2"/>
              <a:buNone/>
            </a:pPr>
            <a:r>
              <a:rPr lang="tr-TR" smtClean="0"/>
              <a:t>Click to edit Master title style</a:t>
            </a:r>
            <a:endParaRPr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p:cSld name="4 Pictures with Caption">
    <p:spTree>
      <p:nvGrpSpPr>
        <p:cNvPr id="1" name=""/>
        <p:cNvGrpSpPr/>
        <p:nvPr/>
      </p:nvGrpSpPr>
      <p:grpSpPr>
        <a:xfrm>
          <a:off x="0" y="0"/>
          <a:ext cx="0" cy="0"/>
          <a:chOff x="0" y="0"/>
          <a:chExt cx="0" cy="0"/>
        </a:xfrm>
      </p:grpSpPr>
      <p:pic>
        <p:nvPicPr>
          <p:cNvPr id="12" name="Picture 11" descr="TitlePageOverlay.png"/>
          <p:cNvPicPr>
            <a:picLocks noChangeAspect="1"/>
          </p:cNvPicPr>
          <p:nvPr/>
        </p:nvPicPr>
        <p:blipFill>
          <a:blip r:embed="rId2"/>
          <a:stretch>
            <a:fillRect/>
          </a:stretch>
        </p:blipFill>
        <p:spPr>
          <a:xfrm>
            <a:off x="0" y="0"/>
            <a:ext cx="9144000" cy="6858000"/>
          </a:xfrm>
          <a:prstGeom prst="rect">
            <a:avLst/>
          </a:prstGeom>
        </p:spPr>
      </p:pic>
      <p:sp>
        <p:nvSpPr>
          <p:cNvPr id="4" name="Text Placeholder 3"/>
          <p:cNvSpPr>
            <a:spLocks noGrp="1"/>
          </p:cNvSpPr>
          <p:nvPr>
            <p:ph type="body" sz="half" idx="2"/>
          </p:nvPr>
        </p:nvSpPr>
        <p:spPr>
          <a:xfrm>
            <a:off x="762000" y="4876800"/>
            <a:ext cx="3048000" cy="1188720"/>
          </a:xfrm>
        </p:spPr>
        <p:txBody>
          <a:bodyPr vert="horz" lIns="91440" tIns="45720" rIns="91440" bIns="45720" rtlCol="0">
            <a:normAutofit/>
          </a:bodyPr>
          <a:lstStyle>
            <a:lvl1pPr marL="0" indent="0" algn="ctr">
              <a:spcAft>
                <a:spcPts val="300"/>
              </a:spcAft>
              <a:buNone/>
              <a:defRPr sz="2000" kern="1200">
                <a:solidFill>
                  <a:schemeClr val="tx1"/>
                </a:solidFill>
                <a:latin typeface="Mistral" pitchFamily="66" charset="0"/>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lgn="ctr" defTabSz="914400" rtl="0" eaLnBrk="1" latinLnBrk="0" hangingPunct="1">
              <a:spcBef>
                <a:spcPts val="0"/>
              </a:spcBef>
              <a:spcAft>
                <a:spcPts val="1800"/>
              </a:spcAft>
              <a:buFont typeface="Wingdings 2" pitchFamily="18" charset="2"/>
              <a:buNone/>
            </a:pPr>
            <a:r>
              <a:rPr lang="tr-TR" smtClean="0"/>
              <a:t>Click to edit Master text styles</a:t>
            </a:r>
          </a:p>
        </p:txBody>
      </p:sp>
      <p:sp>
        <p:nvSpPr>
          <p:cNvPr id="5" name="Date Placeholder 4"/>
          <p:cNvSpPr>
            <a:spLocks noGrp="1"/>
          </p:cNvSpPr>
          <p:nvPr>
            <p:ph type="dt" sz="half" idx="10"/>
          </p:nvPr>
        </p:nvSpPr>
        <p:spPr/>
        <p:txBody>
          <a:bodyPr/>
          <a:lstStyle/>
          <a:p>
            <a:fld id="{A4A6734C-E115-4BC5-9FB0-F9BF6FABFDA0}" type="datetimeFigureOut">
              <a:rPr lang="en-US" smtClean="0"/>
              <a:t>11/29/2019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739C4FB-7D33-419B-8833-D1372BFD11C8}" type="slidenum">
              <a:rPr lang="en-US" smtClean="0"/>
              <a:t>‹#›</a:t>
            </a:fld>
            <a:endParaRPr lang="en-US"/>
          </a:p>
        </p:txBody>
      </p:sp>
      <p:pic>
        <p:nvPicPr>
          <p:cNvPr id="15" name="Picture 14" descr="parAvion.png"/>
          <p:cNvPicPr>
            <a:picLocks noChangeAspect="1"/>
          </p:cNvPicPr>
          <p:nvPr/>
        </p:nvPicPr>
        <p:blipFill>
          <a:blip r:embed="rId3"/>
          <a:stretch>
            <a:fillRect/>
          </a:stretch>
        </p:blipFill>
        <p:spPr>
          <a:xfrm rot="308222">
            <a:off x="7428515" y="2619243"/>
            <a:ext cx="1580737" cy="451639"/>
          </a:xfrm>
          <a:prstGeom prst="rect">
            <a:avLst/>
          </a:prstGeom>
        </p:spPr>
      </p:pic>
      <p:pic>
        <p:nvPicPr>
          <p:cNvPr id="11" name="Picture 10" descr="pictureStamp-Frame.png"/>
          <p:cNvPicPr>
            <a:picLocks noChangeAspect="1"/>
          </p:cNvPicPr>
          <p:nvPr/>
        </p:nvPicPr>
        <p:blipFill>
          <a:blip r:embed="rId4"/>
          <a:stretch>
            <a:fillRect/>
          </a:stretch>
        </p:blipFill>
        <p:spPr>
          <a:xfrm rot="322260">
            <a:off x="6339646" y="604321"/>
            <a:ext cx="1610332" cy="2025115"/>
          </a:xfrm>
          <a:prstGeom prst="rect">
            <a:avLst/>
          </a:prstGeom>
        </p:spPr>
      </p:pic>
      <p:pic>
        <p:nvPicPr>
          <p:cNvPr id="13" name="Picture 12" descr="pictureStamp-Frame.png"/>
          <p:cNvPicPr>
            <a:picLocks noChangeAspect="1"/>
          </p:cNvPicPr>
          <p:nvPr/>
        </p:nvPicPr>
        <p:blipFill>
          <a:blip r:embed="rId4"/>
          <a:stretch>
            <a:fillRect/>
          </a:stretch>
        </p:blipFill>
        <p:spPr>
          <a:xfrm rot="322260">
            <a:off x="4891846" y="985321"/>
            <a:ext cx="1610332" cy="2025115"/>
          </a:xfrm>
          <a:prstGeom prst="rect">
            <a:avLst/>
          </a:prstGeom>
        </p:spPr>
      </p:pic>
      <p:sp>
        <p:nvSpPr>
          <p:cNvPr id="16" name="Picture Placeholder 2"/>
          <p:cNvSpPr>
            <a:spLocks noGrp="1"/>
          </p:cNvSpPr>
          <p:nvPr>
            <p:ph type="pic" idx="14"/>
          </p:nvPr>
        </p:nvSpPr>
        <p:spPr>
          <a:xfrm rot="247118">
            <a:off x="5075220" y="1165774"/>
            <a:ext cx="1243584" cy="1664208"/>
          </a:xfrm>
          <a:solidFill>
            <a:srgbClr val="FFFFFF">
              <a:shade val="85000"/>
            </a:srgbClr>
          </a:solidFill>
          <a:ln w="114300" cap="sq">
            <a:noFill/>
            <a:miter lim="800000"/>
          </a:ln>
          <a:effectLst/>
          <a:scene3d>
            <a:camera prst="perspectiveRelaxed">
              <a:rot lat="0" lon="0" rev="0"/>
            </a:camera>
            <a:lightRig rig="twoPt" dir="t">
              <a:rot lat="0" lon="0" rev="7200000"/>
            </a:lightRig>
          </a:scene3d>
          <a:sp3d prstMaterial="matte">
            <a:contourClr>
              <a:srgbClr val="FFFFFF"/>
            </a:contourClr>
          </a:sp3d>
        </p:spPr>
        <p:txBody>
          <a:bodyPr>
            <a:normAutofit/>
          </a:bodyPr>
          <a:lstStyle>
            <a:lvl1pPr marL="0" indent="0">
              <a:buNone/>
              <a:defRPr sz="1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Drag picture to placeholder or click icon to add</a:t>
            </a:r>
            <a:endParaRPr/>
          </a:p>
        </p:txBody>
      </p:sp>
      <p:sp>
        <p:nvSpPr>
          <p:cNvPr id="17" name="Picture Placeholder 2"/>
          <p:cNvSpPr>
            <a:spLocks noGrp="1"/>
          </p:cNvSpPr>
          <p:nvPr>
            <p:ph type="pic" idx="15"/>
          </p:nvPr>
        </p:nvSpPr>
        <p:spPr>
          <a:xfrm rot="271248">
            <a:off x="6523020" y="784774"/>
            <a:ext cx="1243584" cy="1664208"/>
          </a:xfrm>
          <a:solidFill>
            <a:srgbClr val="FFFFFF">
              <a:shade val="85000"/>
            </a:srgbClr>
          </a:solidFill>
          <a:ln w="114300" cap="sq">
            <a:noFill/>
            <a:miter lim="800000"/>
          </a:ln>
          <a:effectLst/>
          <a:scene3d>
            <a:camera prst="perspectiveRelaxed">
              <a:rot lat="0" lon="0" rev="0"/>
            </a:camera>
            <a:lightRig rig="twoPt" dir="t">
              <a:rot lat="0" lon="0" rev="7200000"/>
            </a:lightRig>
          </a:scene3d>
          <a:sp3d prstMaterial="matte">
            <a:contourClr>
              <a:srgbClr val="FFFFFF"/>
            </a:contourClr>
          </a:sp3d>
        </p:spPr>
        <p:txBody>
          <a:bodyPr>
            <a:normAutofit/>
          </a:bodyPr>
          <a:lstStyle>
            <a:lvl1pPr marL="0" indent="0">
              <a:buNone/>
              <a:defRPr sz="1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Drag picture to placeholder or click icon to add</a:t>
            </a:r>
            <a:endParaRPr/>
          </a:p>
        </p:txBody>
      </p:sp>
      <p:sp>
        <p:nvSpPr>
          <p:cNvPr id="10" name="Picture Placeholder 2"/>
          <p:cNvSpPr>
            <a:spLocks noGrp="1"/>
          </p:cNvSpPr>
          <p:nvPr>
            <p:ph type="pic" idx="13"/>
          </p:nvPr>
        </p:nvSpPr>
        <p:spPr>
          <a:xfrm rot="253865">
            <a:off x="4519045" y="2873698"/>
            <a:ext cx="3931920" cy="2834640"/>
          </a:xfrm>
          <a:solidFill>
            <a:srgbClr val="FFFFFF">
              <a:shade val="85000"/>
            </a:srgbClr>
          </a:solidFill>
          <a:ln w="31750" cap="sq">
            <a:solidFill>
              <a:srgbClr val="FDFDFD"/>
            </a:solidFill>
            <a:miter lim="800000"/>
          </a:ln>
          <a:effectLst>
            <a:outerShdw blurRad="88900" dist="44450" dir="6900000" sy="98000" kx="110000" ky="200000" algn="tl" rotWithShape="0">
              <a:srgbClr val="000000">
                <a:alpha val="20000"/>
              </a:srgbClr>
            </a:outerShdw>
          </a:effectLst>
          <a:scene3d>
            <a:camera prst="perspectiveRelaxed">
              <a:rot lat="0" lon="0" rev="0"/>
            </a:camera>
            <a:lightRig rig="twoPt" dir="t">
              <a:rot lat="0" lon="0" rev="7200000"/>
            </a:lightRig>
          </a:scene3d>
          <a:sp3d prstMaterial="matte">
            <a:bevelT w="22860" h="12700"/>
            <a:contourClr>
              <a:srgbClr val="FFFFFF"/>
            </a:contourClr>
          </a:sp3d>
        </p:spPr>
        <p:txBody>
          <a:bodyPr>
            <a:normAutofit/>
          </a:bodyPr>
          <a:lstStyle>
            <a:lvl1pPr marL="0" indent="0" algn="r">
              <a:buNone/>
              <a:defRPr sz="1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Drag picture to placeholder or click icon to add</a:t>
            </a:r>
            <a:endParaRPr/>
          </a:p>
        </p:txBody>
      </p:sp>
      <p:sp>
        <p:nvSpPr>
          <p:cNvPr id="3" name="Picture Placeholder 2"/>
          <p:cNvSpPr>
            <a:spLocks noGrp="1"/>
          </p:cNvSpPr>
          <p:nvPr>
            <p:ph type="pic" idx="1"/>
          </p:nvPr>
        </p:nvSpPr>
        <p:spPr>
          <a:xfrm rot="21193488">
            <a:off x="610678" y="450635"/>
            <a:ext cx="3931920" cy="2834640"/>
          </a:xfrm>
          <a:solidFill>
            <a:srgbClr val="FFFFFF">
              <a:shade val="85000"/>
            </a:srgbClr>
          </a:solidFill>
          <a:ln w="31750" cap="sq">
            <a:solidFill>
              <a:srgbClr val="FDFDFD"/>
            </a:solidFill>
            <a:miter lim="800000"/>
          </a:ln>
          <a:effectLst>
            <a:outerShdw blurRad="88900" dist="44450" dir="900000" sy="98000" kx="110000" ky="200000" algn="tl" rotWithShape="0">
              <a:srgbClr val="000000">
                <a:alpha val="20000"/>
              </a:srgbClr>
            </a:outerShdw>
          </a:effectLst>
          <a:scene3d>
            <a:camera prst="perspectiveRelaxed">
              <a:rot lat="0" lon="0" rev="0"/>
            </a:camera>
            <a:lightRig rig="twoPt" dir="t">
              <a:rot lat="0" lon="0" rev="7200000"/>
            </a:lightRig>
          </a:scene3d>
          <a:sp3d prstMaterial="matte">
            <a:bevelT w="22860" h="12700"/>
            <a:contourClr>
              <a:srgbClr val="FFFFFF"/>
            </a:contourClr>
          </a:sp3d>
        </p:spPr>
        <p:txBody>
          <a:bodyPr>
            <a:normAutofit/>
          </a:bodyPr>
          <a:lstStyle>
            <a:lvl1pPr marL="0" indent="0">
              <a:buNone/>
              <a:defRPr sz="1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Drag picture to placeholder or click icon to add</a:t>
            </a:r>
            <a:endParaRPr/>
          </a:p>
        </p:txBody>
      </p:sp>
      <p:sp>
        <p:nvSpPr>
          <p:cNvPr id="14" name="Title 1"/>
          <p:cNvSpPr>
            <a:spLocks noGrp="1"/>
          </p:cNvSpPr>
          <p:nvPr>
            <p:ph type="title"/>
          </p:nvPr>
        </p:nvSpPr>
        <p:spPr>
          <a:xfrm rot="21240000">
            <a:off x="455724" y="3551615"/>
            <a:ext cx="3474720" cy="1097280"/>
          </a:xfrm>
        </p:spPr>
        <p:txBody>
          <a:bodyPr vert="horz" lIns="91440" tIns="45720" rIns="91440" bIns="45720" rtlCol="0">
            <a:normAutofit/>
          </a:bodyPr>
          <a:lstStyle>
            <a:lvl1pPr algn="ctr" defTabSz="914400" rtl="0" eaLnBrk="1" latinLnBrk="0" hangingPunct="1">
              <a:spcBef>
                <a:spcPct val="0"/>
              </a:spcBef>
              <a:spcAft>
                <a:spcPts val="300"/>
              </a:spcAft>
              <a:buNone/>
              <a:defRPr sz="2800" kern="1200">
                <a:solidFill>
                  <a:schemeClr val="tx1"/>
                </a:solidFill>
                <a:latin typeface="Mistral" pitchFamily="66" charset="0"/>
                <a:ea typeface="+mn-ea"/>
                <a:cs typeface="+mn-cs"/>
              </a:defRPr>
            </a:lvl1pPr>
          </a:lstStyle>
          <a:p>
            <a:pPr marL="0" lvl="0" indent="0" algn="ctr" defTabSz="914400" rtl="0" eaLnBrk="1" latinLnBrk="0" hangingPunct="1">
              <a:spcBef>
                <a:spcPts val="0"/>
              </a:spcBef>
              <a:spcAft>
                <a:spcPts val="1800"/>
              </a:spcAft>
              <a:buFont typeface="Wingdings 2" pitchFamily="18" charset="2"/>
              <a:buNone/>
            </a:pPr>
            <a:r>
              <a:rPr lang="tr-TR" smtClean="0"/>
              <a:t>Click to edit Master title style</a:t>
            </a:r>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a:p>
        </p:txBody>
      </p:sp>
      <p:sp>
        <p:nvSpPr>
          <p:cNvPr id="3" name="Vertical Text Placeholder 2"/>
          <p:cNvSpPr>
            <a:spLocks noGrp="1"/>
          </p:cNvSpPr>
          <p:nvPr>
            <p:ph type="body" orient="vert" idx="1"/>
          </p:nvPr>
        </p:nvSpPr>
        <p:spPr/>
        <p:txBody>
          <a:bodyPr vert="eaVert"/>
          <a:lstStyle>
            <a:lvl5pPr>
              <a:defRPr/>
            </a:lvl5pPr>
            <a:lvl6pPr marL="2286000" indent="-457200">
              <a:defRPr/>
            </a:lvl6pPr>
            <a:lvl7pPr marL="2286000" indent="-457200">
              <a:defRPr/>
            </a:lvl7pPr>
            <a:lvl8pPr marL="2286000" indent="-457200">
              <a:defRPr/>
            </a:lvl8pPr>
            <a:lvl9pPr marL="2286000" indent="-457200">
              <a:defRPr/>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dirty="0"/>
          </a:p>
        </p:txBody>
      </p:sp>
      <p:sp>
        <p:nvSpPr>
          <p:cNvPr id="4" name="Date Placeholder 3"/>
          <p:cNvSpPr>
            <a:spLocks noGrp="1"/>
          </p:cNvSpPr>
          <p:nvPr>
            <p:ph type="dt" sz="half" idx="10"/>
          </p:nvPr>
        </p:nvSpPr>
        <p:spPr/>
        <p:txBody>
          <a:bodyPr/>
          <a:lstStyle/>
          <a:p>
            <a:fld id="{A4A6734C-E115-4BC5-9FB0-F9BF6FABFDA0}" type="datetimeFigureOut">
              <a:rPr lang="en-US" smtClean="0"/>
              <a:t>11/29/2019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739C4FB-7D33-419B-8833-D1372BFD11C8}" type="slidenum">
              <a:rPr lang="en-US" smtClean="0"/>
              <a:t>‹#›</a:t>
            </a:fld>
            <a:endParaRPr lang="en-US"/>
          </a:p>
        </p:txBody>
      </p:sp>
      <p:pic>
        <p:nvPicPr>
          <p:cNvPr id="7" name="Picture 6" descr="standardRule.png"/>
          <p:cNvPicPr>
            <a:picLocks noChangeAspect="1"/>
          </p:cNvPicPr>
          <p:nvPr/>
        </p:nvPicPr>
        <p:blipFill>
          <a:blip r:embed="rId2"/>
          <a:stretch>
            <a:fillRect/>
          </a:stretch>
        </p:blipFill>
        <p:spPr>
          <a:xfrm>
            <a:off x="2705100" y="1524000"/>
            <a:ext cx="3733800" cy="152400"/>
          </a:xfrm>
          <a:prstGeom prst="rect">
            <a:avLst/>
          </a:prstGeom>
          <a:effectLst>
            <a:outerShdw blurRad="25400" sx="101000" sy="101000" algn="ctr" rotWithShape="0">
              <a:prstClr val="black">
                <a:alpha val="40000"/>
              </a:prstClr>
            </a:outerShdw>
          </a:effectLst>
        </p:spPr>
      </p:pic>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96634" y="577849"/>
            <a:ext cx="1882589" cy="5461001"/>
          </a:xfrm>
        </p:spPr>
        <p:txBody>
          <a:bodyPr vert="eaVert"/>
          <a:lstStyle>
            <a:lvl1pPr>
              <a:defRPr sz="4400"/>
            </a:lvl1pPr>
          </a:lstStyle>
          <a:p>
            <a:r>
              <a:rPr lang="tr-TR" smtClean="0"/>
              <a:t>Click to edit Master title style</a:t>
            </a:r>
            <a:endParaRPr/>
          </a:p>
        </p:txBody>
      </p:sp>
      <p:sp>
        <p:nvSpPr>
          <p:cNvPr id="3" name="Vertical Text Placeholder 2"/>
          <p:cNvSpPr>
            <a:spLocks noGrp="1"/>
          </p:cNvSpPr>
          <p:nvPr>
            <p:ph type="body" orient="vert" idx="1"/>
          </p:nvPr>
        </p:nvSpPr>
        <p:spPr>
          <a:xfrm>
            <a:off x="578224" y="577849"/>
            <a:ext cx="5768788" cy="5461001"/>
          </a:xfrm>
        </p:spPr>
        <p:txBody>
          <a:bodyPr vert="eaVert"/>
          <a:lstStyle>
            <a:lvl5pPr>
              <a:defRPr/>
            </a:lvl5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dirty="0"/>
          </a:p>
        </p:txBody>
      </p:sp>
      <p:sp>
        <p:nvSpPr>
          <p:cNvPr id="4" name="Date Placeholder 3"/>
          <p:cNvSpPr>
            <a:spLocks noGrp="1"/>
          </p:cNvSpPr>
          <p:nvPr>
            <p:ph type="dt" sz="half" idx="10"/>
          </p:nvPr>
        </p:nvSpPr>
        <p:spPr/>
        <p:txBody>
          <a:bodyPr/>
          <a:lstStyle/>
          <a:p>
            <a:fld id="{A4A6734C-E115-4BC5-9FB0-F9BF6FABFDA0}" type="datetimeFigureOut">
              <a:rPr lang="en-US" smtClean="0"/>
              <a:t>11/29/2019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739C4FB-7D33-419B-8833-D1372BFD11C8}" type="slidenum">
              <a:rPr lang="en-US" smtClean="0"/>
              <a:t>‹#›</a:t>
            </a:fld>
            <a:endParaRPr lang="en-US"/>
          </a:p>
        </p:txBody>
      </p:sp>
      <p:pic>
        <p:nvPicPr>
          <p:cNvPr id="7" name="Picture 6" descr="verticalRule.png"/>
          <p:cNvPicPr>
            <a:picLocks noChangeAspect="1"/>
          </p:cNvPicPr>
          <p:nvPr/>
        </p:nvPicPr>
        <p:blipFill>
          <a:blip r:embed="rId2"/>
          <a:stretch>
            <a:fillRect/>
          </a:stretch>
        </p:blipFill>
        <p:spPr>
          <a:xfrm>
            <a:off x="6512859" y="1562100"/>
            <a:ext cx="152400" cy="3733800"/>
          </a:xfrm>
          <a:prstGeom prst="rect">
            <a:avLst/>
          </a:prstGeom>
          <a:effectLst>
            <a:outerShdw blurRad="25400" sx="101000" sy="101000" algn="ctr" rotWithShape="0">
              <a:prstClr val="black">
                <a:alpha val="40000"/>
              </a:prstClr>
            </a:outerShdw>
          </a:effectLst>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a:p>
        </p:txBody>
      </p:sp>
      <p:sp>
        <p:nvSpPr>
          <p:cNvPr id="3" name="Content Placeholder 2"/>
          <p:cNvSpPr>
            <a:spLocks noGrp="1"/>
          </p:cNvSpPr>
          <p:nvPr>
            <p:ph idx="1"/>
          </p:nvPr>
        </p:nvSpPr>
        <p:spPr/>
        <p:txBody>
          <a:bodyPr/>
          <a:lstStyle>
            <a:lvl5pPr>
              <a:defRPr/>
            </a:lvl5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dirty="0"/>
          </a:p>
        </p:txBody>
      </p:sp>
      <p:sp>
        <p:nvSpPr>
          <p:cNvPr id="4" name="Date Placeholder 3"/>
          <p:cNvSpPr>
            <a:spLocks noGrp="1"/>
          </p:cNvSpPr>
          <p:nvPr>
            <p:ph type="dt" sz="half" idx="10"/>
          </p:nvPr>
        </p:nvSpPr>
        <p:spPr/>
        <p:txBody>
          <a:bodyPr/>
          <a:lstStyle/>
          <a:p>
            <a:fld id="{A4A6734C-E115-4BC5-9FB0-F9BF6FABFDA0}" type="datetimeFigureOut">
              <a:rPr lang="en-US" smtClean="0"/>
              <a:t>11/29/2019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739C4FB-7D33-419B-8833-D1372BFD11C8}" type="slidenum">
              <a:rPr lang="en-US" smtClean="0"/>
              <a:t>‹#›</a:t>
            </a:fld>
            <a:endParaRPr lang="en-US"/>
          </a:p>
        </p:txBody>
      </p:sp>
      <p:pic>
        <p:nvPicPr>
          <p:cNvPr id="8" name="Picture 7" descr="standardRule.png"/>
          <p:cNvPicPr>
            <a:picLocks noChangeAspect="1"/>
          </p:cNvPicPr>
          <p:nvPr/>
        </p:nvPicPr>
        <p:blipFill>
          <a:blip r:embed="rId2"/>
          <a:stretch>
            <a:fillRect/>
          </a:stretch>
        </p:blipFill>
        <p:spPr>
          <a:xfrm>
            <a:off x="2705100" y="1524000"/>
            <a:ext cx="3733800" cy="152400"/>
          </a:xfrm>
          <a:prstGeom prst="rect">
            <a:avLst/>
          </a:prstGeom>
          <a:effectLst>
            <a:outerShdw blurRad="25400" sx="101000" sy="101000" algn="ctr" rotWithShape="0">
              <a:prstClr val="black">
                <a:alpha val="40000"/>
              </a:prstClr>
            </a:outerShdw>
          </a:effectLst>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p:cSld name="Title Slide with 3 Pictures">
    <p:spTree>
      <p:nvGrpSpPr>
        <p:cNvPr id="1" name=""/>
        <p:cNvGrpSpPr/>
        <p:nvPr/>
      </p:nvGrpSpPr>
      <p:grpSpPr>
        <a:xfrm>
          <a:off x="0" y="0"/>
          <a:ext cx="0" cy="0"/>
          <a:chOff x="0" y="0"/>
          <a:chExt cx="0" cy="0"/>
        </a:xfrm>
      </p:grpSpPr>
      <p:pic>
        <p:nvPicPr>
          <p:cNvPr id="8" name="Picture 7" descr="TitlePageOverlay.png"/>
          <p:cNvPicPr>
            <a:picLocks noChangeAspect="1"/>
          </p:cNvPicPr>
          <p:nvPr/>
        </p:nvPicPr>
        <p:blipFill>
          <a:blip r:embed="rId2"/>
          <a:stretch>
            <a:fillRect/>
          </a:stretch>
        </p:blipFill>
        <p:spPr>
          <a:xfrm>
            <a:off x="0" y="0"/>
            <a:ext cx="9144000" cy="6858000"/>
          </a:xfrm>
          <a:prstGeom prst="rect">
            <a:avLst/>
          </a:prstGeom>
        </p:spPr>
      </p:pic>
      <p:sp>
        <p:nvSpPr>
          <p:cNvPr id="2" name="Title 1"/>
          <p:cNvSpPr>
            <a:spLocks noGrp="1"/>
          </p:cNvSpPr>
          <p:nvPr>
            <p:ph type="ctrTitle"/>
          </p:nvPr>
        </p:nvSpPr>
        <p:spPr>
          <a:xfrm>
            <a:off x="571500" y="2057401"/>
            <a:ext cx="8001000" cy="2424766"/>
          </a:xfrm>
        </p:spPr>
        <p:txBody>
          <a:bodyPr anchor="b" anchorCtr="0">
            <a:noAutofit/>
          </a:bodyPr>
          <a:lstStyle>
            <a:lvl1pPr>
              <a:defRPr sz="5600">
                <a:solidFill>
                  <a:schemeClr val="tx1"/>
                </a:solidFill>
              </a:defRPr>
            </a:lvl1pPr>
          </a:lstStyle>
          <a:p>
            <a:r>
              <a:rPr lang="tr-TR" smtClean="0"/>
              <a:t>Click to edit Master title style</a:t>
            </a:r>
            <a:endParaRPr/>
          </a:p>
        </p:txBody>
      </p:sp>
      <p:sp>
        <p:nvSpPr>
          <p:cNvPr id="3" name="Subtitle 2"/>
          <p:cNvSpPr>
            <a:spLocks noGrp="1"/>
          </p:cNvSpPr>
          <p:nvPr>
            <p:ph type="subTitle" idx="1"/>
          </p:nvPr>
        </p:nvSpPr>
        <p:spPr>
          <a:xfrm>
            <a:off x="571500" y="4800600"/>
            <a:ext cx="8001000" cy="1219200"/>
          </a:xfrm>
        </p:spPr>
        <p:txBody>
          <a:bodyPr/>
          <a:lstStyle>
            <a:lvl1pPr marL="0" indent="0" algn="ctr">
              <a:spcAft>
                <a:spcPts val="0"/>
              </a:spcAft>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Click to edit Master subtitle style</a:t>
            </a:r>
            <a:endParaRPr dirty="0"/>
          </a:p>
        </p:txBody>
      </p:sp>
      <p:sp>
        <p:nvSpPr>
          <p:cNvPr id="4" name="Date Placeholder 3"/>
          <p:cNvSpPr>
            <a:spLocks noGrp="1"/>
          </p:cNvSpPr>
          <p:nvPr>
            <p:ph type="dt" sz="half" idx="10"/>
          </p:nvPr>
        </p:nvSpPr>
        <p:spPr/>
        <p:txBody>
          <a:bodyPr/>
          <a:lstStyle/>
          <a:p>
            <a:fld id="{A4A6734C-E115-4BC5-9FB0-F9BF6FABFDA0}" type="datetimeFigureOut">
              <a:rPr lang="en-US" smtClean="0"/>
              <a:t>11/29/2019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739C4FB-7D33-419B-8833-D1372BFD11C8}" type="slidenum">
              <a:rPr lang="en-US" smtClean="0"/>
              <a:t>‹#›</a:t>
            </a:fld>
            <a:endParaRPr lang="en-US"/>
          </a:p>
        </p:txBody>
      </p:sp>
      <p:pic>
        <p:nvPicPr>
          <p:cNvPr id="9" name="Picture 8" descr="standardRule.png"/>
          <p:cNvPicPr>
            <a:picLocks noChangeAspect="1"/>
          </p:cNvPicPr>
          <p:nvPr/>
        </p:nvPicPr>
        <p:blipFill>
          <a:blip r:embed="rId3"/>
          <a:stretch>
            <a:fillRect/>
          </a:stretch>
        </p:blipFill>
        <p:spPr>
          <a:xfrm>
            <a:off x="2705100" y="4572000"/>
            <a:ext cx="3733800" cy="152400"/>
          </a:xfrm>
          <a:prstGeom prst="rect">
            <a:avLst/>
          </a:prstGeom>
          <a:effectLst>
            <a:outerShdw blurRad="25400" sx="101000" sy="101000" algn="ctr" rotWithShape="0">
              <a:prstClr val="black">
                <a:alpha val="40000"/>
              </a:prstClr>
            </a:outerShdw>
          </a:effectLst>
        </p:spPr>
      </p:pic>
      <p:pic>
        <p:nvPicPr>
          <p:cNvPr id="10" name="Picture 9" descr="pictureStamp-Frame.png"/>
          <p:cNvPicPr>
            <a:picLocks noChangeAspect="1"/>
          </p:cNvPicPr>
          <p:nvPr/>
        </p:nvPicPr>
        <p:blipFill>
          <a:blip r:embed="rId4"/>
          <a:stretch>
            <a:fillRect/>
          </a:stretch>
        </p:blipFill>
        <p:spPr>
          <a:xfrm rot="21366660">
            <a:off x="5138374" y="599839"/>
            <a:ext cx="1610332" cy="2025115"/>
          </a:xfrm>
          <a:prstGeom prst="rect">
            <a:avLst/>
          </a:prstGeom>
        </p:spPr>
      </p:pic>
      <p:pic>
        <p:nvPicPr>
          <p:cNvPr id="11" name="Picture 10" descr="pictureStamp-Frame.png"/>
          <p:cNvPicPr>
            <a:picLocks noChangeAspect="1"/>
          </p:cNvPicPr>
          <p:nvPr/>
        </p:nvPicPr>
        <p:blipFill>
          <a:blip r:embed="rId4"/>
          <a:stretch>
            <a:fillRect/>
          </a:stretch>
        </p:blipFill>
        <p:spPr>
          <a:xfrm rot="21329776">
            <a:off x="2072772" y="555386"/>
            <a:ext cx="1610332" cy="2025115"/>
          </a:xfrm>
          <a:prstGeom prst="rect">
            <a:avLst/>
          </a:prstGeom>
        </p:spPr>
      </p:pic>
      <p:sp>
        <p:nvSpPr>
          <p:cNvPr id="12" name="Picture Placeholder 2"/>
          <p:cNvSpPr>
            <a:spLocks noGrp="1"/>
          </p:cNvSpPr>
          <p:nvPr>
            <p:ph type="pic" idx="14"/>
          </p:nvPr>
        </p:nvSpPr>
        <p:spPr>
          <a:xfrm rot="21254634">
            <a:off x="2256146" y="735839"/>
            <a:ext cx="1243584" cy="1664208"/>
          </a:xfrm>
          <a:solidFill>
            <a:srgbClr val="FFFFFF">
              <a:shade val="85000"/>
            </a:srgbClr>
          </a:solidFill>
          <a:ln w="114300" cap="sq">
            <a:noFill/>
            <a:miter lim="800000"/>
          </a:ln>
          <a:effectLst/>
          <a:scene3d>
            <a:camera prst="perspectiveRelaxed">
              <a:rot lat="0" lon="0" rev="0"/>
            </a:camera>
            <a:lightRig rig="twoPt" dir="t">
              <a:rot lat="0" lon="0" rev="7200000"/>
            </a:lightRig>
          </a:scene3d>
          <a:sp3d prstMaterial="matte">
            <a:contourClr>
              <a:srgbClr val="FFFFFF"/>
            </a:contourClr>
          </a:sp3d>
        </p:spPr>
        <p:txBody>
          <a:bodyPr>
            <a:normAutofit/>
          </a:bodyPr>
          <a:lstStyle>
            <a:lvl1pPr marL="0" indent="0">
              <a:buNone/>
              <a:defRPr sz="1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Drag picture to placeholder or click icon to add</a:t>
            </a:r>
            <a:endParaRPr/>
          </a:p>
        </p:txBody>
      </p:sp>
      <p:sp>
        <p:nvSpPr>
          <p:cNvPr id="13" name="Picture Placeholder 2"/>
          <p:cNvSpPr>
            <a:spLocks noGrp="1"/>
          </p:cNvSpPr>
          <p:nvPr>
            <p:ph type="pic" idx="15"/>
          </p:nvPr>
        </p:nvSpPr>
        <p:spPr>
          <a:xfrm rot="21315648">
            <a:off x="5321748" y="780292"/>
            <a:ext cx="1243584" cy="1664208"/>
          </a:xfrm>
          <a:solidFill>
            <a:srgbClr val="FFFFFF">
              <a:shade val="85000"/>
            </a:srgbClr>
          </a:solidFill>
          <a:ln w="114300" cap="sq">
            <a:noFill/>
            <a:miter lim="800000"/>
          </a:ln>
          <a:effectLst/>
          <a:scene3d>
            <a:camera prst="perspectiveRelaxed">
              <a:rot lat="0" lon="0" rev="0"/>
            </a:camera>
            <a:lightRig rig="twoPt" dir="t">
              <a:rot lat="0" lon="0" rev="7200000"/>
            </a:lightRig>
          </a:scene3d>
          <a:sp3d prstMaterial="matte">
            <a:contourClr>
              <a:srgbClr val="FFFFFF"/>
            </a:contourClr>
          </a:sp3d>
        </p:spPr>
        <p:txBody>
          <a:bodyPr>
            <a:normAutofit/>
          </a:bodyPr>
          <a:lstStyle>
            <a:lvl1pPr marL="0" indent="0">
              <a:buNone/>
              <a:defRPr sz="1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Drag picture to placeholder or click icon to add</a:t>
            </a:r>
            <a:endParaRPr/>
          </a:p>
        </p:txBody>
      </p:sp>
      <p:pic>
        <p:nvPicPr>
          <p:cNvPr id="14" name="Picture 13" descr="pictureStamp-Frame.png"/>
          <p:cNvPicPr>
            <a:picLocks noChangeAspect="1"/>
          </p:cNvPicPr>
          <p:nvPr/>
        </p:nvPicPr>
        <p:blipFill>
          <a:blip r:embed="rId4"/>
          <a:stretch>
            <a:fillRect/>
          </a:stretch>
        </p:blipFill>
        <p:spPr>
          <a:xfrm rot="151790">
            <a:off x="3591963" y="936015"/>
            <a:ext cx="1610332" cy="2025115"/>
          </a:xfrm>
          <a:prstGeom prst="rect">
            <a:avLst/>
          </a:prstGeom>
        </p:spPr>
      </p:pic>
      <p:sp>
        <p:nvSpPr>
          <p:cNvPr id="17" name="Picture Placeholder 2"/>
          <p:cNvSpPr>
            <a:spLocks noGrp="1"/>
          </p:cNvSpPr>
          <p:nvPr>
            <p:ph type="pic" idx="17"/>
          </p:nvPr>
        </p:nvSpPr>
        <p:spPr>
          <a:xfrm rot="100778">
            <a:off x="3775337" y="1116468"/>
            <a:ext cx="1243584" cy="1664208"/>
          </a:xfrm>
          <a:solidFill>
            <a:srgbClr val="FFFFFF">
              <a:shade val="85000"/>
            </a:srgbClr>
          </a:solidFill>
          <a:ln w="114300" cap="sq">
            <a:noFill/>
            <a:miter lim="800000"/>
          </a:ln>
          <a:effectLst/>
          <a:scene3d>
            <a:camera prst="perspectiveRelaxed">
              <a:rot lat="0" lon="0" rev="0"/>
            </a:camera>
            <a:lightRig rig="twoPt" dir="t">
              <a:rot lat="0" lon="0" rev="7200000"/>
            </a:lightRig>
          </a:scene3d>
          <a:sp3d prstMaterial="matte">
            <a:contourClr>
              <a:srgbClr val="FFFFFF"/>
            </a:contourClr>
          </a:sp3d>
        </p:spPr>
        <p:txBody>
          <a:bodyPr>
            <a:normAutofit/>
          </a:bodyPr>
          <a:lstStyle>
            <a:lvl1pPr marL="0" indent="0">
              <a:buNone/>
              <a:defRPr sz="1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Drag picture to placeholder or click icon to add</a:t>
            </a:r>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71500" y="1282700"/>
            <a:ext cx="8001000" cy="1917700"/>
          </a:xfrm>
        </p:spPr>
        <p:txBody>
          <a:bodyPr anchor="b" anchorCtr="0">
            <a:noAutofit/>
          </a:bodyPr>
          <a:lstStyle>
            <a:lvl1pPr algn="ctr">
              <a:defRPr sz="5600" b="0" cap="none" baseline="0">
                <a:solidFill>
                  <a:schemeClr val="tx1"/>
                </a:solidFill>
              </a:defRPr>
            </a:lvl1pPr>
          </a:lstStyle>
          <a:p>
            <a:r>
              <a:rPr lang="tr-TR" smtClean="0"/>
              <a:t>Click to edit Master title style</a:t>
            </a:r>
            <a:endParaRPr/>
          </a:p>
        </p:txBody>
      </p:sp>
      <p:sp>
        <p:nvSpPr>
          <p:cNvPr id="3" name="Text Placeholder 2"/>
          <p:cNvSpPr>
            <a:spLocks noGrp="1"/>
          </p:cNvSpPr>
          <p:nvPr>
            <p:ph type="body" idx="1"/>
          </p:nvPr>
        </p:nvSpPr>
        <p:spPr>
          <a:xfrm>
            <a:off x="571500" y="3644153"/>
            <a:ext cx="8001000" cy="833718"/>
          </a:xfrm>
        </p:spPr>
        <p:txBody>
          <a:bodyPr anchor="t" anchorCtr="0"/>
          <a:lstStyle>
            <a:lvl1pPr marL="0" indent="0" algn="ctr">
              <a:spcAft>
                <a:spcPts val="0"/>
              </a:spcAft>
              <a:buNone/>
              <a:defRPr sz="2000" cap="none" baseline="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Click to edit Master text styles</a:t>
            </a:r>
          </a:p>
        </p:txBody>
      </p:sp>
      <p:sp>
        <p:nvSpPr>
          <p:cNvPr id="4" name="Date Placeholder 3"/>
          <p:cNvSpPr>
            <a:spLocks noGrp="1"/>
          </p:cNvSpPr>
          <p:nvPr>
            <p:ph type="dt" sz="half" idx="10"/>
          </p:nvPr>
        </p:nvSpPr>
        <p:spPr/>
        <p:txBody>
          <a:bodyPr/>
          <a:lstStyle/>
          <a:p>
            <a:fld id="{A4A6734C-E115-4BC5-9FB0-F9BF6FABFDA0}" type="datetimeFigureOut">
              <a:rPr lang="en-US" smtClean="0"/>
              <a:t>11/29/2019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739C4FB-7D33-419B-8833-D1372BFD11C8}" type="slidenum">
              <a:rPr lang="en-US" smtClean="0"/>
              <a:t>‹#›</a:t>
            </a:fld>
            <a:endParaRPr lang="en-US"/>
          </a:p>
        </p:txBody>
      </p:sp>
      <p:pic>
        <p:nvPicPr>
          <p:cNvPr id="9" name="Picture 8" descr="standardRule.png"/>
          <p:cNvPicPr>
            <a:picLocks noChangeAspect="1"/>
          </p:cNvPicPr>
          <p:nvPr/>
        </p:nvPicPr>
        <p:blipFill>
          <a:blip r:embed="rId2"/>
          <a:stretch>
            <a:fillRect/>
          </a:stretch>
        </p:blipFill>
        <p:spPr>
          <a:xfrm>
            <a:off x="2705100" y="3352800"/>
            <a:ext cx="3733800" cy="152400"/>
          </a:xfrm>
          <a:prstGeom prst="rect">
            <a:avLst/>
          </a:prstGeom>
          <a:effectLst>
            <a:outerShdw blurRad="25400" sx="101000" sy="101000" algn="ctr" rotWithShape="0">
              <a:prstClr val="black">
                <a:alpha val="40000"/>
              </a:prstClr>
            </a:outerShdw>
          </a:effectLst>
        </p:spPr>
      </p:pic>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571500" y="274638"/>
            <a:ext cx="8001000" cy="1143000"/>
          </a:xfrm>
        </p:spPr>
        <p:txBody>
          <a:bodyPr/>
          <a:lstStyle/>
          <a:p>
            <a:r>
              <a:rPr lang="tr-TR" smtClean="0"/>
              <a:t>Click to edit Master title style</a:t>
            </a:r>
            <a:endParaRPr/>
          </a:p>
        </p:txBody>
      </p:sp>
      <p:sp>
        <p:nvSpPr>
          <p:cNvPr id="3" name="Content Placeholder 2"/>
          <p:cNvSpPr>
            <a:spLocks noGrp="1"/>
          </p:cNvSpPr>
          <p:nvPr>
            <p:ph sz="half" idx="1"/>
          </p:nvPr>
        </p:nvSpPr>
        <p:spPr>
          <a:xfrm>
            <a:off x="571500" y="1936751"/>
            <a:ext cx="3749040" cy="4102100"/>
          </a:xfrm>
        </p:spPr>
        <p:txBody>
          <a:bodyPr>
            <a:normAutofit/>
          </a:bodyPr>
          <a:lstStyle>
            <a:lvl1pPr>
              <a:spcAft>
                <a:spcPts val="1600"/>
              </a:spcAft>
              <a:defRPr sz="2000"/>
            </a:lvl1pPr>
            <a:lvl2pPr>
              <a:defRPr sz="1800"/>
            </a:lvl2pPr>
            <a:lvl3pPr>
              <a:defRPr sz="1800"/>
            </a:lvl3pPr>
            <a:lvl4pPr>
              <a:defRPr sz="1800"/>
            </a:lvl4pPr>
            <a:lvl5pPr>
              <a:defRPr sz="1800"/>
            </a:lvl5pPr>
            <a:lvl6pPr marL="2290763" indent="-461963">
              <a:defRPr sz="1800"/>
            </a:lvl6pPr>
            <a:lvl7pPr marL="2290763" indent="-461963">
              <a:defRPr sz="1800"/>
            </a:lvl7pPr>
            <a:lvl8pPr marL="2290763" indent="-461963">
              <a:defRPr sz="1800"/>
            </a:lvl8pPr>
            <a:lvl9pPr marL="2290763" indent="-461963">
              <a:defRPr sz="18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dirty="0"/>
          </a:p>
        </p:txBody>
      </p:sp>
      <p:sp>
        <p:nvSpPr>
          <p:cNvPr id="4" name="Content Placeholder 3"/>
          <p:cNvSpPr>
            <a:spLocks noGrp="1"/>
          </p:cNvSpPr>
          <p:nvPr>
            <p:ph sz="half" idx="2"/>
          </p:nvPr>
        </p:nvSpPr>
        <p:spPr>
          <a:xfrm>
            <a:off x="4823460" y="1936751"/>
            <a:ext cx="3749040" cy="4102100"/>
          </a:xfrm>
        </p:spPr>
        <p:txBody>
          <a:bodyPr>
            <a:normAutofit/>
          </a:bodyPr>
          <a:lstStyle>
            <a:lvl1pPr>
              <a:spcAft>
                <a:spcPts val="1600"/>
              </a:spcAft>
              <a:defRPr sz="2000"/>
            </a:lvl1pPr>
            <a:lvl2pPr>
              <a:defRPr sz="1800"/>
            </a:lvl2pPr>
            <a:lvl3pPr>
              <a:defRPr sz="1800"/>
            </a:lvl3pPr>
            <a:lvl4pPr>
              <a:defRPr sz="1800"/>
            </a:lvl4pPr>
            <a:lvl5pPr>
              <a:defRPr sz="1800"/>
            </a:lvl5pPr>
            <a:lvl6pPr marL="2290763" indent="-461963">
              <a:defRPr sz="1800"/>
            </a:lvl6pPr>
            <a:lvl7pPr marL="2290763" indent="-461963">
              <a:defRPr sz="1800"/>
            </a:lvl7pPr>
            <a:lvl8pPr marL="2290763" indent="-461963">
              <a:defRPr sz="1800"/>
            </a:lvl8pPr>
            <a:lvl9pPr marL="2290763" indent="-461963">
              <a:defRPr sz="18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dirty="0"/>
          </a:p>
        </p:txBody>
      </p:sp>
      <p:sp>
        <p:nvSpPr>
          <p:cNvPr id="5" name="Date Placeholder 4"/>
          <p:cNvSpPr>
            <a:spLocks noGrp="1"/>
          </p:cNvSpPr>
          <p:nvPr>
            <p:ph type="dt" sz="half" idx="10"/>
          </p:nvPr>
        </p:nvSpPr>
        <p:spPr/>
        <p:txBody>
          <a:bodyPr/>
          <a:lstStyle/>
          <a:p>
            <a:fld id="{A4A6734C-E115-4BC5-9FB0-F9BF6FABFDA0}" type="datetimeFigureOut">
              <a:rPr lang="en-US" smtClean="0"/>
              <a:t>11/29/2019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739C4FB-7D33-419B-8833-D1372BFD11C8}" type="slidenum">
              <a:rPr lang="en-US" smtClean="0"/>
              <a:t>‹#›</a:t>
            </a:fld>
            <a:endParaRPr lang="en-US"/>
          </a:p>
        </p:txBody>
      </p:sp>
      <p:pic>
        <p:nvPicPr>
          <p:cNvPr id="9" name="Picture 8" descr="standardRule.png"/>
          <p:cNvPicPr>
            <a:picLocks noChangeAspect="1"/>
          </p:cNvPicPr>
          <p:nvPr/>
        </p:nvPicPr>
        <p:blipFill>
          <a:blip r:embed="rId2"/>
          <a:stretch>
            <a:fillRect/>
          </a:stretch>
        </p:blipFill>
        <p:spPr>
          <a:xfrm>
            <a:off x="2705100" y="1524000"/>
            <a:ext cx="3733800" cy="152400"/>
          </a:xfrm>
          <a:prstGeom prst="rect">
            <a:avLst/>
          </a:prstGeom>
          <a:effectLst>
            <a:outerShdw blurRad="25400" sx="101000" sy="101000" algn="ctr" rotWithShape="0">
              <a:prstClr val="black">
                <a:alpha val="40000"/>
              </a:prstClr>
            </a:outerShdw>
          </a:effectLst>
        </p:spPr>
      </p:pic>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71500" y="274638"/>
            <a:ext cx="8001000" cy="1143000"/>
          </a:xfrm>
        </p:spPr>
        <p:txBody>
          <a:bodyPr/>
          <a:lstStyle>
            <a:lvl1pPr>
              <a:defRPr/>
            </a:lvl1pPr>
          </a:lstStyle>
          <a:p>
            <a:r>
              <a:rPr lang="tr-TR" smtClean="0"/>
              <a:t>Click to edit Master title style</a:t>
            </a:r>
            <a:endParaRPr/>
          </a:p>
        </p:txBody>
      </p:sp>
      <p:sp>
        <p:nvSpPr>
          <p:cNvPr id="3" name="Text Placeholder 2"/>
          <p:cNvSpPr>
            <a:spLocks noGrp="1"/>
          </p:cNvSpPr>
          <p:nvPr>
            <p:ph type="body" idx="1"/>
          </p:nvPr>
        </p:nvSpPr>
        <p:spPr>
          <a:xfrm>
            <a:off x="571500" y="1874838"/>
            <a:ext cx="3749040" cy="639762"/>
          </a:xfrm>
        </p:spPr>
        <p:txBody>
          <a:bodyPr anchor="ctr" anchorCtr="0">
            <a:noAutofit/>
          </a:bodyPr>
          <a:lstStyle>
            <a:lvl1pPr marL="0" indent="0" algn="ctr">
              <a:spcAft>
                <a:spcPts val="0"/>
              </a:spcAft>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Click to edit Master text styles</a:t>
            </a:r>
          </a:p>
        </p:txBody>
      </p:sp>
      <p:sp>
        <p:nvSpPr>
          <p:cNvPr id="4" name="Content Placeholder 3"/>
          <p:cNvSpPr>
            <a:spLocks noGrp="1"/>
          </p:cNvSpPr>
          <p:nvPr>
            <p:ph sz="half" idx="2"/>
          </p:nvPr>
        </p:nvSpPr>
        <p:spPr>
          <a:xfrm>
            <a:off x="571500" y="2590800"/>
            <a:ext cx="3749040" cy="3448050"/>
          </a:xfrm>
        </p:spPr>
        <p:txBody>
          <a:bodyPr>
            <a:normAutofit/>
          </a:bodyPr>
          <a:lstStyle>
            <a:lvl1pPr>
              <a:spcAft>
                <a:spcPts val="1400"/>
              </a:spcAft>
              <a:defRPr sz="1800"/>
            </a:lvl1pPr>
            <a:lvl2pPr>
              <a:defRPr sz="1800"/>
            </a:lvl2pPr>
            <a:lvl3pPr>
              <a:defRPr sz="1800"/>
            </a:lvl3pPr>
            <a:lvl4pPr>
              <a:defRPr sz="1800"/>
            </a:lvl4pPr>
            <a:lvl5pPr>
              <a:defRPr sz="1800"/>
            </a:lvl5pPr>
            <a:lvl6pPr marL="2290763" indent="-461963">
              <a:defRPr sz="1800"/>
            </a:lvl6pPr>
            <a:lvl7pPr marL="2290763" indent="-461963">
              <a:defRPr sz="1800"/>
            </a:lvl7pPr>
            <a:lvl8pPr marL="2290763" indent="-461963">
              <a:defRPr sz="1800"/>
            </a:lvl8pPr>
            <a:lvl9pPr marL="2290763" indent="-461963">
              <a:defRPr sz="18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dirty="0"/>
          </a:p>
        </p:txBody>
      </p:sp>
      <p:sp>
        <p:nvSpPr>
          <p:cNvPr id="5" name="Text Placeholder 4"/>
          <p:cNvSpPr>
            <a:spLocks noGrp="1"/>
          </p:cNvSpPr>
          <p:nvPr>
            <p:ph type="body" sz="quarter" idx="3"/>
          </p:nvPr>
        </p:nvSpPr>
        <p:spPr>
          <a:xfrm>
            <a:off x="4823460" y="1874838"/>
            <a:ext cx="3749040" cy="639762"/>
          </a:xfrm>
        </p:spPr>
        <p:txBody>
          <a:bodyPr anchor="ctr" anchorCtr="0">
            <a:noAutofit/>
          </a:bodyPr>
          <a:lstStyle>
            <a:lvl1pPr marL="0" indent="0" algn="ctr">
              <a:spcAft>
                <a:spcPts val="0"/>
              </a:spcAft>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Click to edit Master text styles</a:t>
            </a:r>
          </a:p>
        </p:txBody>
      </p:sp>
      <p:sp>
        <p:nvSpPr>
          <p:cNvPr id="6" name="Content Placeholder 5"/>
          <p:cNvSpPr>
            <a:spLocks noGrp="1"/>
          </p:cNvSpPr>
          <p:nvPr>
            <p:ph sz="quarter" idx="4"/>
          </p:nvPr>
        </p:nvSpPr>
        <p:spPr>
          <a:xfrm>
            <a:off x="4823460" y="2590800"/>
            <a:ext cx="3749040" cy="3448050"/>
          </a:xfrm>
        </p:spPr>
        <p:txBody>
          <a:bodyPr>
            <a:normAutofit/>
          </a:bodyPr>
          <a:lstStyle>
            <a:lvl1pPr>
              <a:spcAft>
                <a:spcPts val="1400"/>
              </a:spcAft>
              <a:defRPr sz="1800"/>
            </a:lvl1pPr>
            <a:lvl2pPr>
              <a:defRPr sz="1800"/>
            </a:lvl2pPr>
            <a:lvl3pPr>
              <a:defRPr sz="1800"/>
            </a:lvl3pPr>
            <a:lvl4pPr>
              <a:defRPr sz="1800"/>
            </a:lvl4pPr>
            <a:lvl5pPr>
              <a:defRPr sz="1800"/>
            </a:lvl5pPr>
            <a:lvl6pPr marL="2290763" indent="-461963">
              <a:defRPr sz="1800"/>
            </a:lvl6pPr>
            <a:lvl7pPr marL="2290763" indent="-461963">
              <a:defRPr sz="1800"/>
            </a:lvl7pPr>
            <a:lvl8pPr marL="2290763" indent="-461963">
              <a:defRPr sz="1800"/>
            </a:lvl8pPr>
            <a:lvl9pPr marL="2290763" indent="-461963">
              <a:defRPr sz="18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dirty="0"/>
          </a:p>
        </p:txBody>
      </p:sp>
      <p:sp>
        <p:nvSpPr>
          <p:cNvPr id="7" name="Date Placeholder 6"/>
          <p:cNvSpPr>
            <a:spLocks noGrp="1"/>
          </p:cNvSpPr>
          <p:nvPr>
            <p:ph type="dt" sz="half" idx="10"/>
          </p:nvPr>
        </p:nvSpPr>
        <p:spPr/>
        <p:txBody>
          <a:bodyPr/>
          <a:lstStyle/>
          <a:p>
            <a:fld id="{A4A6734C-E115-4BC5-9FB0-F9BF6FABFDA0}" type="datetimeFigureOut">
              <a:rPr lang="en-US" smtClean="0"/>
              <a:t>11/29/2019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739C4FB-7D33-419B-8833-D1372BFD11C8}" type="slidenum">
              <a:rPr lang="en-US" smtClean="0"/>
              <a:t>‹#›</a:t>
            </a:fld>
            <a:endParaRPr lang="en-US"/>
          </a:p>
        </p:txBody>
      </p:sp>
      <p:pic>
        <p:nvPicPr>
          <p:cNvPr id="11" name="Picture 10" descr="standardRule.png"/>
          <p:cNvPicPr>
            <a:picLocks noChangeAspect="1"/>
          </p:cNvPicPr>
          <p:nvPr/>
        </p:nvPicPr>
        <p:blipFill>
          <a:blip r:embed="rId2"/>
          <a:stretch>
            <a:fillRect/>
          </a:stretch>
        </p:blipFill>
        <p:spPr>
          <a:xfrm>
            <a:off x="2705100" y="1524000"/>
            <a:ext cx="3733800" cy="152400"/>
          </a:xfrm>
          <a:prstGeom prst="rect">
            <a:avLst/>
          </a:prstGeom>
          <a:effectLst>
            <a:outerShdw blurRad="25400" sx="101000" sy="101000" algn="ctr" rotWithShape="0">
              <a:prstClr val="black">
                <a:alpha val="40000"/>
              </a:prstClr>
            </a:outerShdw>
          </a:effectLst>
        </p:spPr>
      </p:pic>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a:p>
        </p:txBody>
      </p:sp>
      <p:sp>
        <p:nvSpPr>
          <p:cNvPr id="3" name="Date Placeholder 2"/>
          <p:cNvSpPr>
            <a:spLocks noGrp="1"/>
          </p:cNvSpPr>
          <p:nvPr>
            <p:ph type="dt" sz="half" idx="10"/>
          </p:nvPr>
        </p:nvSpPr>
        <p:spPr/>
        <p:txBody>
          <a:bodyPr/>
          <a:lstStyle/>
          <a:p>
            <a:fld id="{A4A6734C-E115-4BC5-9FB0-F9BF6FABFDA0}" type="datetimeFigureOut">
              <a:rPr lang="en-US" smtClean="0"/>
              <a:t>11/29/2019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739C4FB-7D33-419B-8833-D1372BFD11C8}"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4A6734C-E115-4BC5-9FB0-F9BF6FABFDA0}" type="datetimeFigureOut">
              <a:rPr lang="en-US" smtClean="0"/>
              <a:t>11/29/2019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739C4FB-7D33-419B-8833-D1372BFD11C8}"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96153" y="443752"/>
            <a:ext cx="3749040" cy="1707777"/>
          </a:xfrm>
        </p:spPr>
        <p:txBody>
          <a:bodyPr anchor="b">
            <a:noAutofit/>
          </a:bodyPr>
          <a:lstStyle>
            <a:lvl1pPr algn="ctr">
              <a:defRPr sz="3600" b="0"/>
            </a:lvl1pPr>
          </a:lstStyle>
          <a:p>
            <a:r>
              <a:rPr lang="tr-TR" smtClean="0"/>
              <a:t>Click to edit Master title style</a:t>
            </a:r>
            <a:endParaRPr/>
          </a:p>
        </p:txBody>
      </p:sp>
      <p:sp>
        <p:nvSpPr>
          <p:cNvPr id="3" name="Content Placeholder 2"/>
          <p:cNvSpPr>
            <a:spLocks noGrp="1"/>
          </p:cNvSpPr>
          <p:nvPr>
            <p:ph idx="1"/>
          </p:nvPr>
        </p:nvSpPr>
        <p:spPr>
          <a:xfrm>
            <a:off x="4827494" y="430306"/>
            <a:ext cx="3749040" cy="5608544"/>
          </a:xfrm>
        </p:spPr>
        <p:txBody>
          <a:bodyPr>
            <a:normAutofit/>
          </a:bodyPr>
          <a:lstStyle>
            <a:lvl1pPr>
              <a:defRPr sz="2400"/>
            </a:lvl1pPr>
            <a:lvl2pPr>
              <a:defRPr sz="2200"/>
            </a:lvl2pPr>
            <a:lvl3pPr>
              <a:defRPr sz="2000"/>
            </a:lvl3pPr>
            <a:lvl4pPr>
              <a:defRPr sz="1800"/>
            </a:lvl4pPr>
            <a:lvl5pPr>
              <a:defRPr sz="1800"/>
            </a:lvl5pPr>
            <a:lvl6pPr marL="2290763" indent="-461963">
              <a:defRPr sz="2000"/>
            </a:lvl6pPr>
            <a:lvl7pPr marL="2290763" indent="-461963">
              <a:defRPr sz="2000"/>
            </a:lvl7pPr>
            <a:lvl8pPr marL="2290763" indent="-461963">
              <a:defRPr sz="2000"/>
            </a:lvl8pPr>
            <a:lvl9pPr marL="2290763" indent="-461963">
              <a:defRPr sz="20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dirty="0"/>
          </a:p>
        </p:txBody>
      </p:sp>
      <p:sp>
        <p:nvSpPr>
          <p:cNvPr id="4" name="Text Placeholder 3"/>
          <p:cNvSpPr>
            <a:spLocks noGrp="1"/>
          </p:cNvSpPr>
          <p:nvPr>
            <p:ph type="body" sz="half" idx="2"/>
          </p:nvPr>
        </p:nvSpPr>
        <p:spPr>
          <a:xfrm>
            <a:off x="596153" y="2554940"/>
            <a:ext cx="3749040" cy="3146613"/>
          </a:xfrm>
        </p:spPr>
        <p:txBody>
          <a:bodyPr>
            <a:normAutofit/>
          </a:bodyPr>
          <a:lstStyle>
            <a:lvl1pPr marL="0" indent="0" algn="ctr">
              <a:spcAft>
                <a:spcPts val="1000"/>
              </a:spcAft>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Click to edit Master text styles</a:t>
            </a:r>
          </a:p>
        </p:txBody>
      </p:sp>
      <p:sp>
        <p:nvSpPr>
          <p:cNvPr id="5" name="Date Placeholder 4"/>
          <p:cNvSpPr>
            <a:spLocks noGrp="1"/>
          </p:cNvSpPr>
          <p:nvPr>
            <p:ph type="dt" sz="half" idx="10"/>
          </p:nvPr>
        </p:nvSpPr>
        <p:spPr/>
        <p:txBody>
          <a:bodyPr/>
          <a:lstStyle/>
          <a:p>
            <a:fld id="{A4A6734C-E115-4BC5-9FB0-F9BF6FABFDA0}" type="datetimeFigureOut">
              <a:rPr lang="en-US" smtClean="0"/>
              <a:t>11/29/2019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739C4FB-7D33-419B-8833-D1372BFD11C8}" type="slidenum">
              <a:rPr lang="en-US" smtClean="0"/>
              <a:t>‹#›</a:t>
            </a:fld>
            <a:endParaRPr lang="en-US"/>
          </a:p>
        </p:txBody>
      </p:sp>
      <p:pic>
        <p:nvPicPr>
          <p:cNvPr id="9" name="Picture 8" descr="shortRule.png"/>
          <p:cNvPicPr>
            <a:picLocks noChangeAspect="1"/>
          </p:cNvPicPr>
          <p:nvPr/>
        </p:nvPicPr>
        <p:blipFill>
          <a:blip r:embed="rId2"/>
          <a:stretch>
            <a:fillRect/>
          </a:stretch>
        </p:blipFill>
        <p:spPr>
          <a:xfrm>
            <a:off x="1222898" y="2305609"/>
            <a:ext cx="2495550" cy="95250"/>
          </a:xfrm>
          <a:prstGeom prst="rect">
            <a:avLst/>
          </a:prstGeom>
          <a:effectLst>
            <a:outerShdw blurRad="25400" sx="101000" sy="101000" algn="ctr" rotWithShape="0">
              <a:prstClr val="black">
                <a:alpha val="40000"/>
              </a:prstClr>
            </a:outerShdw>
          </a:effectLst>
        </p:spPr>
      </p:pic>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3.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pic>
        <p:nvPicPr>
          <p:cNvPr id="7" name="Picture 6" descr="TextPageOverlay.png"/>
          <p:cNvPicPr>
            <a:picLocks noChangeAspect="1"/>
          </p:cNvPicPr>
          <p:nvPr/>
        </p:nvPicPr>
        <p:blipFill>
          <a:blip r:embed="rId18"/>
          <a:stretch>
            <a:fillRect/>
          </a:stretch>
        </p:blipFill>
        <p:spPr>
          <a:xfrm>
            <a:off x="0" y="0"/>
            <a:ext cx="9144000" cy="6858000"/>
          </a:xfrm>
          <a:prstGeom prst="rect">
            <a:avLst/>
          </a:prstGeom>
        </p:spPr>
      </p:pic>
      <p:sp>
        <p:nvSpPr>
          <p:cNvPr id="5" name="Footer Placeholder 4"/>
          <p:cNvSpPr>
            <a:spLocks noGrp="1"/>
          </p:cNvSpPr>
          <p:nvPr>
            <p:ph type="ftr" sz="quarter" idx="3"/>
          </p:nvPr>
        </p:nvSpPr>
        <p:spPr>
          <a:xfrm>
            <a:off x="571500" y="6158753"/>
            <a:ext cx="3200400" cy="365125"/>
          </a:xfrm>
          <a:prstGeom prst="rect">
            <a:avLst/>
          </a:prstGeom>
        </p:spPr>
        <p:txBody>
          <a:bodyPr vert="horz" lIns="91440" tIns="45720" rIns="91440" bIns="45720" rtlCol="0" anchor="ctr"/>
          <a:lstStyle>
            <a:lvl1pPr algn="l">
              <a:defRPr sz="1200">
                <a:solidFill>
                  <a:schemeClr val="bg2"/>
                </a:solidFill>
              </a:defRPr>
            </a:lvl1pPr>
          </a:lstStyle>
          <a:p>
            <a:endParaRPr lang="en-US"/>
          </a:p>
        </p:txBody>
      </p:sp>
      <p:sp>
        <p:nvSpPr>
          <p:cNvPr id="2" name="Title Placeholder 1"/>
          <p:cNvSpPr>
            <a:spLocks noGrp="1"/>
          </p:cNvSpPr>
          <p:nvPr>
            <p:ph type="title"/>
          </p:nvPr>
        </p:nvSpPr>
        <p:spPr>
          <a:xfrm>
            <a:off x="571500" y="274638"/>
            <a:ext cx="8001000" cy="1143000"/>
          </a:xfrm>
          <a:prstGeom prst="rect">
            <a:avLst/>
          </a:prstGeom>
        </p:spPr>
        <p:txBody>
          <a:bodyPr vert="horz" lIns="91440" tIns="45720" rIns="91440" bIns="45720" rtlCol="0" anchor="ctr">
            <a:noAutofit/>
          </a:bodyPr>
          <a:lstStyle/>
          <a:p>
            <a:r>
              <a:rPr lang="tr-TR" smtClean="0"/>
              <a:t>Click to edit Master title style</a:t>
            </a:r>
            <a:endParaRPr/>
          </a:p>
        </p:txBody>
      </p:sp>
      <p:sp>
        <p:nvSpPr>
          <p:cNvPr id="3" name="Text Placeholder 2"/>
          <p:cNvSpPr>
            <a:spLocks noGrp="1"/>
          </p:cNvSpPr>
          <p:nvPr>
            <p:ph type="body" idx="1"/>
          </p:nvPr>
        </p:nvSpPr>
        <p:spPr>
          <a:xfrm>
            <a:off x="571500" y="1905000"/>
            <a:ext cx="8001000" cy="4114800"/>
          </a:xfrm>
          <a:prstGeom prst="rect">
            <a:avLst/>
          </a:prstGeom>
        </p:spPr>
        <p:txBody>
          <a:bodyPr vert="horz" lIns="91440" tIns="45720" rIns="91440" bIns="45720" rtlCol="0">
            <a:normAutofit/>
          </a:body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dirty="0"/>
          </a:p>
        </p:txBody>
      </p:sp>
      <p:sp>
        <p:nvSpPr>
          <p:cNvPr id="4" name="Date Placeholder 3"/>
          <p:cNvSpPr>
            <a:spLocks noGrp="1"/>
          </p:cNvSpPr>
          <p:nvPr>
            <p:ph type="dt" sz="half" idx="2"/>
          </p:nvPr>
        </p:nvSpPr>
        <p:spPr>
          <a:xfrm>
            <a:off x="5372100" y="6158753"/>
            <a:ext cx="3200400" cy="365125"/>
          </a:xfrm>
          <a:prstGeom prst="rect">
            <a:avLst/>
          </a:prstGeom>
        </p:spPr>
        <p:txBody>
          <a:bodyPr vert="horz" lIns="91440" tIns="45720" rIns="91440" bIns="45720" rtlCol="0" anchor="ctr"/>
          <a:lstStyle>
            <a:lvl1pPr algn="r">
              <a:defRPr sz="1200">
                <a:solidFill>
                  <a:schemeClr val="bg2"/>
                </a:solidFill>
              </a:defRPr>
            </a:lvl1pPr>
          </a:lstStyle>
          <a:p>
            <a:fld id="{A4A6734C-E115-4BC5-9FB0-F9BF6FABFDA0}" type="datetimeFigureOut">
              <a:rPr lang="en-US" smtClean="0"/>
              <a:t>11/29/2019</a:t>
            </a:fld>
            <a:endParaRPr lang="en-US"/>
          </a:p>
        </p:txBody>
      </p:sp>
      <p:sp>
        <p:nvSpPr>
          <p:cNvPr id="6" name="Slide Number Placeholder 5"/>
          <p:cNvSpPr>
            <a:spLocks noGrp="1"/>
          </p:cNvSpPr>
          <p:nvPr>
            <p:ph type="sldNum" sz="quarter" idx="4"/>
          </p:nvPr>
        </p:nvSpPr>
        <p:spPr>
          <a:xfrm>
            <a:off x="4046220" y="6158753"/>
            <a:ext cx="1051560" cy="365125"/>
          </a:xfrm>
          <a:prstGeom prst="rect">
            <a:avLst/>
          </a:prstGeom>
        </p:spPr>
        <p:txBody>
          <a:bodyPr vert="horz" lIns="91440" tIns="45720" rIns="91440" bIns="45720" rtlCol="0" anchor="ctr"/>
          <a:lstStyle>
            <a:lvl1pPr algn="ctr">
              <a:defRPr sz="1200">
                <a:solidFill>
                  <a:schemeClr val="bg2"/>
                </a:solidFill>
              </a:defRPr>
            </a:lvl1pPr>
          </a:lstStyle>
          <a:p>
            <a:fld id="{D739C4FB-7D33-419B-8833-D1372BFD11C8}"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ctr" defTabSz="914400" rtl="0" eaLnBrk="1" latinLnBrk="0" hangingPunct="1">
        <a:spcBef>
          <a:spcPct val="0"/>
        </a:spcBef>
        <a:buNone/>
        <a:defRPr sz="5400" kern="1200">
          <a:solidFill>
            <a:schemeClr val="tx1"/>
          </a:solidFill>
          <a:latin typeface="+mj-lt"/>
          <a:ea typeface="+mj-ea"/>
          <a:cs typeface="+mj-cs"/>
        </a:defRPr>
      </a:lvl1pPr>
    </p:titleStyle>
    <p:bodyStyle>
      <a:lvl1pPr marL="457200" indent="-457200" algn="l" defTabSz="914400" rtl="0" eaLnBrk="1" latinLnBrk="0" hangingPunct="1">
        <a:spcBef>
          <a:spcPts val="0"/>
        </a:spcBef>
        <a:spcAft>
          <a:spcPts val="2000"/>
        </a:spcAft>
        <a:buFont typeface="Wingdings 2" pitchFamily="18" charset="2"/>
        <a:buChar char=""/>
        <a:defRPr sz="2400" kern="1200">
          <a:solidFill>
            <a:schemeClr val="tx1"/>
          </a:solidFill>
          <a:latin typeface="+mn-lt"/>
          <a:ea typeface="+mn-ea"/>
          <a:cs typeface="+mn-cs"/>
        </a:defRPr>
      </a:lvl1pPr>
      <a:lvl2pPr marL="914400" indent="-457200" algn="l" defTabSz="914400" rtl="0" eaLnBrk="1" latinLnBrk="0" hangingPunct="1">
        <a:spcBef>
          <a:spcPts val="0"/>
        </a:spcBef>
        <a:spcAft>
          <a:spcPts val="1000"/>
        </a:spcAft>
        <a:buClr>
          <a:schemeClr val="bg2"/>
        </a:buClr>
        <a:buFont typeface="Wingdings 2" pitchFamily="18" charset="2"/>
        <a:buChar char=""/>
        <a:defRPr sz="2200" kern="1200">
          <a:solidFill>
            <a:schemeClr val="tx1"/>
          </a:solidFill>
          <a:latin typeface="+mn-lt"/>
          <a:ea typeface="+mn-ea"/>
          <a:cs typeface="+mn-cs"/>
        </a:defRPr>
      </a:lvl2pPr>
      <a:lvl3pPr marL="1371600" indent="-457200" algn="l" defTabSz="914400" rtl="0" eaLnBrk="1" latinLnBrk="0" hangingPunct="1">
        <a:spcBef>
          <a:spcPts val="0"/>
        </a:spcBef>
        <a:spcAft>
          <a:spcPts val="1000"/>
        </a:spcAft>
        <a:buFont typeface="Wingdings 2" pitchFamily="18" charset="2"/>
        <a:buChar char=""/>
        <a:defRPr sz="2000" kern="1200">
          <a:solidFill>
            <a:schemeClr val="tx1"/>
          </a:solidFill>
          <a:latin typeface="+mn-lt"/>
          <a:ea typeface="+mn-ea"/>
          <a:cs typeface="+mn-cs"/>
        </a:defRPr>
      </a:lvl3pPr>
      <a:lvl4pPr marL="1828800" indent="-457200" algn="l" defTabSz="914400" rtl="0" eaLnBrk="1" latinLnBrk="0" hangingPunct="1">
        <a:spcBef>
          <a:spcPts val="0"/>
        </a:spcBef>
        <a:spcAft>
          <a:spcPts val="1000"/>
        </a:spcAft>
        <a:buClr>
          <a:schemeClr val="bg2"/>
        </a:buClr>
        <a:buFont typeface="Wingdings 2" pitchFamily="18" charset="2"/>
        <a:buChar char=""/>
        <a:defRPr sz="1800" kern="1200">
          <a:solidFill>
            <a:schemeClr val="tx1"/>
          </a:solidFill>
          <a:latin typeface="+mn-lt"/>
          <a:ea typeface="+mn-ea"/>
          <a:cs typeface="+mn-cs"/>
        </a:defRPr>
      </a:lvl4pPr>
      <a:lvl5pPr marL="2286000" indent="-457200" algn="l" defTabSz="914400" rtl="0" eaLnBrk="1" latinLnBrk="0" hangingPunct="1">
        <a:spcBef>
          <a:spcPts val="0"/>
        </a:spcBef>
        <a:spcAft>
          <a:spcPts val="1000"/>
        </a:spcAft>
        <a:buFont typeface="Wingdings 2" pitchFamily="18" charset="2"/>
        <a:buChar char=""/>
        <a:defRPr sz="1800" kern="1200">
          <a:solidFill>
            <a:schemeClr val="tx1"/>
          </a:solidFill>
          <a:latin typeface="+mn-lt"/>
          <a:ea typeface="+mn-ea"/>
          <a:cs typeface="+mn-cs"/>
        </a:defRPr>
      </a:lvl5pPr>
      <a:lvl6pPr marL="2743200" indent="-461963" algn="l" defTabSz="914400" rtl="0" eaLnBrk="1" latinLnBrk="0" hangingPunct="1">
        <a:spcBef>
          <a:spcPts val="0"/>
        </a:spcBef>
        <a:spcAft>
          <a:spcPts val="600"/>
        </a:spcAft>
        <a:buClr>
          <a:schemeClr val="bg2"/>
        </a:buClr>
        <a:buFont typeface="Wingdings 2" pitchFamily="18" charset="2"/>
        <a:buChar char="ò"/>
        <a:defRPr lang="en-US" sz="1800" kern="1200" dirty="0" smtClean="0">
          <a:solidFill>
            <a:schemeClr val="tx1"/>
          </a:solidFill>
          <a:latin typeface="+mn-lt"/>
          <a:ea typeface="+mn-ea"/>
          <a:cs typeface="+mn-cs"/>
        </a:defRPr>
      </a:lvl6pPr>
      <a:lvl7pPr marL="3205163" indent="-461963" algn="l" defTabSz="914400" rtl="0" eaLnBrk="1" latinLnBrk="0" hangingPunct="1">
        <a:spcBef>
          <a:spcPts val="0"/>
        </a:spcBef>
        <a:spcAft>
          <a:spcPts val="600"/>
        </a:spcAft>
        <a:buFont typeface="Wingdings 2" pitchFamily="18" charset="2"/>
        <a:buChar char="ò"/>
        <a:defRPr lang="en-US" sz="1800" kern="1200" dirty="0" smtClean="0">
          <a:solidFill>
            <a:schemeClr val="tx1"/>
          </a:solidFill>
          <a:latin typeface="+mn-lt"/>
          <a:ea typeface="+mn-ea"/>
          <a:cs typeface="+mn-cs"/>
        </a:defRPr>
      </a:lvl7pPr>
      <a:lvl8pPr marL="3657600" indent="-461963" algn="l" defTabSz="914400" rtl="0" eaLnBrk="1" latinLnBrk="0" hangingPunct="1">
        <a:spcBef>
          <a:spcPts val="0"/>
        </a:spcBef>
        <a:spcAft>
          <a:spcPts val="600"/>
        </a:spcAft>
        <a:buClr>
          <a:schemeClr val="bg2"/>
        </a:buClr>
        <a:buFont typeface="Wingdings 2" pitchFamily="18" charset="2"/>
        <a:buChar char="ò"/>
        <a:defRPr lang="en-US" sz="1800" kern="1200" dirty="0" smtClean="0">
          <a:solidFill>
            <a:schemeClr val="tx1"/>
          </a:solidFill>
          <a:latin typeface="+mn-lt"/>
          <a:ea typeface="+mn-ea"/>
          <a:cs typeface="+mn-cs"/>
        </a:defRPr>
      </a:lvl8pPr>
      <a:lvl9pPr marL="4119563" indent="-461963" algn="l" defTabSz="914400" rtl="0" eaLnBrk="1" latinLnBrk="0" hangingPunct="1">
        <a:spcBef>
          <a:spcPts val="0"/>
        </a:spcBef>
        <a:spcAft>
          <a:spcPts val="600"/>
        </a:spcAft>
        <a:buFont typeface="Wingdings 2" pitchFamily="18" charset="2"/>
        <a:buChar char="ò"/>
        <a:defRPr lang="en-US" sz="1800" kern="1200" dirty="0" smtClean="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ÇEVRE</a:t>
            </a:r>
            <a:r>
              <a:rPr lang="tr-TR" smtClean="0"/>
              <a:t> POLİTİKALARI</a:t>
            </a:r>
            <a:br>
              <a:rPr lang="tr-TR" smtClean="0"/>
            </a:br>
            <a:r>
              <a:rPr lang="tr-TR" smtClean="0"/>
              <a:t>1.Hafta</a:t>
            </a:r>
            <a:endParaRPr lang="en-US" dirty="0"/>
          </a:p>
        </p:txBody>
      </p:sp>
      <p:sp>
        <p:nvSpPr>
          <p:cNvPr id="3" name="Subtitle 2"/>
          <p:cNvSpPr>
            <a:spLocks noGrp="1"/>
          </p:cNvSpPr>
          <p:nvPr>
            <p:ph type="subTitle" idx="1"/>
          </p:nvPr>
        </p:nvSpPr>
        <p:spPr/>
        <p:txBody>
          <a:bodyPr/>
          <a:lstStyle/>
          <a:p>
            <a:r>
              <a:rPr lang="tr-TR" dirty="0" err="1" smtClean="0"/>
              <a:t>Prof.Dr.Kıvılcım</a:t>
            </a:r>
            <a:r>
              <a:rPr lang="tr-TR" dirty="0" smtClean="0"/>
              <a:t> ERTAN</a:t>
            </a:r>
            <a:endParaRPr lang="en-US" dirty="0"/>
          </a:p>
        </p:txBody>
      </p:sp>
    </p:spTree>
    <p:extLst>
      <p:ext uri="{BB962C8B-B14F-4D97-AF65-F5344CB8AC3E}">
        <p14:creationId xmlns:p14="http://schemas.microsoft.com/office/powerpoint/2010/main" val="211701864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Kaynakça</a:t>
            </a:r>
            <a:endParaRPr lang="tr-TR" dirty="0"/>
          </a:p>
        </p:txBody>
      </p:sp>
      <p:sp>
        <p:nvSpPr>
          <p:cNvPr id="3" name="İçerik Yer Tutucusu 2"/>
          <p:cNvSpPr>
            <a:spLocks noGrp="1"/>
          </p:cNvSpPr>
          <p:nvPr>
            <p:ph idx="1"/>
          </p:nvPr>
        </p:nvSpPr>
        <p:spPr/>
        <p:txBody>
          <a:bodyPr/>
          <a:lstStyle/>
          <a:p>
            <a:r>
              <a:rPr lang="tr-TR" dirty="0"/>
              <a:t>Keleş, Ruşen (2013), 100 Soruda Çevre, Yakın Kitabevi Yayınları, İzmir.</a:t>
            </a:r>
          </a:p>
          <a:p>
            <a:r>
              <a:rPr lang="tr-TR" dirty="0"/>
              <a:t>Kraft, Michael E. (2011), </a:t>
            </a:r>
            <a:r>
              <a:rPr lang="tr-TR" dirty="0" err="1"/>
              <a:t>Environmental</a:t>
            </a:r>
            <a:r>
              <a:rPr lang="tr-TR" dirty="0"/>
              <a:t> </a:t>
            </a:r>
            <a:r>
              <a:rPr lang="tr-TR" dirty="0" err="1"/>
              <a:t>Policy</a:t>
            </a:r>
            <a:r>
              <a:rPr lang="tr-TR" dirty="0"/>
              <a:t> </a:t>
            </a:r>
            <a:r>
              <a:rPr lang="tr-TR" dirty="0" err="1"/>
              <a:t>and</a:t>
            </a:r>
            <a:r>
              <a:rPr lang="tr-TR" dirty="0"/>
              <a:t> </a:t>
            </a:r>
            <a:r>
              <a:rPr lang="tr-TR" dirty="0" err="1"/>
              <a:t>Politics</a:t>
            </a:r>
            <a:r>
              <a:rPr lang="tr-TR" dirty="0"/>
              <a:t>, </a:t>
            </a:r>
            <a:r>
              <a:rPr lang="tr-TR" dirty="0" err="1"/>
              <a:t>Longman</a:t>
            </a:r>
            <a:r>
              <a:rPr lang="tr-TR" dirty="0"/>
              <a:t>, </a:t>
            </a:r>
            <a:r>
              <a:rPr lang="tr-TR" dirty="0" err="1"/>
              <a:t>Person</a:t>
            </a:r>
            <a:r>
              <a:rPr lang="tr-TR" dirty="0"/>
              <a:t>, </a:t>
            </a:r>
            <a:r>
              <a:rPr lang="tr-TR" dirty="0" err="1"/>
              <a:t>London</a:t>
            </a:r>
            <a:endParaRPr lang="tr-TR"/>
          </a:p>
          <a:p>
            <a:endParaRPr lang="tr-TR" dirty="0"/>
          </a:p>
        </p:txBody>
      </p:sp>
    </p:spTree>
    <p:extLst>
      <p:ext uri="{BB962C8B-B14F-4D97-AF65-F5344CB8AC3E}">
        <p14:creationId xmlns:p14="http://schemas.microsoft.com/office/powerpoint/2010/main" val="360509072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Ders İçeriği</a:t>
            </a:r>
            <a:endParaRPr lang="tr-TR" dirty="0"/>
          </a:p>
        </p:txBody>
      </p:sp>
      <p:sp>
        <p:nvSpPr>
          <p:cNvPr id="3" name="İçerik Yer Tutucusu 2"/>
          <p:cNvSpPr>
            <a:spLocks noGrp="1"/>
          </p:cNvSpPr>
          <p:nvPr>
            <p:ph idx="1"/>
          </p:nvPr>
        </p:nvSpPr>
        <p:spPr/>
        <p:txBody>
          <a:bodyPr>
            <a:normAutofit fontScale="85000" lnSpcReduction="20000"/>
          </a:bodyPr>
          <a:lstStyle/>
          <a:p>
            <a:pPr lvl="0"/>
            <a:r>
              <a:rPr lang="tr-TR" dirty="0" smtClean="0"/>
              <a:t>1.Hafta: </a:t>
            </a:r>
            <a:r>
              <a:rPr lang="tr-TR" dirty="0"/>
              <a:t>Temel Kavramlar: (Çevre, Çevre Sorunları, küresel çevre sorunları)</a:t>
            </a:r>
          </a:p>
          <a:p>
            <a:pPr lvl="0"/>
            <a:r>
              <a:rPr lang="tr-TR" dirty="0" smtClean="0"/>
              <a:t>2.Hafta: </a:t>
            </a:r>
            <a:r>
              <a:rPr lang="tr-TR" dirty="0"/>
              <a:t>Çevre Sorunlarının Kaynakları: Yerel ve Küresel Nedenler</a:t>
            </a:r>
          </a:p>
          <a:p>
            <a:pPr lvl="0"/>
            <a:r>
              <a:rPr lang="tr-TR" dirty="0" smtClean="0"/>
              <a:t>3.Hafta: </a:t>
            </a:r>
            <a:r>
              <a:rPr lang="tr-TR" dirty="0"/>
              <a:t>Çevre Sorunlarına Yönelik Bilinçlenme: Uluslararası ve Ulusal Düzeyler</a:t>
            </a:r>
          </a:p>
          <a:p>
            <a:pPr lvl="0"/>
            <a:r>
              <a:rPr lang="tr-TR" dirty="0" smtClean="0"/>
              <a:t>4.Hafta </a:t>
            </a:r>
            <a:r>
              <a:rPr lang="tr-TR" dirty="0"/>
              <a:t>Çevre Sorunlarının Çözümüne Yönelik Yaklaşımlar: Onarımcı Yaklaşım, Önleyici Yaklaşım, İhtiyatlılık İlkesi, Bütünleştirme, Kirleten Öder, Sürdürülebilir Kalkınma</a:t>
            </a:r>
          </a:p>
          <a:p>
            <a:pPr lvl="0"/>
            <a:r>
              <a:rPr lang="tr-TR" dirty="0" smtClean="0"/>
              <a:t>5. Hafta </a:t>
            </a:r>
            <a:r>
              <a:rPr lang="tr-TR" dirty="0"/>
              <a:t>Çevre Sorunlarını Önlemeye Dönük Politikalar: Politika Oluşturma Aşamaları, Çevre Politikası, Uluslararası Çevre Politikası, Ulusal Çevre Politikası</a:t>
            </a:r>
          </a:p>
          <a:p>
            <a:endParaRPr lang="tr-TR" dirty="0"/>
          </a:p>
        </p:txBody>
      </p:sp>
    </p:spTree>
    <p:extLst>
      <p:ext uri="{BB962C8B-B14F-4D97-AF65-F5344CB8AC3E}">
        <p14:creationId xmlns:p14="http://schemas.microsoft.com/office/powerpoint/2010/main" val="43223604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Ders İçeriği</a:t>
            </a:r>
            <a:endParaRPr lang="tr-TR" dirty="0"/>
          </a:p>
        </p:txBody>
      </p:sp>
      <p:sp>
        <p:nvSpPr>
          <p:cNvPr id="3" name="İçerik Yer Tutucusu 2"/>
          <p:cNvSpPr>
            <a:spLocks noGrp="1"/>
          </p:cNvSpPr>
          <p:nvPr>
            <p:ph idx="1"/>
          </p:nvPr>
        </p:nvSpPr>
        <p:spPr/>
        <p:txBody>
          <a:bodyPr>
            <a:normAutofit fontScale="92500"/>
          </a:bodyPr>
          <a:lstStyle/>
          <a:p>
            <a:pPr lvl="0"/>
            <a:r>
              <a:rPr lang="tr-TR" dirty="0" smtClean="0"/>
              <a:t>6. </a:t>
            </a:r>
            <a:r>
              <a:rPr lang="tr-TR" dirty="0" err="1" smtClean="0"/>
              <a:t>Hafta:Türkiye’de</a:t>
            </a:r>
            <a:r>
              <a:rPr lang="tr-TR" dirty="0" smtClean="0"/>
              <a:t> </a:t>
            </a:r>
            <a:r>
              <a:rPr lang="tr-TR" dirty="0"/>
              <a:t>Çevre Politikasının Gelişimi</a:t>
            </a:r>
          </a:p>
          <a:p>
            <a:pPr lvl="0"/>
            <a:r>
              <a:rPr lang="tr-TR" dirty="0" smtClean="0"/>
              <a:t>7.Hafta: </a:t>
            </a:r>
            <a:r>
              <a:rPr lang="tr-TR" dirty="0"/>
              <a:t>Türkiye’de Çevre Yönetimi ve Örgütlenmesi</a:t>
            </a:r>
          </a:p>
          <a:p>
            <a:pPr lvl="0"/>
            <a:r>
              <a:rPr lang="tr-TR" dirty="0" smtClean="0"/>
              <a:t>8. </a:t>
            </a:r>
            <a:r>
              <a:rPr lang="tr-TR" dirty="0" err="1" smtClean="0"/>
              <a:t>Hafta:Çevre</a:t>
            </a:r>
            <a:r>
              <a:rPr lang="tr-TR" dirty="0"/>
              <a:t> </a:t>
            </a:r>
            <a:r>
              <a:rPr lang="tr-TR" dirty="0" smtClean="0"/>
              <a:t>Yönetimi ve örgütlenmesi (devam)</a:t>
            </a:r>
          </a:p>
          <a:p>
            <a:pPr lvl="0"/>
            <a:r>
              <a:rPr lang="tr-TR" dirty="0" smtClean="0"/>
              <a:t> 9. Hafta: </a:t>
            </a:r>
            <a:r>
              <a:rPr lang="tr-TR" dirty="0"/>
              <a:t>Türkiye’de Çevre Politikasının Unsurları: Merkezi Yönetim, Merkezi Yönetimin Taşra Örgütü, Çevre ve Şehircilik Bakanlığı, Yerel Yönetimler, STK’lar ve Diğerleri</a:t>
            </a:r>
          </a:p>
          <a:p>
            <a:pPr lvl="0"/>
            <a:r>
              <a:rPr lang="tr-TR" dirty="0" smtClean="0"/>
              <a:t>10.Hafta: Çevre </a:t>
            </a:r>
            <a:r>
              <a:rPr lang="tr-TR" dirty="0"/>
              <a:t>ve Ekonomi (Farklı Ülkelerde Çevre Vergileri, Çevre korumada Ekonomik Önlemler)</a:t>
            </a:r>
          </a:p>
          <a:p>
            <a:endParaRPr lang="tr-TR" dirty="0"/>
          </a:p>
        </p:txBody>
      </p:sp>
    </p:spTree>
    <p:extLst>
      <p:ext uri="{BB962C8B-B14F-4D97-AF65-F5344CB8AC3E}">
        <p14:creationId xmlns:p14="http://schemas.microsoft.com/office/powerpoint/2010/main" val="54379818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lvl="0"/>
            <a:r>
              <a:rPr lang="tr-TR" dirty="0"/>
              <a:t>11. </a:t>
            </a:r>
            <a:r>
              <a:rPr lang="tr-TR" dirty="0" err="1"/>
              <a:t>Hafta:Çevre</a:t>
            </a:r>
            <a:r>
              <a:rPr lang="tr-TR" dirty="0"/>
              <a:t> ve İnsan Hakları</a:t>
            </a:r>
          </a:p>
          <a:p>
            <a:pPr lvl="0"/>
            <a:r>
              <a:rPr lang="tr-TR" dirty="0"/>
              <a:t>12.Hafta: Çevre Hukuku: (Çevre hukuku amacı, ilkeleri, vd.)</a:t>
            </a:r>
          </a:p>
          <a:p>
            <a:r>
              <a:rPr lang="tr-TR" dirty="0"/>
              <a:t>13.Hafta:Türkiye’de Çevre Korumaya Yönelik Hukuksal  Düzenlemeler (Anayasa, Çevre Yasası ve çevre ile ilgili diğer yasalar, tüzükler, yönetmelikler, uluslararası sözleşmeler, Kanun hükmünde Kararnameler)</a:t>
            </a:r>
          </a:p>
          <a:p>
            <a:pPr lvl="0"/>
            <a:r>
              <a:rPr lang="tr-TR" dirty="0"/>
              <a:t>14.Hafta</a:t>
            </a:r>
            <a:r>
              <a:rPr lang="tr-TR"/>
              <a:t>: </a:t>
            </a:r>
            <a:r>
              <a:rPr lang="tr-TR" smtClean="0"/>
              <a:t>Çevre ve Etik</a:t>
            </a:r>
            <a:endParaRPr lang="tr-TR" dirty="0"/>
          </a:p>
          <a:p>
            <a:endParaRPr lang="tr-TR" dirty="0"/>
          </a:p>
        </p:txBody>
      </p:sp>
    </p:spTree>
    <p:extLst>
      <p:ext uri="{BB962C8B-B14F-4D97-AF65-F5344CB8AC3E}">
        <p14:creationId xmlns:p14="http://schemas.microsoft.com/office/powerpoint/2010/main" val="206927814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ÇEVRE</a:t>
            </a:r>
            <a:endParaRPr lang="en-US" dirty="0"/>
          </a:p>
        </p:txBody>
      </p:sp>
      <p:sp>
        <p:nvSpPr>
          <p:cNvPr id="3" name="Content Placeholder 2"/>
          <p:cNvSpPr>
            <a:spLocks noGrp="1"/>
          </p:cNvSpPr>
          <p:nvPr>
            <p:ph idx="1"/>
          </p:nvPr>
        </p:nvSpPr>
        <p:spPr/>
        <p:txBody>
          <a:bodyPr>
            <a:normAutofit/>
          </a:bodyPr>
          <a:lstStyle/>
          <a:p>
            <a:pPr marL="0" indent="0">
              <a:buNone/>
            </a:pPr>
            <a:r>
              <a:rPr lang="tr-TR" dirty="0" smtClean="0"/>
              <a:t> </a:t>
            </a:r>
            <a:r>
              <a:rPr lang="tr-TR" dirty="0"/>
              <a:t>21. yüzyılın başlarında büyük ölçüde insan etkinlikleri nedeniyle insanlık tarihinde daha önce rastlanmamış çevre sorunlarını yaşamakta olduğumuzu söyleyebiliriz. Yeryüzündeki yaşam, altmış beş milyon yıl önceki dinozorlar çağından bu yana yaşanan en büyük kitlesel yok oluş tehlikesiyle karşı karşıya bulunuyor. Günde yüzden fazla tür tükenmektedir ve bu oran önümüzdeki birkaç on yıl içinde iki-üç katına çıkabilecektir.</a:t>
            </a:r>
          </a:p>
          <a:p>
            <a:pPr marL="0" indent="0">
              <a:buNone/>
            </a:pPr>
            <a:endParaRPr lang="en-US" dirty="0"/>
          </a:p>
        </p:txBody>
      </p:sp>
    </p:spTree>
    <p:extLst>
      <p:ext uri="{BB962C8B-B14F-4D97-AF65-F5344CB8AC3E}">
        <p14:creationId xmlns:p14="http://schemas.microsoft.com/office/powerpoint/2010/main" val="305960501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Çevre</a:t>
            </a:r>
            <a:endParaRPr lang="en-US" dirty="0"/>
          </a:p>
        </p:txBody>
      </p:sp>
      <p:sp>
        <p:nvSpPr>
          <p:cNvPr id="3" name="Content Placeholder 2"/>
          <p:cNvSpPr>
            <a:spLocks noGrp="1"/>
          </p:cNvSpPr>
          <p:nvPr>
            <p:ph idx="1"/>
          </p:nvPr>
        </p:nvSpPr>
        <p:spPr/>
        <p:txBody>
          <a:bodyPr>
            <a:noAutofit/>
          </a:bodyPr>
          <a:lstStyle/>
          <a:p>
            <a:r>
              <a:rPr lang="tr-TR" sz="2800" dirty="0"/>
              <a:t>Dünya gezegeni üzerinde yaşamın sürekliliğinin temeli olan hava, su, toprak gibi doğal kaynaklar hızla kirlenmekte ya da tükenmektedir. Hızlı nüfus artışı, sanayileşme ve kalkınma çabaları, doğal değerler üzerindeki baskıyı daha da artırmaktadır. </a:t>
            </a:r>
            <a:endParaRPr lang="en-US" sz="2800" dirty="0"/>
          </a:p>
        </p:txBody>
      </p:sp>
    </p:spTree>
    <p:extLst>
      <p:ext uri="{BB962C8B-B14F-4D97-AF65-F5344CB8AC3E}">
        <p14:creationId xmlns:p14="http://schemas.microsoft.com/office/powerpoint/2010/main" val="257604905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Çevre</a:t>
            </a:r>
            <a:endParaRPr lang="en-US" dirty="0"/>
          </a:p>
        </p:txBody>
      </p:sp>
      <p:sp>
        <p:nvSpPr>
          <p:cNvPr id="3" name="Content Placeholder 2"/>
          <p:cNvSpPr>
            <a:spLocks noGrp="1"/>
          </p:cNvSpPr>
          <p:nvPr>
            <p:ph idx="1"/>
          </p:nvPr>
        </p:nvSpPr>
        <p:spPr/>
        <p:txBody>
          <a:bodyPr/>
          <a:lstStyle/>
          <a:p>
            <a:r>
              <a:rPr lang="tr-TR" dirty="0"/>
              <a:t>Doğal kaynakların tükenme ya da bozulma tehlikesi, zehirli atık sorunu bugünkü nesillerin yanı sıra gelecek kuşakların yaşam kalitesini de olumsuz etkileyecektir. Bugünkü çevre sorunlarımızın birçoğu, eski kuşakların etkinlikleri ve kararlarının bir sonucudur.</a:t>
            </a:r>
          </a:p>
          <a:p>
            <a:endParaRPr lang="en-US" dirty="0"/>
          </a:p>
        </p:txBody>
      </p:sp>
    </p:spTree>
    <p:extLst>
      <p:ext uri="{BB962C8B-B14F-4D97-AF65-F5344CB8AC3E}">
        <p14:creationId xmlns:p14="http://schemas.microsoft.com/office/powerpoint/2010/main" val="17114824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Çevre</a:t>
            </a:r>
            <a:endParaRPr lang="en-US" dirty="0"/>
          </a:p>
        </p:txBody>
      </p:sp>
      <p:sp>
        <p:nvSpPr>
          <p:cNvPr id="3" name="Content Placeholder 2"/>
          <p:cNvSpPr>
            <a:spLocks noGrp="1"/>
          </p:cNvSpPr>
          <p:nvPr>
            <p:ph idx="1"/>
          </p:nvPr>
        </p:nvSpPr>
        <p:spPr/>
        <p:txBody>
          <a:bodyPr/>
          <a:lstStyle/>
          <a:p>
            <a:r>
              <a:rPr lang="tr-TR" dirty="0"/>
              <a:t>Yeryüzünün doğal alanları, sulak alanları, tarım arazileri, ormanları, meraları imara açılmakta, çeşitli biçimlerde tahrip edilebilmektedir. Ozon tabakasının tahribi, sera etkisi, iklim değişikliği, çölleşme gibi küresel çevre sorunları dünya gezegeninin geleceğini tehlikeye sokmaktadır.  </a:t>
            </a:r>
          </a:p>
          <a:p>
            <a:endParaRPr lang="en-US" dirty="0"/>
          </a:p>
        </p:txBody>
      </p:sp>
    </p:spTree>
    <p:extLst>
      <p:ext uri="{BB962C8B-B14F-4D97-AF65-F5344CB8AC3E}">
        <p14:creationId xmlns:p14="http://schemas.microsoft.com/office/powerpoint/2010/main" val="363867090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Çevre</a:t>
            </a:r>
            <a:endParaRPr lang="en-US" dirty="0"/>
          </a:p>
        </p:txBody>
      </p:sp>
      <p:sp>
        <p:nvSpPr>
          <p:cNvPr id="3" name="Content Placeholder 2"/>
          <p:cNvSpPr>
            <a:spLocks noGrp="1"/>
          </p:cNvSpPr>
          <p:nvPr>
            <p:ph idx="1"/>
          </p:nvPr>
        </p:nvSpPr>
        <p:spPr/>
        <p:txBody>
          <a:bodyPr/>
          <a:lstStyle/>
          <a:p>
            <a:r>
              <a:rPr lang="tr-TR" dirty="0"/>
              <a:t> </a:t>
            </a:r>
          </a:p>
          <a:p>
            <a:r>
              <a:rPr lang="tr-TR" dirty="0"/>
              <a:t>Çevre sorunlarının bilimsel, teknolojik, siyasal, ekonomik, toplumsal, fiziksel, ekolojik, kültürel boyutları olduğu gibi etik ve felsefe ile de yakından ilişkilidir.  Bu derste çevrenin çok boyutlu, çok disiplinli yapısının etik bir çerçevede kavranmasına çalışılacaktır.</a:t>
            </a:r>
          </a:p>
          <a:p>
            <a:endParaRPr lang="en-US" dirty="0"/>
          </a:p>
        </p:txBody>
      </p:sp>
    </p:spTree>
    <p:extLst>
      <p:ext uri="{BB962C8B-B14F-4D97-AF65-F5344CB8AC3E}">
        <p14:creationId xmlns:p14="http://schemas.microsoft.com/office/powerpoint/2010/main" val="1950228235"/>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Travelogue">
  <a:themeElements>
    <a:clrScheme name="Travelogue">
      <a:dk1>
        <a:sysClr val="windowText" lastClr="000000"/>
      </a:dk1>
      <a:lt1>
        <a:srgbClr val="EAC968"/>
      </a:lt1>
      <a:dk2>
        <a:srgbClr val="2A2515"/>
      </a:dk2>
      <a:lt2>
        <a:srgbClr val="82682C"/>
      </a:lt2>
      <a:accent1>
        <a:srgbClr val="B74D21"/>
      </a:accent1>
      <a:accent2>
        <a:srgbClr val="A32323"/>
      </a:accent2>
      <a:accent3>
        <a:srgbClr val="4576A3"/>
      </a:accent3>
      <a:accent4>
        <a:srgbClr val="615D9A"/>
      </a:accent4>
      <a:accent5>
        <a:srgbClr val="67924B"/>
      </a:accent5>
      <a:accent6>
        <a:srgbClr val="BF7B1B"/>
      </a:accent6>
      <a:hlink>
        <a:srgbClr val="99350B"/>
      </a:hlink>
      <a:folHlink>
        <a:srgbClr val="785140"/>
      </a:folHlink>
    </a:clrScheme>
    <a:fontScheme name="Travelogue">
      <a:majorFont>
        <a:latin typeface="Calisto MT"/>
        <a:ea typeface=""/>
        <a:cs typeface=""/>
        <a:font script="Jpan" typeface="ＭＳ 明朝"/>
        <a:font script="Hans" typeface="宋体"/>
        <a:font script="Hant" typeface="新細明體"/>
      </a:majorFont>
      <a:minorFont>
        <a:latin typeface="Calisto MT"/>
        <a:ea typeface=""/>
        <a:cs typeface=""/>
        <a:font script="Jpan" typeface="ＭＳ 明朝"/>
        <a:font script="Hans" typeface="宋体"/>
        <a:font script="Hant" typeface="新細明體"/>
      </a:minorFont>
    </a:fontScheme>
    <a:fmtScheme name="Travelogue">
      <a:fillStyleLst>
        <a:solidFill>
          <a:schemeClr val="phClr"/>
        </a:solidFill>
        <a:blipFill rotWithShape="1">
          <a:blip xmlns:r="http://schemas.openxmlformats.org/officeDocument/2006/relationships" r:embed="rId1">
            <a:duotone>
              <a:schemeClr val="phClr">
                <a:shade val="20000"/>
                <a:satMod val="130000"/>
              </a:schemeClr>
              <a:schemeClr val="phClr">
                <a:tint val="80000"/>
                <a:satMod val="150000"/>
              </a:schemeClr>
            </a:duotone>
          </a:blip>
          <a:tile tx="0" ty="0" sx="50000" sy="50000" flip="none" algn="tl"/>
        </a:blipFill>
        <a:blipFill rotWithShape="1">
          <a:blip xmlns:r="http://schemas.openxmlformats.org/officeDocument/2006/relationships" r:embed="rId2">
            <a:duotone>
              <a:schemeClr val="phClr">
                <a:shade val="20000"/>
                <a:satMod val="130000"/>
              </a:schemeClr>
              <a:schemeClr val="phClr">
                <a:tint val="80000"/>
                <a:satMod val="150000"/>
              </a:schemeClr>
            </a:duotone>
          </a:blip>
          <a:tile tx="0" ty="0" sx="50000" sy="50000" flip="none" algn="tl"/>
        </a:blip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outerShdw blurRad="50800" dist="25400" dir="6600000" sx="102000" sy="102000" rotWithShape="0">
              <a:srgbClr val="000000">
                <a:alpha val="35000"/>
              </a:srgbClr>
            </a:outerShdw>
          </a:effectLst>
        </a:effectStyle>
        <a:effectStyle>
          <a:effectLst>
            <a:outerShdw blurRad="88900" dist="63500" dir="2400000" rotWithShape="0">
              <a:srgbClr val="000000">
                <a:alpha val="50000"/>
              </a:srgbClr>
            </a:outerShdw>
          </a:effectLst>
          <a:scene3d>
            <a:camera prst="orthographicFront">
              <a:rot lat="0" lon="0" rev="0"/>
            </a:camera>
            <a:lightRig rig="sunset" dir="t">
              <a:rot lat="0" lon="0" rev="4200000"/>
            </a:lightRig>
          </a:scene3d>
          <a:sp3d>
            <a:bevelT w="63500" h="25400" prst="coolSlant"/>
          </a:sp3d>
        </a:effectStyle>
      </a:effectStyleLst>
      <a:bgFillStyleLst>
        <a:solidFill>
          <a:schemeClr val="phClr"/>
        </a:solidFill>
        <a:gradFill rotWithShape="1">
          <a:gsLst>
            <a:gs pos="0">
              <a:schemeClr val="phClr">
                <a:tint val="50000"/>
                <a:shade val="90000"/>
                <a:hueMod val="85000"/>
                <a:satMod val="300000"/>
                <a:lumMod val="100000"/>
              </a:schemeClr>
            </a:gs>
            <a:gs pos="40000">
              <a:schemeClr val="phClr">
                <a:tint val="45000"/>
                <a:shade val="99000"/>
                <a:hueMod val="95000"/>
                <a:satMod val="300000"/>
                <a:lumMod val="100000"/>
              </a:schemeClr>
            </a:gs>
            <a:gs pos="100000">
              <a:schemeClr val="phClr">
                <a:shade val="20000"/>
                <a:hueMod val="95000"/>
                <a:satMod val="255000"/>
                <a:lumMod val="100000"/>
              </a:schemeClr>
            </a:gs>
          </a:gsLst>
          <a:path path="circle">
            <a:fillToRect l="50000" t="-80000" r="50000" b="180000"/>
          </a:path>
        </a:gradFill>
        <a:gradFill rotWithShape="1">
          <a:gsLst>
            <a:gs pos="0">
              <a:schemeClr val="phClr">
                <a:tint val="70000"/>
                <a:satMod val="2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Travelogue.thmx</Template>
  <TotalTime>81</TotalTime>
  <Words>428</Words>
  <Application>Microsoft Office PowerPoint</Application>
  <PresentationFormat>Ekran Gösterisi (4:3)</PresentationFormat>
  <Paragraphs>32</Paragraphs>
  <Slides>10</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10</vt:i4>
      </vt:variant>
    </vt:vector>
  </HeadingPairs>
  <TitlesOfParts>
    <vt:vector size="14" baseType="lpstr">
      <vt:lpstr>Calisto MT</vt:lpstr>
      <vt:lpstr>Mistral</vt:lpstr>
      <vt:lpstr>Wingdings 2</vt:lpstr>
      <vt:lpstr>Travelogue</vt:lpstr>
      <vt:lpstr>ÇEVRE POLİTİKALARI 1.Hafta</vt:lpstr>
      <vt:lpstr>Ders İçeriği</vt:lpstr>
      <vt:lpstr>Ders İçeriği</vt:lpstr>
      <vt:lpstr>PowerPoint Sunusu</vt:lpstr>
      <vt:lpstr>ÇEVRE</vt:lpstr>
      <vt:lpstr>Çevre</vt:lpstr>
      <vt:lpstr>Çevre</vt:lpstr>
      <vt:lpstr>Çevre</vt:lpstr>
      <vt:lpstr>Çevre</vt:lpstr>
      <vt:lpstr>Kaynakça</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KENT VE YURTTAŞLIK</dc:title>
  <dc:creator>Apple</dc:creator>
  <cp:lastModifiedBy>KIVILCIM ERTAN</cp:lastModifiedBy>
  <cp:revision>23</cp:revision>
  <dcterms:created xsi:type="dcterms:W3CDTF">2014-03-19T06:29:54Z</dcterms:created>
  <dcterms:modified xsi:type="dcterms:W3CDTF">2019-11-29T13:00:58Z</dcterms:modified>
</cp:coreProperties>
</file>