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Araştırma </a:t>
            </a:r>
            <a:r>
              <a:rPr lang="tr-TR" smtClean="0"/>
              <a:t>ödevlerinin </a:t>
            </a:r>
            <a:r>
              <a:rPr lang="tr-TR" smtClean="0"/>
              <a:t>sunumu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13.Hafta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13.Hafta</dc:title>
  <dc:creator>win7</dc:creator>
  <cp:lastModifiedBy>Derya Altuğ</cp:lastModifiedBy>
  <cp:revision>1</cp:revision>
  <dcterms:created xsi:type="dcterms:W3CDTF">2018-05-13T22:42:11Z</dcterms:created>
  <dcterms:modified xsi:type="dcterms:W3CDTF">2020-09-13T20:59:07Z</dcterms:modified>
</cp:coreProperties>
</file>